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A time series dataset has the following four components such as Trend, Cyclic, Seasonality and Randomness.</a:t>
            </a:r>
          </a:p>
          <a:p>
            <a:pPr marL="514350" indent="-514350">
              <a:buAutoNum type="arabicPeriod"/>
            </a:pPr>
            <a:r>
              <a:rPr lang="en-US" sz="2200" dirty="0" smtClean="0"/>
              <a:t>Decompose the given dataset</a:t>
            </a:r>
          </a:p>
          <a:p>
            <a:pPr marL="914400" lvl="1" indent="-514350"/>
            <a:r>
              <a:rPr lang="en-US" sz="2200" dirty="0" smtClean="0"/>
              <a:t>Additive decomposition</a:t>
            </a:r>
          </a:p>
          <a:p>
            <a:pPr marL="914400" lvl="1" indent="-514350"/>
            <a:r>
              <a:rPr lang="en-US" sz="2200" dirty="0" smtClean="0"/>
              <a:t>Multiplicative decomposition</a:t>
            </a:r>
          </a:p>
          <a:p>
            <a:pPr marL="0" indent="0">
              <a:buNone/>
            </a:pPr>
            <a:r>
              <a:rPr lang="en-US" sz="2200" dirty="0" smtClean="0"/>
              <a:t>(i) Additive will have linear trend, </a:t>
            </a:r>
          </a:p>
          <a:p>
            <a:pPr marL="0" indent="0">
              <a:buNone/>
            </a:pPr>
            <a:r>
              <a:rPr lang="en-US" sz="2200" dirty="0" smtClean="0"/>
              <a:t>(ii) If there is changes to width or height in every season then it is multiplicative.</a:t>
            </a:r>
          </a:p>
        </p:txBody>
      </p:sp>
    </p:spTree>
    <p:extLst>
      <p:ext uri="{BB962C8B-B14F-4D97-AF65-F5344CB8AC3E}">
        <p14:creationId xmlns:p14="http://schemas.microsoft.com/office/powerpoint/2010/main" val="26537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Visualize the decomposed dataset for the following pattern</a:t>
            </a:r>
          </a:p>
          <a:p>
            <a:pPr lvl="1"/>
            <a:r>
              <a:rPr lang="en-US" dirty="0" err="1" smtClean="0"/>
              <a:t>Inc</a:t>
            </a:r>
            <a:r>
              <a:rPr lang="en-US" dirty="0" smtClean="0"/>
              <a:t> /</a:t>
            </a:r>
            <a:r>
              <a:rPr lang="en-US" dirty="0" err="1" smtClean="0"/>
              <a:t>dec</a:t>
            </a:r>
            <a:r>
              <a:rPr lang="en-US" dirty="0" smtClean="0"/>
              <a:t> trend</a:t>
            </a:r>
          </a:p>
          <a:p>
            <a:pPr lvl="1"/>
            <a:r>
              <a:rPr lang="en-US" dirty="0" smtClean="0"/>
              <a:t>Seasonal</a:t>
            </a:r>
          </a:p>
          <a:p>
            <a:pPr lvl="1"/>
            <a:r>
              <a:rPr lang="en-US" dirty="0" smtClean="0"/>
              <a:t>Random (Remainder)</a:t>
            </a:r>
          </a:p>
        </p:txBody>
      </p:sp>
    </p:spTree>
    <p:extLst>
      <p:ext uri="{BB962C8B-B14F-4D97-AF65-F5344CB8AC3E}">
        <p14:creationId xmlns:p14="http://schemas.microsoft.com/office/powerpoint/2010/main" val="3658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3. </a:t>
            </a:r>
            <a:r>
              <a:rPr lang="en-US" sz="2200" dirty="0" err="1" smtClean="0"/>
              <a:t>Stationarize</a:t>
            </a:r>
            <a:r>
              <a:rPr lang="en-US" sz="2200" dirty="0" smtClean="0"/>
              <a:t> the dataset</a:t>
            </a:r>
          </a:p>
          <a:p>
            <a:pPr marL="400050" lvl="1" indent="0">
              <a:buNone/>
            </a:pPr>
            <a:r>
              <a:rPr lang="en-US" sz="2200" dirty="0" smtClean="0"/>
              <a:t>(i) Check for unequal variances in the data set (Using log)</a:t>
            </a:r>
          </a:p>
          <a:p>
            <a:pPr marL="400050" lvl="1" indent="0">
              <a:buNone/>
            </a:pPr>
            <a:r>
              <a:rPr lang="en-US" sz="2200" dirty="0" smtClean="0"/>
              <a:t>(ii) </a:t>
            </a:r>
            <a:r>
              <a:rPr lang="en-US" sz="2200" dirty="0" err="1" smtClean="0"/>
              <a:t>Stationarity</a:t>
            </a:r>
            <a:r>
              <a:rPr lang="en-US" sz="2200" dirty="0" smtClean="0"/>
              <a:t> </a:t>
            </a:r>
            <a:r>
              <a:rPr lang="en-US" sz="2200" dirty="0"/>
              <a:t>check (Augmented Dickey-Fuller </a:t>
            </a:r>
            <a:r>
              <a:rPr lang="en-US" sz="2200" dirty="0" smtClean="0"/>
              <a:t>Test) 	– ADF Test</a:t>
            </a:r>
          </a:p>
          <a:p>
            <a:pPr marL="400050" lvl="1" indent="0">
              <a:buNone/>
            </a:pPr>
            <a:r>
              <a:rPr lang="en-US" sz="2200" dirty="0" smtClean="0"/>
              <a:t>(iii) If </a:t>
            </a:r>
            <a:r>
              <a:rPr lang="en-US" sz="2200" dirty="0" err="1" smtClean="0"/>
              <a:t>stationarity</a:t>
            </a:r>
            <a:r>
              <a:rPr lang="en-US" sz="2200" dirty="0" smtClean="0"/>
              <a:t> </a:t>
            </a:r>
            <a:r>
              <a:rPr lang="en-US" sz="2200" dirty="0" err="1" smtClean="0"/>
              <a:t>doesnot</a:t>
            </a:r>
            <a:r>
              <a:rPr lang="en-US" sz="2200" dirty="0" smtClean="0"/>
              <a:t> exist </a:t>
            </a:r>
            <a:r>
              <a:rPr lang="en-US" sz="2200" dirty="0" err="1" smtClean="0"/>
              <a:t>Stationarize</a:t>
            </a:r>
            <a:r>
              <a:rPr lang="en-US" sz="2200" dirty="0" smtClean="0"/>
              <a:t> by Differencing (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- Y</a:t>
            </a:r>
            <a:r>
              <a:rPr lang="en-US" sz="2200" baseline="-25000" dirty="0" smtClean="0"/>
              <a:t>t-1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4. Plot ACF and PACF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1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4325"/>
            <a:ext cx="56022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505200"/>
            <a:ext cx="55911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1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 Build ARIMA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Make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Airpassengers</a:t>
            </a:r>
            <a:r>
              <a:rPr lang="en-US" dirty="0" smtClean="0"/>
              <a:t> dataset (inbuilt dataset available in ‘R’) in a </a:t>
            </a:r>
            <a:r>
              <a:rPr lang="en-US" dirty="0" err="1" smtClean="0"/>
              <a:t>dataframe</a:t>
            </a:r>
            <a:r>
              <a:rPr lang="en-US" dirty="0" smtClean="0"/>
              <a:t> named “data”, install packages such as ‘forecast’, ‘</a:t>
            </a:r>
            <a:r>
              <a:rPr lang="en-US" dirty="0" err="1" smtClean="0"/>
              <a:t>tseries</a:t>
            </a:r>
            <a:r>
              <a:rPr lang="en-US" dirty="0" smtClean="0"/>
              <a:t>’. Perform the following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Display entire dataset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Check for unfilled data</a:t>
            </a:r>
          </a:p>
          <a:p>
            <a:pPr marL="0" indent="0">
              <a:buNone/>
            </a:pPr>
            <a:r>
              <a:rPr lang="en-US" dirty="0" smtClean="0"/>
              <a:t>(ii) Display the statistical info of the dataset such as min, max, 1</a:t>
            </a:r>
            <a:r>
              <a:rPr lang="en-US" baseline="30000" dirty="0" smtClean="0"/>
              <a:t>st</a:t>
            </a:r>
            <a:r>
              <a:rPr lang="en-US" dirty="0" smtClean="0"/>
              <a:t> quartile, 3</a:t>
            </a:r>
            <a:r>
              <a:rPr lang="en-US" baseline="30000" dirty="0" smtClean="0"/>
              <a:t>rd</a:t>
            </a:r>
            <a:r>
              <a:rPr lang="en-US" dirty="0" smtClean="0"/>
              <a:t> quartile, mean and median.</a:t>
            </a:r>
          </a:p>
          <a:p>
            <a:pPr marL="0" indent="0">
              <a:buNone/>
            </a:pPr>
            <a:r>
              <a:rPr lang="en-US" dirty="0" smtClean="0"/>
              <a:t>(iii) Plot ‘data’ (No. of Air passengers </a:t>
            </a:r>
            <a:r>
              <a:rPr lang="en-US" dirty="0" err="1" smtClean="0"/>
              <a:t>Vs</a:t>
            </a:r>
            <a:r>
              <a:rPr lang="en-US" dirty="0" smtClean="0"/>
              <a:t> Year)</a:t>
            </a:r>
          </a:p>
          <a:p>
            <a:pPr marL="0" indent="0">
              <a:buNone/>
            </a:pPr>
            <a:r>
              <a:rPr lang="en-US" dirty="0" smtClean="0"/>
              <a:t>(iv) Plot as </a:t>
            </a:r>
            <a:r>
              <a:rPr lang="en-US" dirty="0" err="1" smtClean="0"/>
              <a:t>timeseries</a:t>
            </a:r>
            <a:r>
              <a:rPr lang="en-US" dirty="0" smtClean="0"/>
              <a:t> ‘data’ (</a:t>
            </a:r>
            <a:r>
              <a:rPr lang="en-US" dirty="0" err="1" smtClean="0"/>
              <a:t>monthwise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(v) Decompose the data as multiplicative and store as ‘</a:t>
            </a:r>
            <a:r>
              <a:rPr lang="en-US" dirty="0" err="1" smtClean="0"/>
              <a:t>ddata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(vi) Plot ‘</a:t>
            </a:r>
            <a:r>
              <a:rPr lang="en-US" dirty="0" err="1" smtClean="0"/>
              <a:t>ddata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(vii) Plot the following: trend, seasonal and random separately.</a:t>
            </a:r>
          </a:p>
          <a:p>
            <a:pPr marL="0" indent="0">
              <a:buNone/>
            </a:pPr>
            <a:r>
              <a:rPr lang="en-US" dirty="0" smtClean="0"/>
              <a:t>(viii) Perform ADF test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(ix) Plot ACF and PACF</a:t>
            </a:r>
          </a:p>
          <a:p>
            <a:pPr marL="0" indent="0">
              <a:buNone/>
            </a:pPr>
            <a:r>
              <a:rPr lang="en-US" dirty="0" smtClean="0"/>
              <a:t>(x) Model using ARIMA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04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LAB EXERCISE 4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271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Time Series Forecasting</vt:lpstr>
      <vt:lpstr>Steps</vt:lpstr>
      <vt:lpstr>Steps</vt:lpstr>
      <vt:lpstr>Steps</vt:lpstr>
      <vt:lpstr>PowerPoint Presentation</vt:lpstr>
      <vt:lpstr>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Karunamurthy Krishnasamy</dc:creator>
  <cp:lastModifiedBy>Admin</cp:lastModifiedBy>
  <cp:revision>21</cp:revision>
  <dcterms:created xsi:type="dcterms:W3CDTF">2006-08-16T00:00:00Z</dcterms:created>
  <dcterms:modified xsi:type="dcterms:W3CDTF">2022-02-08T10:47:52Z</dcterms:modified>
</cp:coreProperties>
</file>