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56" r:id="rId5"/>
    <p:sldId id="258" r:id="rId6"/>
    <p:sldId id="259" r:id="rId7"/>
    <p:sldId id="257" r:id="rId8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cription elements" id="{B681EDFA-4A29-439A-AD3B-20E0CB49379B}">
          <p14:sldIdLst>
            <p14:sldId id="260"/>
            <p14:sldId id="261"/>
            <p14:sldId id="262"/>
          </p14:sldIdLst>
        </p14:section>
        <p14:section name="Scroll H" id="{5AFFDC8F-7C7F-4DF9-925F-2089432A05EE}">
          <p14:sldIdLst>
            <p14:sldId id="256"/>
          </p14:sldIdLst>
        </p14:section>
        <p14:section name="Scroll V" id="{47214589-3E5D-46F2-85C5-DDFCCD8D2F36}">
          <p14:sldIdLst>
            <p14:sldId id="258"/>
          </p14:sldIdLst>
        </p14:section>
        <p14:section name="Scroll HV" id="{3D3E39E5-5931-4941-A57C-A970061F4BCB}">
          <p14:sldIdLst>
            <p14:sldId id="259"/>
          </p14:sldIdLst>
        </p14:section>
        <p14:section name="Colors" id="{B1B72885-DE48-4E62-842F-7F814C22C5F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3" userDrawn="1">
          <p15:clr>
            <a:srgbClr val="A4A3A4"/>
          </p15:clr>
        </p15:guide>
        <p15:guide id="2" pos="4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CFF"/>
    <a:srgbClr val="696EFF"/>
    <a:srgbClr val="DA2EB9"/>
    <a:srgbClr val="EBEBEB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9" autoAdjust="0"/>
    <p:restoredTop sz="94660"/>
  </p:normalViewPr>
  <p:slideViewPr>
    <p:cSldViewPr>
      <p:cViewPr varScale="1">
        <p:scale>
          <a:sx n="120" d="100"/>
          <a:sy n="120" d="100"/>
        </p:scale>
        <p:origin x="2160" y="96"/>
      </p:cViewPr>
      <p:guideLst>
        <p:guide orient="horz" pos="453"/>
        <p:guide pos="4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04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45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78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17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43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4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6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23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65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5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3140-2E4C-4010-9CC8-60E7B1541585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0C0D-6513-4FF2-A6A4-F3D3C0CA5C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9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Tableau">
            <a:extLst>
              <a:ext uri="{FF2B5EF4-FFF2-40B4-BE49-F238E27FC236}">
                <a16:creationId xmlns:a16="http://schemas.microsoft.com/office/drawing/2014/main" id="{ABC22B56-0C33-45C2-A0B3-1F0DFBFF91DF}"/>
              </a:ext>
            </a:extLst>
          </p:cNvPr>
          <p:cNvGrpSpPr/>
          <p:nvPr/>
        </p:nvGrpSpPr>
        <p:grpSpPr>
          <a:xfrm>
            <a:off x="719138" y="719138"/>
            <a:ext cx="5760838" cy="5760838"/>
            <a:chOff x="719138" y="719138"/>
            <a:chExt cx="5760838" cy="5760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A6492-0D90-4DB6-AB89-9A60ED44172C}"/>
                </a:ext>
              </a:extLst>
            </p:cNvPr>
            <p:cNvSpPr/>
            <p:nvPr/>
          </p:nvSpPr>
          <p:spPr>
            <a:xfrm>
              <a:off x="1583432" y="719138"/>
              <a:ext cx="4896544" cy="720278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753A7F-7EE3-479D-B241-A89AB1A7618C}"/>
                </a:ext>
              </a:extLst>
            </p:cNvPr>
            <p:cNvSpPr/>
            <p:nvPr/>
          </p:nvSpPr>
          <p:spPr>
            <a:xfrm>
              <a:off x="719138" y="1583432"/>
              <a:ext cx="720278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93701-5801-408F-A850-D5D851A8E551}"/>
                </a:ext>
              </a:extLst>
            </p:cNvPr>
            <p:cNvSpPr/>
            <p:nvPr/>
          </p:nvSpPr>
          <p:spPr>
            <a:xfrm>
              <a:off x="1594172" y="1583432"/>
              <a:ext cx="4885804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22B55-0181-4685-92F3-A9124E2F34F6}"/>
                </a:ext>
              </a:extLst>
            </p:cNvPr>
            <p:cNvSpPr/>
            <p:nvPr/>
          </p:nvSpPr>
          <p:spPr>
            <a:xfrm>
              <a:off x="719138" y="719138"/>
              <a:ext cx="720278" cy="720278"/>
            </a:xfrm>
            <a:prstGeom prst="rect">
              <a:avLst/>
            </a:prstGeom>
            <a:noFill/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Flèches horizontales" hidden="1">
            <a:extLst>
              <a:ext uri="{FF2B5EF4-FFF2-40B4-BE49-F238E27FC236}">
                <a16:creationId xmlns:a16="http://schemas.microsoft.com/office/drawing/2014/main" id="{832C0E3A-BC54-4D2C-ACEF-0C33800426CC}"/>
              </a:ext>
            </a:extLst>
          </p:cNvPr>
          <p:cNvGrpSpPr/>
          <p:nvPr/>
        </p:nvGrpSpPr>
        <p:grpSpPr>
          <a:xfrm>
            <a:off x="1727448" y="215280"/>
            <a:ext cx="4608512" cy="6768752"/>
            <a:chOff x="1727448" y="215280"/>
            <a:chExt cx="4608512" cy="6768752"/>
          </a:xfrm>
        </p:grpSpPr>
        <p:sp>
          <p:nvSpPr>
            <p:cNvPr id="9" name="Flèche : double flèche horizontale 8">
              <a:extLst>
                <a:ext uri="{FF2B5EF4-FFF2-40B4-BE49-F238E27FC236}">
                  <a16:creationId xmlns:a16="http://schemas.microsoft.com/office/drawing/2014/main" id="{8E32F59B-F374-43B2-A6F5-C139E9AF75CD}"/>
                </a:ext>
              </a:extLst>
            </p:cNvPr>
            <p:cNvSpPr/>
            <p:nvPr/>
          </p:nvSpPr>
          <p:spPr>
            <a:xfrm>
              <a:off x="1727448" y="21528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ouble flèche horizontale 11">
              <a:extLst>
                <a:ext uri="{FF2B5EF4-FFF2-40B4-BE49-F238E27FC236}">
                  <a16:creationId xmlns:a16="http://schemas.microsoft.com/office/drawing/2014/main" id="{0A293FF2-AB5A-4EF0-BD4E-45A5529BFAA3}"/>
                </a:ext>
              </a:extLst>
            </p:cNvPr>
            <p:cNvSpPr/>
            <p:nvPr/>
          </p:nvSpPr>
          <p:spPr>
            <a:xfrm>
              <a:off x="1727448" y="669600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Flèches verticales" hidden="1">
            <a:extLst>
              <a:ext uri="{FF2B5EF4-FFF2-40B4-BE49-F238E27FC236}">
                <a16:creationId xmlns:a16="http://schemas.microsoft.com/office/drawing/2014/main" id="{25BC5912-DCD5-4C10-B0BC-EF4B5EF84766}"/>
              </a:ext>
            </a:extLst>
          </p:cNvPr>
          <p:cNvGrpSpPr/>
          <p:nvPr/>
        </p:nvGrpSpPr>
        <p:grpSpPr>
          <a:xfrm>
            <a:off x="215280" y="1727448"/>
            <a:ext cx="6768752" cy="4608512"/>
            <a:chOff x="215280" y="1727448"/>
            <a:chExt cx="6768752" cy="4608512"/>
          </a:xfrm>
        </p:grpSpPr>
        <p:sp>
          <p:nvSpPr>
            <p:cNvPr id="10" name="Flèche : double flèche horizontale 9">
              <a:extLst>
                <a:ext uri="{FF2B5EF4-FFF2-40B4-BE49-F238E27FC236}">
                  <a16:creationId xmlns:a16="http://schemas.microsoft.com/office/drawing/2014/main" id="{9094C9A7-D6D9-4210-84C2-1B0A3E6516B1}"/>
                </a:ext>
              </a:extLst>
            </p:cNvPr>
            <p:cNvSpPr/>
            <p:nvPr/>
          </p:nvSpPr>
          <p:spPr>
            <a:xfrm rot="5400000">
              <a:off x="-19449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ouble flèche horizontale 10">
              <a:extLst>
                <a:ext uri="{FF2B5EF4-FFF2-40B4-BE49-F238E27FC236}">
                  <a16:creationId xmlns:a16="http://schemas.microsoft.com/office/drawing/2014/main" id="{A5DE40AE-AA41-4D65-8E44-14DAA96629E9}"/>
                </a:ext>
              </a:extLst>
            </p:cNvPr>
            <p:cNvSpPr/>
            <p:nvPr/>
          </p:nvSpPr>
          <p:spPr>
            <a:xfrm rot="5400000">
              <a:off x="45357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7F33D76-AC1F-4F98-8622-45D596D1D16D}"/>
              </a:ext>
            </a:extLst>
          </p:cNvPr>
          <p:cNvGrpSpPr/>
          <p:nvPr/>
        </p:nvGrpSpPr>
        <p:grpSpPr>
          <a:xfrm>
            <a:off x="719336" y="719336"/>
            <a:ext cx="5760640" cy="5760640"/>
            <a:chOff x="719336" y="719336"/>
            <a:chExt cx="5760640" cy="57606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97366B-A7C0-45CC-8B73-F03692D919E3}"/>
                </a:ext>
              </a:extLst>
            </p:cNvPr>
            <p:cNvSpPr/>
            <p:nvPr/>
          </p:nvSpPr>
          <p:spPr>
            <a:xfrm>
              <a:off x="1583432" y="719336"/>
              <a:ext cx="4896544" cy="720080"/>
            </a:xfrm>
            <a:prstGeom prst="rect">
              <a:avLst/>
            </a:prstGeom>
            <a:noFill/>
            <a:ln w="9525">
              <a:solidFill>
                <a:srgbClr val="696E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100" dirty="0">
                  <a:solidFill>
                    <a:srgbClr val="696EFF"/>
                  </a:solidFill>
                </a:rPr>
                <a:t>Top header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29600F3-ED76-454D-B045-87C6CBC7CEB3}"/>
                </a:ext>
              </a:extLst>
            </p:cNvPr>
            <p:cNvSpPr/>
            <p:nvPr/>
          </p:nvSpPr>
          <p:spPr>
            <a:xfrm>
              <a:off x="719336" y="1583432"/>
              <a:ext cx="720080" cy="4896544"/>
            </a:xfrm>
            <a:prstGeom prst="rect">
              <a:avLst/>
            </a:prstGeom>
            <a:noFill/>
            <a:ln w="9525">
              <a:solidFill>
                <a:srgbClr val="696E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t"/>
            <a:lstStyle/>
            <a:p>
              <a:r>
                <a:rPr lang="fr-FR" sz="1100" dirty="0" err="1">
                  <a:solidFill>
                    <a:srgbClr val="696EFF"/>
                  </a:solidFill>
                </a:rPr>
                <a:t>Left</a:t>
              </a:r>
              <a:r>
                <a:rPr lang="fr-FR" sz="1100" dirty="0">
                  <a:solidFill>
                    <a:srgbClr val="696EFF"/>
                  </a:solidFill>
                </a:rPr>
                <a:t> header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1B6FD64-6032-402F-A24C-509797CF356B}"/>
                </a:ext>
              </a:extLst>
            </p:cNvPr>
            <p:cNvSpPr/>
            <p:nvPr/>
          </p:nvSpPr>
          <p:spPr>
            <a:xfrm>
              <a:off x="1583432" y="1583432"/>
              <a:ext cx="4896544" cy="4896544"/>
            </a:xfrm>
            <a:prstGeom prst="rect">
              <a:avLst/>
            </a:prstGeom>
            <a:noFill/>
            <a:ln w="9525">
              <a:solidFill>
                <a:srgbClr val="696E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100" dirty="0" err="1">
                  <a:solidFill>
                    <a:srgbClr val="696EFF"/>
                  </a:solidFill>
                </a:rPr>
                <a:t>Grid</a:t>
              </a:r>
              <a:endParaRPr lang="fr-FR" sz="1100" dirty="0">
                <a:solidFill>
                  <a:srgbClr val="696EFF"/>
                </a:solidFill>
              </a:endParaRPr>
            </a:p>
          </p:txBody>
        </p: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BB2272-5694-4993-9C64-82D52DBC36E7}"/>
              </a:ext>
            </a:extLst>
          </p:cNvPr>
          <p:cNvSpPr/>
          <p:nvPr/>
        </p:nvSpPr>
        <p:spPr>
          <a:xfrm>
            <a:off x="2231504" y="93536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1F45253-E522-4837-8C54-F9C176060D77}"/>
              </a:ext>
            </a:extLst>
          </p:cNvPr>
          <p:cNvSpPr/>
          <p:nvPr/>
        </p:nvSpPr>
        <p:spPr>
          <a:xfrm>
            <a:off x="223150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1772FA-EEBE-46E4-80EE-37441BD9D693}"/>
              </a:ext>
            </a:extLst>
          </p:cNvPr>
          <p:cNvSpPr/>
          <p:nvPr/>
        </p:nvSpPr>
        <p:spPr>
          <a:xfrm>
            <a:off x="79134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60C6BF5-94AE-4C40-87C4-81911014C7D4}"/>
              </a:ext>
            </a:extLst>
          </p:cNvPr>
          <p:cNvSpPr/>
          <p:nvPr/>
        </p:nvSpPr>
        <p:spPr>
          <a:xfrm>
            <a:off x="295158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236DA3-E0BD-4347-B7FB-6B8CD4332475}"/>
              </a:ext>
            </a:extLst>
          </p:cNvPr>
          <p:cNvSpPr/>
          <p:nvPr/>
        </p:nvSpPr>
        <p:spPr>
          <a:xfrm>
            <a:off x="367166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0CAE721-34B2-43D9-A2DD-564785F36C5A}"/>
              </a:ext>
            </a:extLst>
          </p:cNvPr>
          <p:cNvSpPr/>
          <p:nvPr/>
        </p:nvSpPr>
        <p:spPr>
          <a:xfrm>
            <a:off x="439174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B83AC9A-9E56-4E78-93E3-BA57BEF73D92}"/>
              </a:ext>
            </a:extLst>
          </p:cNvPr>
          <p:cNvSpPr/>
          <p:nvPr/>
        </p:nvSpPr>
        <p:spPr>
          <a:xfrm>
            <a:off x="511182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FB08811-3E18-4A66-9762-93FBCF13E05B}"/>
              </a:ext>
            </a:extLst>
          </p:cNvPr>
          <p:cNvSpPr/>
          <p:nvPr/>
        </p:nvSpPr>
        <p:spPr>
          <a:xfrm>
            <a:off x="79134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BCD0841-9DD3-46CC-9C95-719B2FE20DDC}"/>
              </a:ext>
            </a:extLst>
          </p:cNvPr>
          <p:cNvSpPr/>
          <p:nvPr/>
        </p:nvSpPr>
        <p:spPr>
          <a:xfrm>
            <a:off x="79134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2E1AA92-1C05-41AA-AC05-F8DAFFF8FF89}"/>
              </a:ext>
            </a:extLst>
          </p:cNvPr>
          <p:cNvSpPr/>
          <p:nvPr/>
        </p:nvSpPr>
        <p:spPr>
          <a:xfrm>
            <a:off x="791344" y="345564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FEA1C87-F6A6-41C7-92B8-F9DC038323F7}"/>
              </a:ext>
            </a:extLst>
          </p:cNvPr>
          <p:cNvSpPr/>
          <p:nvPr/>
        </p:nvSpPr>
        <p:spPr>
          <a:xfrm>
            <a:off x="791344" y="38156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50D2427-AC19-42D2-84EF-670949833FC9}"/>
              </a:ext>
            </a:extLst>
          </p:cNvPr>
          <p:cNvSpPr/>
          <p:nvPr/>
        </p:nvSpPr>
        <p:spPr>
          <a:xfrm>
            <a:off x="791344" y="417572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45C39A6-413C-489C-AA03-E99E28126C7E}"/>
              </a:ext>
            </a:extLst>
          </p:cNvPr>
          <p:cNvSpPr/>
          <p:nvPr/>
        </p:nvSpPr>
        <p:spPr>
          <a:xfrm>
            <a:off x="791344" y="45357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6A57D33-4ACA-4377-B7B5-AE8FA36BC725}"/>
              </a:ext>
            </a:extLst>
          </p:cNvPr>
          <p:cNvSpPr/>
          <p:nvPr/>
        </p:nvSpPr>
        <p:spPr>
          <a:xfrm>
            <a:off x="791344" y="48958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03B0745-ADCB-46A1-B381-52FDF8EF5445}"/>
              </a:ext>
            </a:extLst>
          </p:cNvPr>
          <p:cNvSpPr/>
          <p:nvPr/>
        </p:nvSpPr>
        <p:spPr>
          <a:xfrm>
            <a:off x="791344" y="525584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2D9DF82-4FC4-44E6-A673-88B30D451EB8}"/>
              </a:ext>
            </a:extLst>
          </p:cNvPr>
          <p:cNvSpPr/>
          <p:nvPr/>
        </p:nvSpPr>
        <p:spPr>
          <a:xfrm>
            <a:off x="791344" y="56158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5A932E7-A417-40D1-8358-27F5011C02DD}"/>
              </a:ext>
            </a:extLst>
          </p:cNvPr>
          <p:cNvSpPr/>
          <p:nvPr/>
        </p:nvSpPr>
        <p:spPr>
          <a:xfrm>
            <a:off x="79134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43498C8-2D8F-47D7-817C-E6677BC56E93}"/>
              </a:ext>
            </a:extLst>
          </p:cNvPr>
          <p:cNvSpPr/>
          <p:nvPr/>
        </p:nvSpPr>
        <p:spPr>
          <a:xfrm>
            <a:off x="583190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F48CB55-F65F-4115-84A3-D02A400B6A1C}"/>
              </a:ext>
            </a:extLst>
          </p:cNvPr>
          <p:cNvSpPr/>
          <p:nvPr/>
        </p:nvSpPr>
        <p:spPr>
          <a:xfrm>
            <a:off x="223150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5E8E693-5333-45FA-B98F-80DE3D0F69D1}"/>
              </a:ext>
            </a:extLst>
          </p:cNvPr>
          <p:cNvSpPr/>
          <p:nvPr/>
        </p:nvSpPr>
        <p:spPr>
          <a:xfrm>
            <a:off x="223150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3F9BFF3-061C-42F2-9D22-869AF74DE1FF}"/>
              </a:ext>
            </a:extLst>
          </p:cNvPr>
          <p:cNvSpPr/>
          <p:nvPr/>
        </p:nvSpPr>
        <p:spPr>
          <a:xfrm>
            <a:off x="295158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48EC85D-B72E-4386-AE86-B47A778E4660}"/>
              </a:ext>
            </a:extLst>
          </p:cNvPr>
          <p:cNvSpPr/>
          <p:nvPr/>
        </p:nvSpPr>
        <p:spPr>
          <a:xfrm>
            <a:off x="2951584" y="237552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458CEBD9-72FA-4D10-9387-D122D1295716}"/>
              </a:ext>
            </a:extLst>
          </p:cNvPr>
          <p:cNvSpPr/>
          <p:nvPr/>
        </p:nvSpPr>
        <p:spPr>
          <a:xfrm>
            <a:off x="295158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79DD39C-8E9D-4292-A329-B144EA8F2F20}"/>
              </a:ext>
            </a:extLst>
          </p:cNvPr>
          <p:cNvSpPr/>
          <p:nvPr/>
        </p:nvSpPr>
        <p:spPr>
          <a:xfrm>
            <a:off x="367166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A39F7AD-DF6D-4A48-AEA5-0CA89EAA61EA}"/>
              </a:ext>
            </a:extLst>
          </p:cNvPr>
          <p:cNvSpPr/>
          <p:nvPr/>
        </p:nvSpPr>
        <p:spPr>
          <a:xfrm>
            <a:off x="223150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1E2E7AE-8D28-451D-830F-A3130AA6A53B}"/>
              </a:ext>
            </a:extLst>
          </p:cNvPr>
          <p:cNvSpPr/>
          <p:nvPr/>
        </p:nvSpPr>
        <p:spPr>
          <a:xfrm>
            <a:off x="295158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3E8AEB2A-C81E-4DD6-8ECC-B2691B4DB8C0}"/>
              </a:ext>
            </a:extLst>
          </p:cNvPr>
          <p:cNvSpPr/>
          <p:nvPr/>
        </p:nvSpPr>
        <p:spPr>
          <a:xfrm>
            <a:off x="3671664" y="237552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A7FD627-87CC-4E72-8A69-7FD47D617102}"/>
              </a:ext>
            </a:extLst>
          </p:cNvPr>
          <p:cNvSpPr/>
          <p:nvPr/>
        </p:nvSpPr>
        <p:spPr>
          <a:xfrm>
            <a:off x="367166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2CEFCAE-540C-4AFD-B267-7E4B03422B28}"/>
              </a:ext>
            </a:extLst>
          </p:cNvPr>
          <p:cNvSpPr/>
          <p:nvPr/>
        </p:nvSpPr>
        <p:spPr>
          <a:xfrm>
            <a:off x="367166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6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Tableau">
            <a:extLst>
              <a:ext uri="{FF2B5EF4-FFF2-40B4-BE49-F238E27FC236}">
                <a16:creationId xmlns:a16="http://schemas.microsoft.com/office/drawing/2014/main" id="{ABC22B56-0C33-45C2-A0B3-1F0DFBFF91DF}"/>
              </a:ext>
            </a:extLst>
          </p:cNvPr>
          <p:cNvGrpSpPr/>
          <p:nvPr/>
        </p:nvGrpSpPr>
        <p:grpSpPr>
          <a:xfrm>
            <a:off x="719138" y="719138"/>
            <a:ext cx="5760838" cy="5760838"/>
            <a:chOff x="719138" y="719138"/>
            <a:chExt cx="5760838" cy="5760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A6492-0D90-4DB6-AB89-9A60ED44172C}"/>
                </a:ext>
              </a:extLst>
            </p:cNvPr>
            <p:cNvSpPr/>
            <p:nvPr/>
          </p:nvSpPr>
          <p:spPr>
            <a:xfrm>
              <a:off x="1583432" y="719138"/>
              <a:ext cx="4896544" cy="720278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753A7F-7EE3-479D-B241-A89AB1A7618C}"/>
                </a:ext>
              </a:extLst>
            </p:cNvPr>
            <p:cNvSpPr/>
            <p:nvPr/>
          </p:nvSpPr>
          <p:spPr>
            <a:xfrm>
              <a:off x="719138" y="1583432"/>
              <a:ext cx="720278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93701-5801-408F-A850-D5D851A8E551}"/>
                </a:ext>
              </a:extLst>
            </p:cNvPr>
            <p:cNvSpPr/>
            <p:nvPr/>
          </p:nvSpPr>
          <p:spPr>
            <a:xfrm>
              <a:off x="1594172" y="1583432"/>
              <a:ext cx="4885804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22B55-0181-4685-92F3-A9124E2F34F6}"/>
                </a:ext>
              </a:extLst>
            </p:cNvPr>
            <p:cNvSpPr/>
            <p:nvPr/>
          </p:nvSpPr>
          <p:spPr>
            <a:xfrm>
              <a:off x="719138" y="719138"/>
              <a:ext cx="720278" cy="720278"/>
            </a:xfrm>
            <a:prstGeom prst="rect">
              <a:avLst/>
            </a:prstGeom>
            <a:noFill/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Flèches horizontales" hidden="1">
            <a:extLst>
              <a:ext uri="{FF2B5EF4-FFF2-40B4-BE49-F238E27FC236}">
                <a16:creationId xmlns:a16="http://schemas.microsoft.com/office/drawing/2014/main" id="{832C0E3A-BC54-4D2C-ACEF-0C33800426CC}"/>
              </a:ext>
            </a:extLst>
          </p:cNvPr>
          <p:cNvGrpSpPr/>
          <p:nvPr/>
        </p:nvGrpSpPr>
        <p:grpSpPr>
          <a:xfrm>
            <a:off x="1727448" y="215280"/>
            <a:ext cx="4608512" cy="6768752"/>
            <a:chOff x="1727448" y="215280"/>
            <a:chExt cx="4608512" cy="6768752"/>
          </a:xfrm>
        </p:grpSpPr>
        <p:sp>
          <p:nvSpPr>
            <p:cNvPr id="9" name="Flèche : double flèche horizontale 8">
              <a:extLst>
                <a:ext uri="{FF2B5EF4-FFF2-40B4-BE49-F238E27FC236}">
                  <a16:creationId xmlns:a16="http://schemas.microsoft.com/office/drawing/2014/main" id="{8E32F59B-F374-43B2-A6F5-C139E9AF75CD}"/>
                </a:ext>
              </a:extLst>
            </p:cNvPr>
            <p:cNvSpPr/>
            <p:nvPr/>
          </p:nvSpPr>
          <p:spPr>
            <a:xfrm>
              <a:off x="1727448" y="21528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ouble flèche horizontale 11">
              <a:extLst>
                <a:ext uri="{FF2B5EF4-FFF2-40B4-BE49-F238E27FC236}">
                  <a16:creationId xmlns:a16="http://schemas.microsoft.com/office/drawing/2014/main" id="{0A293FF2-AB5A-4EF0-BD4E-45A5529BFAA3}"/>
                </a:ext>
              </a:extLst>
            </p:cNvPr>
            <p:cNvSpPr/>
            <p:nvPr/>
          </p:nvSpPr>
          <p:spPr>
            <a:xfrm>
              <a:off x="1727448" y="669600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Flèches verticales" hidden="1">
            <a:extLst>
              <a:ext uri="{FF2B5EF4-FFF2-40B4-BE49-F238E27FC236}">
                <a16:creationId xmlns:a16="http://schemas.microsoft.com/office/drawing/2014/main" id="{25BC5912-DCD5-4C10-B0BC-EF4B5EF84766}"/>
              </a:ext>
            </a:extLst>
          </p:cNvPr>
          <p:cNvGrpSpPr/>
          <p:nvPr/>
        </p:nvGrpSpPr>
        <p:grpSpPr>
          <a:xfrm>
            <a:off x="215280" y="1727448"/>
            <a:ext cx="6768752" cy="4608512"/>
            <a:chOff x="215280" y="1727448"/>
            <a:chExt cx="6768752" cy="4608512"/>
          </a:xfrm>
        </p:grpSpPr>
        <p:sp>
          <p:nvSpPr>
            <p:cNvPr id="10" name="Flèche : double flèche horizontale 9">
              <a:extLst>
                <a:ext uri="{FF2B5EF4-FFF2-40B4-BE49-F238E27FC236}">
                  <a16:creationId xmlns:a16="http://schemas.microsoft.com/office/drawing/2014/main" id="{9094C9A7-D6D9-4210-84C2-1B0A3E6516B1}"/>
                </a:ext>
              </a:extLst>
            </p:cNvPr>
            <p:cNvSpPr/>
            <p:nvPr/>
          </p:nvSpPr>
          <p:spPr>
            <a:xfrm rot="5400000">
              <a:off x="-19449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ouble flèche horizontale 10">
              <a:extLst>
                <a:ext uri="{FF2B5EF4-FFF2-40B4-BE49-F238E27FC236}">
                  <a16:creationId xmlns:a16="http://schemas.microsoft.com/office/drawing/2014/main" id="{A5DE40AE-AA41-4D65-8E44-14DAA96629E9}"/>
                </a:ext>
              </a:extLst>
            </p:cNvPr>
            <p:cNvSpPr/>
            <p:nvPr/>
          </p:nvSpPr>
          <p:spPr>
            <a:xfrm rot="5400000">
              <a:off x="45357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BB2272-5694-4993-9C64-82D52DBC36E7}"/>
              </a:ext>
            </a:extLst>
          </p:cNvPr>
          <p:cNvSpPr/>
          <p:nvPr/>
        </p:nvSpPr>
        <p:spPr>
          <a:xfrm>
            <a:off x="2231504" y="93536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1F45253-E522-4837-8C54-F9C176060D77}"/>
              </a:ext>
            </a:extLst>
          </p:cNvPr>
          <p:cNvSpPr/>
          <p:nvPr/>
        </p:nvSpPr>
        <p:spPr>
          <a:xfrm>
            <a:off x="223150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1772FA-EEBE-46E4-80EE-37441BD9D693}"/>
              </a:ext>
            </a:extLst>
          </p:cNvPr>
          <p:cNvSpPr/>
          <p:nvPr/>
        </p:nvSpPr>
        <p:spPr>
          <a:xfrm>
            <a:off x="79134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60C6BF5-94AE-4C40-87C4-81911014C7D4}"/>
              </a:ext>
            </a:extLst>
          </p:cNvPr>
          <p:cNvSpPr/>
          <p:nvPr/>
        </p:nvSpPr>
        <p:spPr>
          <a:xfrm>
            <a:off x="295158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236DA3-E0BD-4347-B7FB-6B8CD4332475}"/>
              </a:ext>
            </a:extLst>
          </p:cNvPr>
          <p:cNvSpPr/>
          <p:nvPr/>
        </p:nvSpPr>
        <p:spPr>
          <a:xfrm>
            <a:off x="367166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0CAE721-34B2-43D9-A2DD-564785F36C5A}"/>
              </a:ext>
            </a:extLst>
          </p:cNvPr>
          <p:cNvSpPr/>
          <p:nvPr/>
        </p:nvSpPr>
        <p:spPr>
          <a:xfrm>
            <a:off x="439174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B83AC9A-9E56-4E78-93E3-BA57BEF73D92}"/>
              </a:ext>
            </a:extLst>
          </p:cNvPr>
          <p:cNvSpPr/>
          <p:nvPr/>
        </p:nvSpPr>
        <p:spPr>
          <a:xfrm>
            <a:off x="511182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6FB08811-3E18-4A66-9762-93FBCF13E05B}"/>
              </a:ext>
            </a:extLst>
          </p:cNvPr>
          <p:cNvSpPr/>
          <p:nvPr/>
        </p:nvSpPr>
        <p:spPr>
          <a:xfrm>
            <a:off x="79134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BCD0841-9DD3-46CC-9C95-719B2FE20DDC}"/>
              </a:ext>
            </a:extLst>
          </p:cNvPr>
          <p:cNvSpPr/>
          <p:nvPr/>
        </p:nvSpPr>
        <p:spPr>
          <a:xfrm>
            <a:off x="79134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2E1AA92-1C05-41AA-AC05-F8DAFFF8FF89}"/>
              </a:ext>
            </a:extLst>
          </p:cNvPr>
          <p:cNvSpPr/>
          <p:nvPr/>
        </p:nvSpPr>
        <p:spPr>
          <a:xfrm>
            <a:off x="791344" y="345564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FEA1C87-F6A6-41C7-92B8-F9DC038323F7}"/>
              </a:ext>
            </a:extLst>
          </p:cNvPr>
          <p:cNvSpPr/>
          <p:nvPr/>
        </p:nvSpPr>
        <p:spPr>
          <a:xfrm>
            <a:off x="791344" y="38156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850D2427-AC19-42D2-84EF-670949833FC9}"/>
              </a:ext>
            </a:extLst>
          </p:cNvPr>
          <p:cNvSpPr/>
          <p:nvPr/>
        </p:nvSpPr>
        <p:spPr>
          <a:xfrm>
            <a:off x="791344" y="417572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45C39A6-413C-489C-AA03-E99E28126C7E}"/>
              </a:ext>
            </a:extLst>
          </p:cNvPr>
          <p:cNvSpPr/>
          <p:nvPr/>
        </p:nvSpPr>
        <p:spPr>
          <a:xfrm>
            <a:off x="791344" y="45357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6A57D33-4ACA-4377-B7B5-AE8FA36BC725}"/>
              </a:ext>
            </a:extLst>
          </p:cNvPr>
          <p:cNvSpPr/>
          <p:nvPr/>
        </p:nvSpPr>
        <p:spPr>
          <a:xfrm>
            <a:off x="791344" y="48958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03B0745-ADCB-46A1-B381-52FDF8EF5445}"/>
              </a:ext>
            </a:extLst>
          </p:cNvPr>
          <p:cNvSpPr/>
          <p:nvPr/>
        </p:nvSpPr>
        <p:spPr>
          <a:xfrm>
            <a:off x="791344" y="525584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B2D9DF82-4FC4-44E6-A673-88B30D451EB8}"/>
              </a:ext>
            </a:extLst>
          </p:cNvPr>
          <p:cNvSpPr/>
          <p:nvPr/>
        </p:nvSpPr>
        <p:spPr>
          <a:xfrm>
            <a:off x="791344" y="56158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5A932E7-A417-40D1-8358-27F5011C02DD}"/>
              </a:ext>
            </a:extLst>
          </p:cNvPr>
          <p:cNvSpPr/>
          <p:nvPr/>
        </p:nvSpPr>
        <p:spPr>
          <a:xfrm>
            <a:off x="79134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43498C8-2D8F-47D7-817C-E6677BC56E93}"/>
              </a:ext>
            </a:extLst>
          </p:cNvPr>
          <p:cNvSpPr/>
          <p:nvPr/>
        </p:nvSpPr>
        <p:spPr>
          <a:xfrm>
            <a:off x="5831904" y="9353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F48CB55-F65F-4115-84A3-D02A400B6A1C}"/>
              </a:ext>
            </a:extLst>
          </p:cNvPr>
          <p:cNvSpPr/>
          <p:nvPr/>
        </p:nvSpPr>
        <p:spPr>
          <a:xfrm>
            <a:off x="223150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5E8E693-5333-45FA-B98F-80DE3D0F69D1}"/>
              </a:ext>
            </a:extLst>
          </p:cNvPr>
          <p:cNvSpPr/>
          <p:nvPr/>
        </p:nvSpPr>
        <p:spPr>
          <a:xfrm>
            <a:off x="223150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3F9BFF3-061C-42F2-9D22-869AF74DE1FF}"/>
              </a:ext>
            </a:extLst>
          </p:cNvPr>
          <p:cNvSpPr/>
          <p:nvPr/>
        </p:nvSpPr>
        <p:spPr>
          <a:xfrm>
            <a:off x="295158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48EC85D-B72E-4386-AE86-B47A778E4660}"/>
              </a:ext>
            </a:extLst>
          </p:cNvPr>
          <p:cNvSpPr/>
          <p:nvPr/>
        </p:nvSpPr>
        <p:spPr>
          <a:xfrm>
            <a:off x="2951584" y="237552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458CEBD9-72FA-4D10-9387-D122D1295716}"/>
              </a:ext>
            </a:extLst>
          </p:cNvPr>
          <p:cNvSpPr/>
          <p:nvPr/>
        </p:nvSpPr>
        <p:spPr>
          <a:xfrm>
            <a:off x="295158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879DD39C-8E9D-4292-A329-B144EA8F2F20}"/>
              </a:ext>
            </a:extLst>
          </p:cNvPr>
          <p:cNvSpPr/>
          <p:nvPr/>
        </p:nvSpPr>
        <p:spPr>
          <a:xfrm>
            <a:off x="3671664" y="201548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BA39F7AD-DF6D-4A48-AEA5-0CA89EAA61EA}"/>
              </a:ext>
            </a:extLst>
          </p:cNvPr>
          <p:cNvSpPr/>
          <p:nvPr/>
        </p:nvSpPr>
        <p:spPr>
          <a:xfrm>
            <a:off x="223150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1E2E7AE-8D28-451D-830F-A3130AA6A53B}"/>
              </a:ext>
            </a:extLst>
          </p:cNvPr>
          <p:cNvSpPr/>
          <p:nvPr/>
        </p:nvSpPr>
        <p:spPr>
          <a:xfrm>
            <a:off x="295158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3E8AEB2A-C81E-4DD6-8ECC-B2691B4DB8C0}"/>
              </a:ext>
            </a:extLst>
          </p:cNvPr>
          <p:cNvSpPr/>
          <p:nvPr/>
        </p:nvSpPr>
        <p:spPr>
          <a:xfrm>
            <a:off x="3671664" y="237552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5A7FD627-87CC-4E72-8A69-7FD47D617102}"/>
              </a:ext>
            </a:extLst>
          </p:cNvPr>
          <p:cNvSpPr/>
          <p:nvPr/>
        </p:nvSpPr>
        <p:spPr>
          <a:xfrm>
            <a:off x="3671664" y="273556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2CEFCAE-540C-4AFD-B267-7E4B03422B28}"/>
              </a:ext>
            </a:extLst>
          </p:cNvPr>
          <p:cNvSpPr/>
          <p:nvPr/>
        </p:nvSpPr>
        <p:spPr>
          <a:xfrm>
            <a:off x="3671664" y="3095600"/>
            <a:ext cx="576064" cy="288032"/>
          </a:xfrm>
          <a:prstGeom prst="roundRect">
            <a:avLst/>
          </a:prstGeom>
          <a:noFill/>
          <a:ln w="6350">
            <a:solidFill>
              <a:srgbClr val="F8AC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7AA1633A-1655-492C-B5DB-9A46351FD67A}"/>
              </a:ext>
            </a:extLst>
          </p:cNvPr>
          <p:cNvGrpSpPr/>
          <p:nvPr/>
        </p:nvGrpSpPr>
        <p:grpSpPr>
          <a:xfrm>
            <a:off x="2951584" y="719336"/>
            <a:ext cx="873637" cy="504056"/>
            <a:chOff x="2231504" y="719336"/>
            <a:chExt cx="873637" cy="504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97366B-A7C0-45CC-8B73-F03692D919E3}"/>
                </a:ext>
              </a:extLst>
            </p:cNvPr>
            <p:cNvSpPr/>
            <p:nvPr/>
          </p:nvSpPr>
          <p:spPr>
            <a:xfrm>
              <a:off x="2231504" y="935360"/>
              <a:ext cx="576064" cy="288032"/>
            </a:xfrm>
            <a:prstGeom prst="rect">
              <a:avLst/>
            </a:prstGeom>
            <a:noFill/>
            <a:ln w="9525">
              <a:solidFill>
                <a:srgbClr val="696E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100" dirty="0">
                <a:solidFill>
                  <a:srgbClr val="696EFF"/>
                </a:solidFill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9C26FA4-6FCE-4087-B882-FFD516B3DC7A}"/>
                </a:ext>
              </a:extLst>
            </p:cNvPr>
            <p:cNvSpPr txBox="1"/>
            <p:nvPr/>
          </p:nvSpPr>
          <p:spPr>
            <a:xfrm>
              <a:off x="2231504" y="719336"/>
              <a:ext cx="873637" cy="26161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r>
                <a:rPr lang="fr-FR" sz="1100" dirty="0" err="1">
                  <a:solidFill>
                    <a:srgbClr val="696EFF"/>
                  </a:solidFill>
                </a:rPr>
                <a:t>Cell</a:t>
              </a:r>
              <a:r>
                <a:rPr lang="fr-FR" sz="1100" dirty="0">
                  <a:solidFill>
                    <a:srgbClr val="696EFF"/>
                  </a:solidFill>
                </a:rPr>
                <a:t> top header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E6A3461-F1C8-4225-8593-A264EB9B5B3E}"/>
              </a:ext>
            </a:extLst>
          </p:cNvPr>
          <p:cNvGrpSpPr/>
          <p:nvPr/>
        </p:nvGrpSpPr>
        <p:grpSpPr>
          <a:xfrm>
            <a:off x="791344" y="1799456"/>
            <a:ext cx="872034" cy="504056"/>
            <a:chOff x="1439416" y="755050"/>
            <a:chExt cx="872034" cy="50405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B4D389-5098-46FA-958E-4F00645A5B13}"/>
                </a:ext>
              </a:extLst>
            </p:cNvPr>
            <p:cNvSpPr/>
            <p:nvPr/>
          </p:nvSpPr>
          <p:spPr>
            <a:xfrm>
              <a:off x="1439416" y="971074"/>
              <a:ext cx="576064" cy="288032"/>
            </a:xfrm>
            <a:prstGeom prst="rect">
              <a:avLst/>
            </a:prstGeom>
            <a:noFill/>
            <a:ln w="9525">
              <a:solidFill>
                <a:srgbClr val="696E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100" dirty="0">
                <a:solidFill>
                  <a:srgbClr val="696EFF"/>
                </a:solidFill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71C82D53-4E32-40B0-BFE6-6F9422EDC7BF}"/>
                </a:ext>
              </a:extLst>
            </p:cNvPr>
            <p:cNvSpPr txBox="1"/>
            <p:nvPr/>
          </p:nvSpPr>
          <p:spPr>
            <a:xfrm>
              <a:off x="1439416" y="755050"/>
              <a:ext cx="872034" cy="26161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r>
                <a:rPr lang="fr-FR" sz="1100" dirty="0" err="1">
                  <a:solidFill>
                    <a:srgbClr val="696EFF"/>
                  </a:solidFill>
                </a:rPr>
                <a:t>Cell</a:t>
              </a:r>
              <a:r>
                <a:rPr lang="fr-FR" sz="1100" dirty="0">
                  <a:solidFill>
                    <a:srgbClr val="696EFF"/>
                  </a:solidFill>
                </a:rPr>
                <a:t> </a:t>
              </a:r>
              <a:r>
                <a:rPr lang="fr-FR" sz="1100" dirty="0" err="1">
                  <a:solidFill>
                    <a:srgbClr val="696EFF"/>
                  </a:solidFill>
                </a:rPr>
                <a:t>left</a:t>
              </a:r>
              <a:r>
                <a:rPr lang="fr-FR" sz="1100" dirty="0">
                  <a:solidFill>
                    <a:srgbClr val="696EFF"/>
                  </a:solidFill>
                </a:rPr>
                <a:t> header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099C2CF-8C25-48CB-B927-8E76F17CEE87}"/>
              </a:ext>
            </a:extLst>
          </p:cNvPr>
          <p:cNvGrpSpPr/>
          <p:nvPr/>
        </p:nvGrpSpPr>
        <p:grpSpPr>
          <a:xfrm>
            <a:off x="2231504" y="1799456"/>
            <a:ext cx="576064" cy="504056"/>
            <a:chOff x="1439416" y="755050"/>
            <a:chExt cx="576064" cy="50405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868545-13E0-441F-865F-CBBD9F6EC5C4}"/>
                </a:ext>
              </a:extLst>
            </p:cNvPr>
            <p:cNvSpPr/>
            <p:nvPr/>
          </p:nvSpPr>
          <p:spPr>
            <a:xfrm>
              <a:off x="1439416" y="971074"/>
              <a:ext cx="576064" cy="288032"/>
            </a:xfrm>
            <a:prstGeom prst="rect">
              <a:avLst/>
            </a:prstGeom>
            <a:noFill/>
            <a:ln w="9525">
              <a:solidFill>
                <a:srgbClr val="696E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fr-FR" sz="1100" dirty="0">
                <a:solidFill>
                  <a:srgbClr val="696EFF"/>
                </a:solidFill>
              </a:endParaRP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0D5367CD-E5EA-4649-89E1-A71C02956CE7}"/>
                </a:ext>
              </a:extLst>
            </p:cNvPr>
            <p:cNvSpPr txBox="1"/>
            <p:nvPr/>
          </p:nvSpPr>
          <p:spPr>
            <a:xfrm>
              <a:off x="1439416" y="755050"/>
              <a:ext cx="463268" cy="26161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r>
                <a:rPr lang="fr-FR" sz="1100" dirty="0" err="1">
                  <a:solidFill>
                    <a:srgbClr val="696EFF"/>
                  </a:solidFill>
                </a:rPr>
                <a:t>Cell</a:t>
              </a:r>
              <a:r>
                <a:rPr lang="fr-FR" sz="1100" dirty="0">
                  <a:solidFill>
                    <a:srgbClr val="696EFF"/>
                  </a:solidFill>
                </a:rPr>
                <a:t> </a:t>
              </a:r>
              <a:r>
                <a:rPr lang="fr-FR" sz="1100" dirty="0" err="1">
                  <a:solidFill>
                    <a:srgbClr val="696EFF"/>
                  </a:solidFill>
                </a:rPr>
                <a:t>grid</a:t>
              </a:r>
              <a:endParaRPr lang="fr-FR" sz="1100" dirty="0">
                <a:solidFill>
                  <a:srgbClr val="696E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47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F78E2AE1-38CF-412F-88E7-133269E7B46B}"/>
              </a:ext>
            </a:extLst>
          </p:cNvPr>
          <p:cNvGrpSpPr/>
          <p:nvPr/>
        </p:nvGrpSpPr>
        <p:grpSpPr>
          <a:xfrm>
            <a:off x="719336" y="719336"/>
            <a:ext cx="4359511" cy="2797279"/>
            <a:chOff x="719336" y="719336"/>
            <a:chExt cx="4359511" cy="279727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5AC05B0-45D6-4A08-985B-A090711AD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36" y="719336"/>
              <a:ext cx="2495550" cy="2771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ED403AA1-4FBE-4A52-A462-22E6DC0D7E1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879254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57032337-6FF8-4C84-AD78-092CC9BBB5CC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1156635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69D1326-E1E6-4CD7-80CC-538097D20365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1434016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132DFD53-C1F1-4795-8644-64D55BA08A2E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1711397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9C9AC829-CCCF-44DE-B8F3-423BE7B9BFA0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1988778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E196A1A-C69A-4A42-BE40-9BDA66BE90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2266159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C8A02A8F-02B4-4D8D-B6F6-F3D8C55ACF29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2543540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9E6BAEE7-1D7A-48D7-8204-3723BB3ABA10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2820921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96D8878E-8E37-4E83-BBC0-4ED1357024B4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3098302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293C5BF5-B2D0-4CDA-B4AE-BCC5F8228583}"/>
                </a:ext>
              </a:extLst>
            </p:cNvPr>
            <p:cNvCxnSpPr>
              <a:cxnSpLocks/>
            </p:cNvCxnSpPr>
            <p:nvPr/>
          </p:nvCxnSpPr>
          <p:spPr>
            <a:xfrm>
              <a:off x="3167608" y="3375681"/>
              <a:ext cx="720080" cy="0"/>
            </a:xfrm>
            <a:prstGeom prst="straightConnector1">
              <a:avLst/>
            </a:prstGeom>
            <a:ln w="12700">
              <a:solidFill>
                <a:srgbClr val="696E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3144627-8DCF-4022-937A-127C6155E804}"/>
                </a:ext>
              </a:extLst>
            </p:cNvPr>
            <p:cNvSpPr txBox="1"/>
            <p:nvPr/>
          </p:nvSpPr>
          <p:spPr>
            <a:xfrm>
              <a:off x="3839982" y="743189"/>
              <a:ext cx="1138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PanelContainer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DADB471-070B-474B-83BD-E1F8229E9107}"/>
                </a:ext>
              </a:extLst>
            </p:cNvPr>
            <p:cNvSpPr txBox="1"/>
            <p:nvPr/>
          </p:nvSpPr>
          <p:spPr>
            <a:xfrm>
              <a:off x="3839982" y="1020570"/>
              <a:ext cx="1238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MarginContainer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F5150AF-4E6F-43DF-8ED3-CD09DC6171A0}"/>
                </a:ext>
              </a:extLst>
            </p:cNvPr>
            <p:cNvSpPr txBox="1"/>
            <p:nvPr/>
          </p:nvSpPr>
          <p:spPr>
            <a:xfrm>
              <a:off x="3839982" y="1297951"/>
              <a:ext cx="1061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GridContainer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420F4FD-00C4-4935-BC64-0BBE3E4C911E}"/>
                </a:ext>
              </a:extLst>
            </p:cNvPr>
            <p:cNvSpPr txBox="1"/>
            <p:nvPr/>
          </p:nvSpPr>
          <p:spPr>
            <a:xfrm>
              <a:off x="3839982" y="1575332"/>
              <a:ext cx="645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rgbClr val="696EFF"/>
                  </a:solidFill>
                </a:rPr>
                <a:t>Control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14A2FC2-47BD-4141-81D1-EF6ED9F87002}"/>
                </a:ext>
              </a:extLst>
            </p:cNvPr>
            <p:cNvSpPr txBox="1"/>
            <p:nvPr/>
          </p:nvSpPr>
          <p:spPr>
            <a:xfrm>
              <a:off x="3839982" y="1852713"/>
              <a:ext cx="1134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ScrollContainer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9E8968F-FF57-476A-92B9-DC9245DA0BD3}"/>
                </a:ext>
              </a:extLst>
            </p:cNvPr>
            <p:cNvSpPr txBox="1"/>
            <p:nvPr/>
          </p:nvSpPr>
          <p:spPr>
            <a:xfrm>
              <a:off x="3839982" y="2130094"/>
              <a:ext cx="1120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HBoxContainer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A5FC9401-4470-401F-8189-9CAA39784301}"/>
                </a:ext>
              </a:extLst>
            </p:cNvPr>
            <p:cNvSpPr txBox="1"/>
            <p:nvPr/>
          </p:nvSpPr>
          <p:spPr>
            <a:xfrm>
              <a:off x="3839982" y="2407475"/>
              <a:ext cx="1134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ScrollContainer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7304797-2906-4DA8-85B0-A8EDB3264B86}"/>
                </a:ext>
              </a:extLst>
            </p:cNvPr>
            <p:cNvSpPr txBox="1"/>
            <p:nvPr/>
          </p:nvSpPr>
          <p:spPr>
            <a:xfrm>
              <a:off x="3839982" y="2684856"/>
              <a:ext cx="1120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VBoxContainer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4EEE292-2BA1-4305-8820-46F144960F3B}"/>
                </a:ext>
              </a:extLst>
            </p:cNvPr>
            <p:cNvSpPr txBox="1"/>
            <p:nvPr/>
          </p:nvSpPr>
          <p:spPr>
            <a:xfrm>
              <a:off x="3839982" y="2962237"/>
              <a:ext cx="11342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ScrollContainer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99F443FD-D867-4B8D-874B-9FADCA7F4F66}"/>
                </a:ext>
              </a:extLst>
            </p:cNvPr>
            <p:cNvSpPr txBox="1"/>
            <p:nvPr/>
          </p:nvSpPr>
          <p:spPr>
            <a:xfrm>
              <a:off x="3839982" y="3239616"/>
              <a:ext cx="1061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rgbClr val="696EFF"/>
                  </a:solidFill>
                </a:rPr>
                <a:t>GridContainer</a:t>
              </a:r>
              <a:endParaRPr lang="fr-FR" sz="1200" dirty="0">
                <a:solidFill>
                  <a:srgbClr val="696E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26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Tableau">
            <a:extLst>
              <a:ext uri="{FF2B5EF4-FFF2-40B4-BE49-F238E27FC236}">
                <a16:creationId xmlns:a16="http://schemas.microsoft.com/office/drawing/2014/main" id="{ABC22B56-0C33-45C2-A0B3-1F0DFBFF91DF}"/>
              </a:ext>
            </a:extLst>
          </p:cNvPr>
          <p:cNvGrpSpPr/>
          <p:nvPr/>
        </p:nvGrpSpPr>
        <p:grpSpPr>
          <a:xfrm>
            <a:off x="719138" y="719138"/>
            <a:ext cx="5760838" cy="5760838"/>
            <a:chOff x="719138" y="719138"/>
            <a:chExt cx="5760838" cy="5760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A6492-0D90-4DB6-AB89-9A60ED44172C}"/>
                </a:ext>
              </a:extLst>
            </p:cNvPr>
            <p:cNvSpPr/>
            <p:nvPr/>
          </p:nvSpPr>
          <p:spPr>
            <a:xfrm>
              <a:off x="1583432" y="719138"/>
              <a:ext cx="4896544" cy="720278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753A7F-7EE3-479D-B241-A89AB1A7618C}"/>
                </a:ext>
              </a:extLst>
            </p:cNvPr>
            <p:cNvSpPr/>
            <p:nvPr/>
          </p:nvSpPr>
          <p:spPr>
            <a:xfrm>
              <a:off x="719138" y="1583432"/>
              <a:ext cx="720278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93701-5801-408F-A850-D5D851A8E551}"/>
                </a:ext>
              </a:extLst>
            </p:cNvPr>
            <p:cNvSpPr/>
            <p:nvPr/>
          </p:nvSpPr>
          <p:spPr>
            <a:xfrm>
              <a:off x="1594172" y="1583432"/>
              <a:ext cx="4885804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22B55-0181-4685-92F3-A9124E2F34F6}"/>
                </a:ext>
              </a:extLst>
            </p:cNvPr>
            <p:cNvSpPr/>
            <p:nvPr/>
          </p:nvSpPr>
          <p:spPr>
            <a:xfrm>
              <a:off x="719138" y="719138"/>
              <a:ext cx="720278" cy="720278"/>
            </a:xfrm>
            <a:prstGeom prst="rect">
              <a:avLst/>
            </a:prstGeom>
            <a:noFill/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Flèches horizontales" hidden="1">
            <a:extLst>
              <a:ext uri="{FF2B5EF4-FFF2-40B4-BE49-F238E27FC236}">
                <a16:creationId xmlns:a16="http://schemas.microsoft.com/office/drawing/2014/main" id="{832C0E3A-BC54-4D2C-ACEF-0C33800426CC}"/>
              </a:ext>
            </a:extLst>
          </p:cNvPr>
          <p:cNvGrpSpPr/>
          <p:nvPr/>
        </p:nvGrpSpPr>
        <p:grpSpPr>
          <a:xfrm>
            <a:off x="1727448" y="215280"/>
            <a:ext cx="4608512" cy="6768752"/>
            <a:chOff x="1727448" y="215280"/>
            <a:chExt cx="4608512" cy="6768752"/>
          </a:xfrm>
        </p:grpSpPr>
        <p:sp>
          <p:nvSpPr>
            <p:cNvPr id="9" name="Flèche : double flèche horizontale 8">
              <a:extLst>
                <a:ext uri="{FF2B5EF4-FFF2-40B4-BE49-F238E27FC236}">
                  <a16:creationId xmlns:a16="http://schemas.microsoft.com/office/drawing/2014/main" id="{8E32F59B-F374-43B2-A6F5-C139E9AF75CD}"/>
                </a:ext>
              </a:extLst>
            </p:cNvPr>
            <p:cNvSpPr/>
            <p:nvPr/>
          </p:nvSpPr>
          <p:spPr>
            <a:xfrm>
              <a:off x="1727448" y="21528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ouble flèche horizontale 11">
              <a:extLst>
                <a:ext uri="{FF2B5EF4-FFF2-40B4-BE49-F238E27FC236}">
                  <a16:creationId xmlns:a16="http://schemas.microsoft.com/office/drawing/2014/main" id="{0A293FF2-AB5A-4EF0-BD4E-45A5529BFAA3}"/>
                </a:ext>
              </a:extLst>
            </p:cNvPr>
            <p:cNvSpPr/>
            <p:nvPr/>
          </p:nvSpPr>
          <p:spPr>
            <a:xfrm>
              <a:off x="1727448" y="669600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Flèches verticales" hidden="1">
            <a:extLst>
              <a:ext uri="{FF2B5EF4-FFF2-40B4-BE49-F238E27FC236}">
                <a16:creationId xmlns:a16="http://schemas.microsoft.com/office/drawing/2014/main" id="{25BC5912-DCD5-4C10-B0BC-EF4B5EF84766}"/>
              </a:ext>
            </a:extLst>
          </p:cNvPr>
          <p:cNvGrpSpPr/>
          <p:nvPr/>
        </p:nvGrpSpPr>
        <p:grpSpPr>
          <a:xfrm>
            <a:off x="215280" y="1727448"/>
            <a:ext cx="6768752" cy="4608512"/>
            <a:chOff x="215280" y="1727448"/>
            <a:chExt cx="6768752" cy="4608512"/>
          </a:xfrm>
        </p:grpSpPr>
        <p:sp>
          <p:nvSpPr>
            <p:cNvPr id="10" name="Flèche : double flèche horizontale 9">
              <a:extLst>
                <a:ext uri="{FF2B5EF4-FFF2-40B4-BE49-F238E27FC236}">
                  <a16:creationId xmlns:a16="http://schemas.microsoft.com/office/drawing/2014/main" id="{9094C9A7-D6D9-4210-84C2-1B0A3E6516B1}"/>
                </a:ext>
              </a:extLst>
            </p:cNvPr>
            <p:cNvSpPr/>
            <p:nvPr/>
          </p:nvSpPr>
          <p:spPr>
            <a:xfrm rot="5400000">
              <a:off x="-19449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ouble flèche horizontale 10">
              <a:extLst>
                <a:ext uri="{FF2B5EF4-FFF2-40B4-BE49-F238E27FC236}">
                  <a16:creationId xmlns:a16="http://schemas.microsoft.com/office/drawing/2014/main" id="{A5DE40AE-AA41-4D65-8E44-14DAA96629E9}"/>
                </a:ext>
              </a:extLst>
            </p:cNvPr>
            <p:cNvSpPr/>
            <p:nvPr/>
          </p:nvSpPr>
          <p:spPr>
            <a:xfrm rot="5400000">
              <a:off x="45357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BB2272-5694-4993-9C64-82D52DBC36E7}"/>
              </a:ext>
            </a:extLst>
          </p:cNvPr>
          <p:cNvSpPr/>
          <p:nvPr/>
        </p:nvSpPr>
        <p:spPr>
          <a:xfrm>
            <a:off x="2231504" y="93536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1F45253-E522-4837-8C54-F9C176060D77}"/>
              </a:ext>
            </a:extLst>
          </p:cNvPr>
          <p:cNvSpPr/>
          <p:nvPr/>
        </p:nvSpPr>
        <p:spPr>
          <a:xfrm>
            <a:off x="223150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1772FA-EEBE-46E4-80EE-37441BD9D693}"/>
              </a:ext>
            </a:extLst>
          </p:cNvPr>
          <p:cNvSpPr/>
          <p:nvPr/>
        </p:nvSpPr>
        <p:spPr>
          <a:xfrm>
            <a:off x="79134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8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-4.8732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-4.8732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-4.87321E-6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-4.87321E-6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Tableau">
            <a:extLst>
              <a:ext uri="{FF2B5EF4-FFF2-40B4-BE49-F238E27FC236}">
                <a16:creationId xmlns:a16="http://schemas.microsoft.com/office/drawing/2014/main" id="{ABC22B56-0C33-45C2-A0B3-1F0DFBFF91DF}"/>
              </a:ext>
            </a:extLst>
          </p:cNvPr>
          <p:cNvGrpSpPr/>
          <p:nvPr/>
        </p:nvGrpSpPr>
        <p:grpSpPr>
          <a:xfrm>
            <a:off x="719138" y="719138"/>
            <a:ext cx="5760838" cy="5760838"/>
            <a:chOff x="719138" y="719138"/>
            <a:chExt cx="5760838" cy="5760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A6492-0D90-4DB6-AB89-9A60ED44172C}"/>
                </a:ext>
              </a:extLst>
            </p:cNvPr>
            <p:cNvSpPr/>
            <p:nvPr/>
          </p:nvSpPr>
          <p:spPr>
            <a:xfrm>
              <a:off x="1583432" y="719138"/>
              <a:ext cx="4896544" cy="720278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753A7F-7EE3-479D-B241-A89AB1A7618C}"/>
                </a:ext>
              </a:extLst>
            </p:cNvPr>
            <p:cNvSpPr/>
            <p:nvPr/>
          </p:nvSpPr>
          <p:spPr>
            <a:xfrm>
              <a:off x="719138" y="1583432"/>
              <a:ext cx="720278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93701-5801-408F-A850-D5D851A8E551}"/>
                </a:ext>
              </a:extLst>
            </p:cNvPr>
            <p:cNvSpPr/>
            <p:nvPr/>
          </p:nvSpPr>
          <p:spPr>
            <a:xfrm>
              <a:off x="1594172" y="1583432"/>
              <a:ext cx="4885804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22B55-0181-4685-92F3-A9124E2F34F6}"/>
                </a:ext>
              </a:extLst>
            </p:cNvPr>
            <p:cNvSpPr/>
            <p:nvPr/>
          </p:nvSpPr>
          <p:spPr>
            <a:xfrm>
              <a:off x="719138" y="719138"/>
              <a:ext cx="720278" cy="720278"/>
            </a:xfrm>
            <a:prstGeom prst="rect">
              <a:avLst/>
            </a:prstGeom>
            <a:noFill/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Flèches horizontales" hidden="1">
            <a:extLst>
              <a:ext uri="{FF2B5EF4-FFF2-40B4-BE49-F238E27FC236}">
                <a16:creationId xmlns:a16="http://schemas.microsoft.com/office/drawing/2014/main" id="{832C0E3A-BC54-4D2C-ACEF-0C33800426CC}"/>
              </a:ext>
            </a:extLst>
          </p:cNvPr>
          <p:cNvGrpSpPr/>
          <p:nvPr/>
        </p:nvGrpSpPr>
        <p:grpSpPr>
          <a:xfrm>
            <a:off x="1727448" y="215280"/>
            <a:ext cx="4608512" cy="6768752"/>
            <a:chOff x="1727448" y="215280"/>
            <a:chExt cx="4608512" cy="6768752"/>
          </a:xfrm>
        </p:grpSpPr>
        <p:sp>
          <p:nvSpPr>
            <p:cNvPr id="9" name="Flèche : double flèche horizontale 8">
              <a:extLst>
                <a:ext uri="{FF2B5EF4-FFF2-40B4-BE49-F238E27FC236}">
                  <a16:creationId xmlns:a16="http://schemas.microsoft.com/office/drawing/2014/main" id="{8E32F59B-F374-43B2-A6F5-C139E9AF75CD}"/>
                </a:ext>
              </a:extLst>
            </p:cNvPr>
            <p:cNvSpPr/>
            <p:nvPr/>
          </p:nvSpPr>
          <p:spPr>
            <a:xfrm>
              <a:off x="1727448" y="21528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ouble flèche horizontale 11">
              <a:extLst>
                <a:ext uri="{FF2B5EF4-FFF2-40B4-BE49-F238E27FC236}">
                  <a16:creationId xmlns:a16="http://schemas.microsoft.com/office/drawing/2014/main" id="{0A293FF2-AB5A-4EF0-BD4E-45A5529BFAA3}"/>
                </a:ext>
              </a:extLst>
            </p:cNvPr>
            <p:cNvSpPr/>
            <p:nvPr/>
          </p:nvSpPr>
          <p:spPr>
            <a:xfrm>
              <a:off x="1727448" y="669600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Flèches verticales" hidden="1">
            <a:extLst>
              <a:ext uri="{FF2B5EF4-FFF2-40B4-BE49-F238E27FC236}">
                <a16:creationId xmlns:a16="http://schemas.microsoft.com/office/drawing/2014/main" id="{25BC5912-DCD5-4C10-B0BC-EF4B5EF84766}"/>
              </a:ext>
            </a:extLst>
          </p:cNvPr>
          <p:cNvGrpSpPr/>
          <p:nvPr/>
        </p:nvGrpSpPr>
        <p:grpSpPr>
          <a:xfrm>
            <a:off x="215280" y="1727448"/>
            <a:ext cx="6768752" cy="4608512"/>
            <a:chOff x="215280" y="1727448"/>
            <a:chExt cx="6768752" cy="4608512"/>
          </a:xfrm>
        </p:grpSpPr>
        <p:sp>
          <p:nvSpPr>
            <p:cNvPr id="10" name="Flèche : double flèche horizontale 9">
              <a:extLst>
                <a:ext uri="{FF2B5EF4-FFF2-40B4-BE49-F238E27FC236}">
                  <a16:creationId xmlns:a16="http://schemas.microsoft.com/office/drawing/2014/main" id="{9094C9A7-D6D9-4210-84C2-1B0A3E6516B1}"/>
                </a:ext>
              </a:extLst>
            </p:cNvPr>
            <p:cNvSpPr/>
            <p:nvPr/>
          </p:nvSpPr>
          <p:spPr>
            <a:xfrm rot="5400000">
              <a:off x="-19449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ouble flèche horizontale 10">
              <a:extLst>
                <a:ext uri="{FF2B5EF4-FFF2-40B4-BE49-F238E27FC236}">
                  <a16:creationId xmlns:a16="http://schemas.microsoft.com/office/drawing/2014/main" id="{A5DE40AE-AA41-4D65-8E44-14DAA96629E9}"/>
                </a:ext>
              </a:extLst>
            </p:cNvPr>
            <p:cNvSpPr/>
            <p:nvPr/>
          </p:nvSpPr>
          <p:spPr>
            <a:xfrm rot="5400000">
              <a:off x="45357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BB2272-5694-4993-9C64-82D52DBC36E7}"/>
              </a:ext>
            </a:extLst>
          </p:cNvPr>
          <p:cNvSpPr/>
          <p:nvPr/>
        </p:nvSpPr>
        <p:spPr>
          <a:xfrm>
            <a:off x="2231504" y="93536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1F45253-E522-4837-8C54-F9C176060D77}"/>
              </a:ext>
            </a:extLst>
          </p:cNvPr>
          <p:cNvSpPr/>
          <p:nvPr/>
        </p:nvSpPr>
        <p:spPr>
          <a:xfrm>
            <a:off x="223150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1772FA-EEBE-46E4-80EE-37441BD9D693}"/>
              </a:ext>
            </a:extLst>
          </p:cNvPr>
          <p:cNvSpPr/>
          <p:nvPr/>
        </p:nvSpPr>
        <p:spPr>
          <a:xfrm>
            <a:off x="79134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5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604E-6 -4.87321E-6 L 0.00022 0.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-4.87321E-6 0.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-4.87321E-6 0.4 " pathEditMode="relative" rAng="0" ptsTypes="AA">
                                      <p:cBhvr>
                                        <p:cTn id="11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604E-6 -4.87321E-6 L 0.00022 0.4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Tableau">
            <a:extLst>
              <a:ext uri="{FF2B5EF4-FFF2-40B4-BE49-F238E27FC236}">
                <a16:creationId xmlns:a16="http://schemas.microsoft.com/office/drawing/2014/main" id="{ABC22B56-0C33-45C2-A0B3-1F0DFBFF91DF}"/>
              </a:ext>
            </a:extLst>
          </p:cNvPr>
          <p:cNvGrpSpPr/>
          <p:nvPr/>
        </p:nvGrpSpPr>
        <p:grpSpPr>
          <a:xfrm>
            <a:off x="719138" y="719138"/>
            <a:ext cx="5760838" cy="5760838"/>
            <a:chOff x="719138" y="719138"/>
            <a:chExt cx="5760838" cy="5760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AA6492-0D90-4DB6-AB89-9A60ED44172C}"/>
                </a:ext>
              </a:extLst>
            </p:cNvPr>
            <p:cNvSpPr/>
            <p:nvPr/>
          </p:nvSpPr>
          <p:spPr>
            <a:xfrm>
              <a:off x="1583432" y="719138"/>
              <a:ext cx="4896544" cy="720278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753A7F-7EE3-479D-B241-A89AB1A7618C}"/>
                </a:ext>
              </a:extLst>
            </p:cNvPr>
            <p:cNvSpPr/>
            <p:nvPr/>
          </p:nvSpPr>
          <p:spPr>
            <a:xfrm>
              <a:off x="719138" y="1583432"/>
              <a:ext cx="720278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393701-5801-408F-A850-D5D851A8E551}"/>
                </a:ext>
              </a:extLst>
            </p:cNvPr>
            <p:cNvSpPr/>
            <p:nvPr/>
          </p:nvSpPr>
          <p:spPr>
            <a:xfrm>
              <a:off x="1594172" y="1583432"/>
              <a:ext cx="4885804" cy="4896544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822B55-0181-4685-92F3-A9124E2F34F6}"/>
                </a:ext>
              </a:extLst>
            </p:cNvPr>
            <p:cNvSpPr/>
            <p:nvPr/>
          </p:nvSpPr>
          <p:spPr>
            <a:xfrm>
              <a:off x="719138" y="719138"/>
              <a:ext cx="720278" cy="720278"/>
            </a:xfrm>
            <a:prstGeom prst="rect">
              <a:avLst/>
            </a:prstGeom>
            <a:noFill/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" name="Flèches horizontales" hidden="1">
            <a:extLst>
              <a:ext uri="{FF2B5EF4-FFF2-40B4-BE49-F238E27FC236}">
                <a16:creationId xmlns:a16="http://schemas.microsoft.com/office/drawing/2014/main" id="{832C0E3A-BC54-4D2C-ACEF-0C33800426CC}"/>
              </a:ext>
            </a:extLst>
          </p:cNvPr>
          <p:cNvGrpSpPr/>
          <p:nvPr/>
        </p:nvGrpSpPr>
        <p:grpSpPr>
          <a:xfrm>
            <a:off x="1727448" y="215280"/>
            <a:ext cx="4608512" cy="6768752"/>
            <a:chOff x="1727448" y="215280"/>
            <a:chExt cx="4608512" cy="6768752"/>
          </a:xfrm>
        </p:grpSpPr>
        <p:sp>
          <p:nvSpPr>
            <p:cNvPr id="9" name="Flèche : double flèche horizontale 8">
              <a:extLst>
                <a:ext uri="{FF2B5EF4-FFF2-40B4-BE49-F238E27FC236}">
                  <a16:creationId xmlns:a16="http://schemas.microsoft.com/office/drawing/2014/main" id="{8E32F59B-F374-43B2-A6F5-C139E9AF75CD}"/>
                </a:ext>
              </a:extLst>
            </p:cNvPr>
            <p:cNvSpPr/>
            <p:nvPr/>
          </p:nvSpPr>
          <p:spPr>
            <a:xfrm>
              <a:off x="1727448" y="21528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Flèche : double flèche horizontale 11">
              <a:extLst>
                <a:ext uri="{FF2B5EF4-FFF2-40B4-BE49-F238E27FC236}">
                  <a16:creationId xmlns:a16="http://schemas.microsoft.com/office/drawing/2014/main" id="{0A293FF2-AB5A-4EF0-BD4E-45A5529BFAA3}"/>
                </a:ext>
              </a:extLst>
            </p:cNvPr>
            <p:cNvSpPr/>
            <p:nvPr/>
          </p:nvSpPr>
          <p:spPr>
            <a:xfrm>
              <a:off x="1727448" y="6696000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Flèches verticales" hidden="1">
            <a:extLst>
              <a:ext uri="{FF2B5EF4-FFF2-40B4-BE49-F238E27FC236}">
                <a16:creationId xmlns:a16="http://schemas.microsoft.com/office/drawing/2014/main" id="{25BC5912-DCD5-4C10-B0BC-EF4B5EF84766}"/>
              </a:ext>
            </a:extLst>
          </p:cNvPr>
          <p:cNvGrpSpPr/>
          <p:nvPr/>
        </p:nvGrpSpPr>
        <p:grpSpPr>
          <a:xfrm>
            <a:off x="215280" y="1727448"/>
            <a:ext cx="6768752" cy="4608512"/>
            <a:chOff x="215280" y="1727448"/>
            <a:chExt cx="6768752" cy="4608512"/>
          </a:xfrm>
        </p:grpSpPr>
        <p:sp>
          <p:nvSpPr>
            <p:cNvPr id="10" name="Flèche : double flèche horizontale 9">
              <a:extLst>
                <a:ext uri="{FF2B5EF4-FFF2-40B4-BE49-F238E27FC236}">
                  <a16:creationId xmlns:a16="http://schemas.microsoft.com/office/drawing/2014/main" id="{9094C9A7-D6D9-4210-84C2-1B0A3E6516B1}"/>
                </a:ext>
              </a:extLst>
            </p:cNvPr>
            <p:cNvSpPr/>
            <p:nvPr/>
          </p:nvSpPr>
          <p:spPr>
            <a:xfrm rot="5400000">
              <a:off x="-19449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Flèche : double flèche horizontale 10">
              <a:extLst>
                <a:ext uri="{FF2B5EF4-FFF2-40B4-BE49-F238E27FC236}">
                  <a16:creationId xmlns:a16="http://schemas.microsoft.com/office/drawing/2014/main" id="{A5DE40AE-AA41-4D65-8E44-14DAA96629E9}"/>
                </a:ext>
              </a:extLst>
            </p:cNvPr>
            <p:cNvSpPr/>
            <p:nvPr/>
          </p:nvSpPr>
          <p:spPr>
            <a:xfrm rot="5400000">
              <a:off x="4535760" y="3887688"/>
              <a:ext cx="4608512" cy="288032"/>
            </a:xfrm>
            <a:prstGeom prst="leftRightArrow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6BB2272-5694-4993-9C64-82D52DBC36E7}"/>
              </a:ext>
            </a:extLst>
          </p:cNvPr>
          <p:cNvSpPr/>
          <p:nvPr/>
        </p:nvSpPr>
        <p:spPr>
          <a:xfrm>
            <a:off x="2231504" y="93536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1F45253-E522-4837-8C54-F9C176060D77}"/>
              </a:ext>
            </a:extLst>
          </p:cNvPr>
          <p:cNvSpPr/>
          <p:nvPr/>
        </p:nvSpPr>
        <p:spPr>
          <a:xfrm>
            <a:off x="223150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1772FA-EEBE-46E4-80EE-37441BD9D693}"/>
              </a:ext>
            </a:extLst>
          </p:cNvPr>
          <p:cNvSpPr/>
          <p:nvPr/>
        </p:nvSpPr>
        <p:spPr>
          <a:xfrm>
            <a:off x="791344" y="2375520"/>
            <a:ext cx="576064" cy="288032"/>
          </a:xfrm>
          <a:prstGeom prst="round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41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604E-6 -4.87321E-6 L 0.00022 0.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-4.8732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0.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604E-6 -4.87321E-6 L 0.00022 0.4 " pathEditMode="relative" rAng="0" ptsTypes="AA">
                                      <p:cBhvr>
                                        <p:cTn id="13" dur="2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-4.87321E-6 " pathEditMode="relative" rAng="0" ptsTypes="AA">
                                      <p:cBhvr>
                                        <p:cTn id="15" dur="2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7321E-6 -4.87321E-6 L 0.4 0.4 " pathEditMode="relative" rAng="0" ptsTypes="AA">
                                      <p:cBhvr>
                                        <p:cTn id="17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FF19CB-AA8C-4056-B978-67B432B89CB0}"/>
              </a:ext>
            </a:extLst>
          </p:cNvPr>
          <p:cNvSpPr/>
          <p:nvPr/>
        </p:nvSpPr>
        <p:spPr>
          <a:xfrm>
            <a:off x="719138" y="719138"/>
            <a:ext cx="360238" cy="360238"/>
          </a:xfrm>
          <a:prstGeom prst="rect">
            <a:avLst/>
          </a:prstGeom>
          <a:solidFill>
            <a:srgbClr val="696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E589D6-0F27-413F-A21A-3DF822C37614}"/>
              </a:ext>
            </a:extLst>
          </p:cNvPr>
          <p:cNvSpPr txBox="1"/>
          <p:nvPr/>
        </p:nvSpPr>
        <p:spPr>
          <a:xfrm>
            <a:off x="1151384" y="719138"/>
            <a:ext cx="10081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#696eff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C4995-475A-44A2-BAA8-1D2D5A46AD83}"/>
              </a:ext>
            </a:extLst>
          </p:cNvPr>
          <p:cNvSpPr/>
          <p:nvPr/>
        </p:nvSpPr>
        <p:spPr>
          <a:xfrm>
            <a:off x="719138" y="1151384"/>
            <a:ext cx="360238" cy="360238"/>
          </a:xfrm>
          <a:prstGeom prst="rect">
            <a:avLst/>
          </a:prstGeom>
          <a:solidFill>
            <a:srgbClr val="F8A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F0034D-B97A-4AA0-AAD4-D1766577CB3D}"/>
              </a:ext>
            </a:extLst>
          </p:cNvPr>
          <p:cNvSpPr txBox="1"/>
          <p:nvPr/>
        </p:nvSpPr>
        <p:spPr>
          <a:xfrm>
            <a:off x="1151384" y="1151384"/>
            <a:ext cx="10081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#f8acff</a:t>
            </a:r>
          </a:p>
        </p:txBody>
      </p:sp>
    </p:spTree>
    <p:extLst>
      <p:ext uri="{BB962C8B-B14F-4D97-AF65-F5344CB8AC3E}">
        <p14:creationId xmlns:p14="http://schemas.microsoft.com/office/powerpoint/2010/main" val="1846343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27</Words>
  <Application>Microsoft Office PowerPoint</Application>
  <PresentationFormat>Personnalisé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DEPLANTE Yvon (EPS)</dc:creator>
  <cp:lastModifiedBy>DEPLANTE Yvon (EPS)</cp:lastModifiedBy>
  <cp:revision>12</cp:revision>
  <dcterms:created xsi:type="dcterms:W3CDTF">2025-06-03T08:54:45Z</dcterms:created>
  <dcterms:modified xsi:type="dcterms:W3CDTF">2025-06-06T15:41:56Z</dcterms:modified>
</cp:coreProperties>
</file>