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2" d="100"/>
          <a:sy n="72" d="100"/>
        </p:scale>
        <p:origin x="660" y="54"/>
      </p:cViewPr>
    </p:cSldViewPr>
  </p:slideViewPr>
  <p:notesTextViewPr>
    <p:cViewPr>
      <p:scale>
        <a:sx n="1" d="1"/>
        <a:sy n="1" d="1"/>
      </p:scale>
      <p:origin x="0" y="0"/>
    </p:cViewPr>
  </p:notesTextViewPr>
  <p:notesViewPr>
    <p:cSldViewPr snapToGrid="0">
      <p:cViewPr varScale="1">
        <p:scale>
          <a:sx n="53" d="100"/>
          <a:sy n="53" d="100"/>
        </p:scale>
        <p:origin x="2928" y="72"/>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27"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1921627A-CFE0-4C12-BC80-602020722C38}" type="datetimeFigureOut">
              <a:rPr lang="en-US" smtClean="0"/>
              <a:t>10/31/2018</a:t>
            </a:fld>
            <a:endParaRPr lang="en-US"/>
          </a:p>
        </p:txBody>
      </p:sp>
      <p:sp>
        <p:nvSpPr>
          <p:cNvPr id="1048728"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29"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7363CB3A-E993-446A-A229-4197E31448C9}"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9" name=""/>
        <p:cNvGrpSpPr/>
        <p:nvPr/>
      </p:nvGrpSpPr>
      <p:grpSpPr>
        <a:xfrm>
          <a:off x="0" y="0"/>
          <a:ext cx="0" cy="0"/>
          <a:chOff x="0" y="0"/>
          <a:chExt cx="0" cy="0"/>
        </a:xfrm>
      </p:grpSpPr>
      <p:sp>
        <p:nvSpPr>
          <p:cNvPr id="1048605" name="Title 1"/>
          <p:cNvSpPr>
            <a:spLocks noGrp="1"/>
          </p:cNvSpPr>
          <p:nvPr>
            <p:ph type="ctrTitle"/>
          </p:nvPr>
        </p:nvSpPr>
        <p:spPr>
          <a:xfrm>
            <a:off x="1154957" y="1447802"/>
            <a:ext cx="8825659" cy="3329581"/>
          </a:xfrm>
        </p:spPr>
        <p:txBody>
          <a:bodyPr anchor="b"/>
          <a:lstStyle>
            <a:lvl1pPr>
              <a:defRPr sz="7200"/>
            </a:lvl1pPr>
          </a:lstStyle>
          <a:p>
            <a:r>
              <a:rPr lang="en-US"/>
              <a:t>Click to edit Master title style</a:t>
            </a:r>
            <a:endParaRPr dirty="0" lang="en-US"/>
          </a:p>
        </p:txBody>
      </p:sp>
      <p:sp>
        <p:nvSpPr>
          <p:cNvPr id="1048606" name="Subtitle 2"/>
          <p:cNvSpPr>
            <a:spLocks noGrp="1"/>
          </p:cNvSpPr>
          <p:nvPr>
            <p:ph type="subTitle" idx="1"/>
          </p:nvPr>
        </p:nvSpPr>
        <p:spPr>
          <a:xfrm>
            <a:off x="1154957" y="4777380"/>
            <a:ext cx="8825659" cy="861420"/>
          </a:xfrm>
        </p:spPr>
        <p:txBody>
          <a:bodyPr anchor="t"/>
          <a:lstStyle>
            <a:lvl1pPr algn="l" indent="0" marL="0">
              <a:buNone/>
              <a:defRPr cap="all">
                <a:solidFill>
                  <a:schemeClr val="bg2">
                    <a:lumMod val="40000"/>
                    <a:lumOff val="60000"/>
                  </a:schemeClr>
                </a:solidFill>
              </a:defRPr>
            </a:lvl1pPr>
            <a:lvl2pPr algn="ctr" indent="0" marL="457186">
              <a:buNone/>
              <a:defRPr>
                <a:solidFill>
                  <a:schemeClr val="tx1">
                    <a:tint val="75000"/>
                  </a:schemeClr>
                </a:solidFill>
              </a:defRPr>
            </a:lvl2pPr>
            <a:lvl3pPr algn="ctr" indent="0" marL="914372">
              <a:buNone/>
              <a:defRPr>
                <a:solidFill>
                  <a:schemeClr val="tx1">
                    <a:tint val="75000"/>
                  </a:schemeClr>
                </a:solidFill>
              </a:defRPr>
            </a:lvl3pPr>
            <a:lvl4pPr algn="ctr" indent="0" marL="1371560">
              <a:buNone/>
              <a:defRPr>
                <a:solidFill>
                  <a:schemeClr val="tx1">
                    <a:tint val="75000"/>
                  </a:schemeClr>
                </a:solidFill>
              </a:defRPr>
            </a:lvl4pPr>
            <a:lvl5pPr algn="ctr" indent="0" marL="1828746">
              <a:buNone/>
              <a:defRPr>
                <a:solidFill>
                  <a:schemeClr val="tx1">
                    <a:tint val="75000"/>
                  </a:schemeClr>
                </a:solidFill>
              </a:defRPr>
            </a:lvl5pPr>
            <a:lvl6pPr algn="ctr" indent="0" marL="2285933">
              <a:buNone/>
              <a:defRPr>
                <a:solidFill>
                  <a:schemeClr val="tx1">
                    <a:tint val="75000"/>
                  </a:schemeClr>
                </a:solidFill>
              </a:defRPr>
            </a:lvl6pPr>
            <a:lvl7pPr algn="ctr" indent="0" marL="2743119">
              <a:buNone/>
              <a:defRPr>
                <a:solidFill>
                  <a:schemeClr val="tx1">
                    <a:tint val="75000"/>
                  </a:schemeClr>
                </a:solidFill>
              </a:defRPr>
            </a:lvl7pPr>
            <a:lvl8pPr algn="ctr" indent="0" marL="3200307">
              <a:buNone/>
              <a:defRPr>
                <a:solidFill>
                  <a:schemeClr val="tx1">
                    <a:tint val="75000"/>
                  </a:schemeClr>
                </a:solidFill>
              </a:defRPr>
            </a:lvl8pPr>
            <a:lvl9pPr algn="ctr" indent="0" marL="3657493">
              <a:buNone/>
              <a:defRPr>
                <a:solidFill>
                  <a:schemeClr val="tx1">
                    <a:tint val="75000"/>
                  </a:schemeClr>
                </a:solidFill>
              </a:defRPr>
            </a:lvl9pPr>
          </a:lstStyle>
          <a:p>
            <a:r>
              <a:rPr lang="en-US"/>
              <a:t>Click to edit Master subtitle style</a:t>
            </a:r>
            <a:endParaRPr dirty="0" lang="en-US"/>
          </a:p>
        </p:txBody>
      </p:sp>
      <p:sp>
        <p:nvSpPr>
          <p:cNvPr id="1048607" name="Date Placeholder 3"/>
          <p:cNvSpPr>
            <a:spLocks noGrp="1"/>
          </p:cNvSpPr>
          <p:nvPr>
            <p:ph type="dt" sz="half" idx="10"/>
          </p:nvPr>
        </p:nvSpPr>
        <p:spPr/>
        <p:txBody>
          <a:bodyPr/>
          <a:p>
            <a:fld id="{4AAD347D-5ACD-4C99-B74B-A9C85AD731AF}" type="datetimeFigureOut">
              <a:rPr dirty="0" lang="en-US"/>
              <a:t>10/31/2018</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9" name=""/>
        <p:cNvGrpSpPr/>
        <p:nvPr/>
      </p:nvGrpSpPr>
      <p:grpSpPr>
        <a:xfrm>
          <a:off x="0" y="0"/>
          <a:ext cx="0" cy="0"/>
          <a:chOff x="0" y="0"/>
          <a:chExt cx="0" cy="0"/>
        </a:xfrm>
      </p:grpSpPr>
      <p:sp>
        <p:nvSpPr>
          <p:cNvPr id="1048693" name="Title 1"/>
          <p:cNvSpPr>
            <a:spLocks noGrp="1"/>
          </p:cNvSpPr>
          <p:nvPr>
            <p:ph type="title"/>
          </p:nvPr>
        </p:nvSpPr>
        <p:spPr>
          <a:xfrm>
            <a:off x="1154956" y="4800587"/>
            <a:ext cx="8825657" cy="566738"/>
          </a:xfrm>
        </p:spPr>
        <p:txBody>
          <a:bodyPr anchor="b">
            <a:normAutofit/>
          </a:bodyPr>
          <a:lstStyle>
            <a:lvl1pPr algn="l">
              <a:defRPr b="0" sz="2400"/>
            </a:lvl1pPr>
          </a:lstStyle>
          <a:p>
            <a:r>
              <a:rPr lang="en-US"/>
              <a:t>Click to edit Master title style</a:t>
            </a:r>
            <a:endParaRPr dirty="0" lang="en-US"/>
          </a:p>
        </p:txBody>
      </p:sp>
      <p:sp>
        <p:nvSpPr>
          <p:cNvPr id="1048694" name="Picture Placeholder 2"/>
          <p:cNvSpPr>
            <a:spLocks noChangeAspect="1" noGrp="1"/>
          </p:cNvSpPr>
          <p:nvPr>
            <p:ph type="pic" idx="1"/>
          </p:nvPr>
        </p:nvSpPr>
        <p:spPr>
          <a:xfrm>
            <a:off x="1154957" y="685800"/>
            <a:ext cx="8825659"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186">
              <a:buNone/>
              <a:defRPr sz="1600"/>
            </a:lvl2pPr>
            <a:lvl3pPr indent="0" marL="914372">
              <a:buNone/>
              <a:defRPr sz="1600"/>
            </a:lvl3pPr>
            <a:lvl4pPr indent="0" marL="1371560">
              <a:buNone/>
              <a:defRPr sz="1600"/>
            </a:lvl4pPr>
            <a:lvl5pPr indent="0" marL="1828746">
              <a:buNone/>
              <a:defRPr sz="1600"/>
            </a:lvl5pPr>
            <a:lvl6pPr indent="0" marL="2285933">
              <a:buNone/>
              <a:defRPr sz="1600"/>
            </a:lvl6pPr>
            <a:lvl7pPr indent="0" marL="2743119">
              <a:buNone/>
              <a:defRPr sz="1600"/>
            </a:lvl7pPr>
            <a:lvl8pPr indent="0" marL="3200307">
              <a:buNone/>
              <a:defRPr sz="1600"/>
            </a:lvl8pPr>
            <a:lvl9pPr indent="0" marL="3657493">
              <a:buNone/>
              <a:defRPr sz="1600"/>
            </a:lvl9pPr>
          </a:lstStyle>
          <a:p>
            <a:r>
              <a:rPr lang="en-US"/>
              <a:t>Click icon to add picture</a:t>
            </a:r>
            <a:endParaRPr dirty="0" lang="en-US"/>
          </a:p>
        </p:txBody>
      </p:sp>
      <p:sp>
        <p:nvSpPr>
          <p:cNvPr id="1048695" name="Text Placeholder 3"/>
          <p:cNvSpPr>
            <a:spLocks noGrp="1"/>
          </p:cNvSpPr>
          <p:nvPr>
            <p:ph type="body" sz="half" idx="2"/>
          </p:nvPr>
        </p:nvSpPr>
        <p:spPr>
          <a:xfrm>
            <a:off x="1154956" y="5367325"/>
            <a:ext cx="8825657" cy="493712"/>
          </a:xfrm>
        </p:spPr>
        <p:txBody>
          <a:bodyPr>
            <a:normAutofit/>
          </a:bodyPr>
          <a:lstStyle>
            <a:lvl1pPr indent="0" marL="0">
              <a:buNone/>
              <a:defRPr sz="1200"/>
            </a:lvl1pPr>
            <a:lvl2pPr indent="0" marL="457186">
              <a:buNone/>
              <a:defRPr sz="1200"/>
            </a:lvl2pPr>
            <a:lvl3pPr indent="0" marL="914372">
              <a:buNone/>
              <a:defRPr sz="1001"/>
            </a:lvl3pPr>
            <a:lvl4pPr indent="0" marL="1371560">
              <a:buNone/>
              <a:defRPr sz="900"/>
            </a:lvl4pPr>
            <a:lvl5pPr indent="0" marL="1828746">
              <a:buNone/>
              <a:defRPr sz="900"/>
            </a:lvl5pPr>
            <a:lvl6pPr indent="0" marL="2285933">
              <a:buNone/>
              <a:defRPr sz="900"/>
            </a:lvl6pPr>
            <a:lvl7pPr indent="0" marL="2743119">
              <a:buNone/>
              <a:defRPr sz="900"/>
            </a:lvl7pPr>
            <a:lvl8pPr indent="0" marL="3200307">
              <a:buNone/>
              <a:defRPr sz="900"/>
            </a:lvl8pPr>
            <a:lvl9pPr indent="0" marL="3657493">
              <a:buNone/>
              <a:defRPr sz="900"/>
            </a:lvl9pPr>
          </a:lstStyle>
          <a:p>
            <a:pPr lvl="0"/>
            <a:r>
              <a:rPr lang="en-US"/>
              <a:t>Edit Master text styles</a:t>
            </a:r>
          </a:p>
        </p:txBody>
      </p:sp>
      <p:sp>
        <p:nvSpPr>
          <p:cNvPr id="1048696" name="Date Placeholder 4"/>
          <p:cNvSpPr>
            <a:spLocks noGrp="1"/>
          </p:cNvSpPr>
          <p:nvPr>
            <p:ph type="dt" sz="half" idx="10"/>
          </p:nvPr>
        </p:nvSpPr>
        <p:spPr/>
        <p:txBody>
          <a:bodyPr/>
          <a:p>
            <a:fld id="{4509A250-FF31-4206-8172-F9D3106AACB1}" type="datetimeFigureOut">
              <a:rPr dirty="0" lang="en-US"/>
              <a:t>10/31/2018</a:t>
            </a:fld>
            <a:endParaRPr dirty="0" lang="en-US"/>
          </a:p>
        </p:txBody>
      </p:sp>
      <p:sp>
        <p:nvSpPr>
          <p:cNvPr id="1048697" name="Footer Placeholder 5"/>
          <p:cNvSpPr>
            <a:spLocks noGrp="1"/>
          </p:cNvSpPr>
          <p:nvPr>
            <p:ph type="ftr" sz="quarter" idx="11"/>
          </p:nvPr>
        </p:nvSpPr>
        <p:spPr/>
        <p:txBody>
          <a:bodyPr/>
          <a:p>
            <a:endParaRPr dirty="0" lang="en-US"/>
          </a:p>
        </p:txBody>
      </p:sp>
      <p:sp>
        <p:nvSpPr>
          <p:cNvPr id="1048698" name="Slide Number Placeholder 6"/>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49" name="Title 1"/>
          <p:cNvSpPr>
            <a:spLocks noGrp="1"/>
          </p:cNvSpPr>
          <p:nvPr>
            <p:ph type="title"/>
          </p:nvPr>
        </p:nvSpPr>
        <p:spPr>
          <a:xfrm>
            <a:off x="1154957" y="1447800"/>
            <a:ext cx="8825659" cy="1981200"/>
          </a:xfrm>
        </p:spPr>
        <p:txBody>
          <a:bodyPr/>
          <a:lstStyle>
            <a:lvl1pPr>
              <a:defRPr sz="4800"/>
            </a:lvl1pPr>
          </a:lstStyle>
          <a:p>
            <a:r>
              <a:rPr lang="en-US"/>
              <a:t>Click to edit Master title style</a:t>
            </a:r>
            <a:endParaRPr dirty="0" lang="en-US"/>
          </a:p>
        </p:txBody>
      </p:sp>
      <p:sp>
        <p:nvSpPr>
          <p:cNvPr id="1048650" name="Text Placeholder 3"/>
          <p:cNvSpPr>
            <a:spLocks noGrp="1"/>
          </p:cNvSpPr>
          <p:nvPr>
            <p:ph type="body" sz="half" idx="2"/>
          </p:nvPr>
        </p:nvSpPr>
        <p:spPr>
          <a:xfrm>
            <a:off x="1154957" y="3657600"/>
            <a:ext cx="8825659" cy="2362200"/>
          </a:xfrm>
        </p:spPr>
        <p:txBody>
          <a:bodyPr anchor="ctr">
            <a:normAutofit/>
          </a:bodyPr>
          <a:lstStyle>
            <a:lvl1pPr indent="0" marL="0">
              <a:buNone/>
              <a:defRPr sz="1801"/>
            </a:lvl1pPr>
            <a:lvl2pPr indent="0" marL="457186">
              <a:buNone/>
              <a:defRPr sz="1200"/>
            </a:lvl2pPr>
            <a:lvl3pPr indent="0" marL="914372">
              <a:buNone/>
              <a:defRPr sz="1001"/>
            </a:lvl3pPr>
            <a:lvl4pPr indent="0" marL="1371560">
              <a:buNone/>
              <a:defRPr sz="900"/>
            </a:lvl4pPr>
            <a:lvl5pPr indent="0" marL="1828746">
              <a:buNone/>
              <a:defRPr sz="900"/>
            </a:lvl5pPr>
            <a:lvl6pPr indent="0" marL="2285933">
              <a:buNone/>
              <a:defRPr sz="900"/>
            </a:lvl6pPr>
            <a:lvl7pPr indent="0" marL="2743119">
              <a:buNone/>
              <a:defRPr sz="900"/>
            </a:lvl7pPr>
            <a:lvl8pPr indent="0" marL="3200307">
              <a:buNone/>
              <a:defRPr sz="900"/>
            </a:lvl8pPr>
            <a:lvl9pPr indent="0" marL="3657493">
              <a:buNone/>
              <a:defRPr sz="900"/>
            </a:lvl9pPr>
          </a:lstStyle>
          <a:p>
            <a:pPr lvl="0"/>
            <a:r>
              <a:rPr lang="en-US"/>
              <a:t>Edit Master text styles</a:t>
            </a:r>
          </a:p>
        </p:txBody>
      </p:sp>
      <p:sp>
        <p:nvSpPr>
          <p:cNvPr id="1048651" name="Date Placeholder 3"/>
          <p:cNvSpPr>
            <a:spLocks noGrp="1"/>
          </p:cNvSpPr>
          <p:nvPr>
            <p:ph type="dt" sz="half" idx="10"/>
          </p:nvPr>
        </p:nvSpPr>
        <p:spPr/>
        <p:txBody>
          <a:bodyPr/>
          <a:p>
            <a:fld id="{4509A250-FF31-4206-8172-F9D3106AACB1}" type="datetimeFigureOut">
              <a:rPr dirty="0" lang="en-US"/>
              <a:t>10/31/2018</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8" name=""/>
        <p:cNvGrpSpPr/>
        <p:nvPr/>
      </p:nvGrpSpPr>
      <p:grpSpPr>
        <a:xfrm>
          <a:off x="0" y="0"/>
          <a:ext cx="0" cy="0"/>
          <a:chOff x="0" y="0"/>
          <a:chExt cx="0" cy="0"/>
        </a:xfrm>
      </p:grpSpPr>
      <p:sp>
        <p:nvSpPr>
          <p:cNvPr id="1048685" name="Title 1"/>
          <p:cNvSpPr>
            <a:spLocks noGrp="1"/>
          </p:cNvSpPr>
          <p:nvPr>
            <p:ph type="title"/>
          </p:nvPr>
        </p:nvSpPr>
        <p:spPr>
          <a:xfrm>
            <a:off x="1574802" y="1447801"/>
            <a:ext cx="7999316" cy="2323374"/>
          </a:xfrm>
        </p:spPr>
        <p:txBody>
          <a:bodyPr/>
          <a:lstStyle>
            <a:lvl1pPr>
              <a:defRPr sz="4800"/>
            </a:lvl1pPr>
          </a:lstStyle>
          <a:p>
            <a:r>
              <a:rPr lang="en-US"/>
              <a:t>Click to edit Master title style</a:t>
            </a:r>
            <a:endParaRPr dirty="0" lang="en-US"/>
          </a:p>
        </p:txBody>
      </p:sp>
      <p:sp>
        <p:nvSpPr>
          <p:cNvPr id="1048686" name="Text Placeholder 3"/>
          <p:cNvSpPr>
            <a:spLocks noGrp="1"/>
          </p:cNvSpPr>
          <p:nvPr>
            <p:ph type="body" sz="half" idx="14"/>
          </p:nvPr>
        </p:nvSpPr>
        <p:spPr>
          <a:xfrm>
            <a:off x="1930403" y="3771175"/>
            <a:ext cx="7279650" cy="342174"/>
          </a:xfrm>
        </p:spPr>
        <p:txBody>
          <a:bodyPr anchor="t" bIns="45720" lIns="91440" rIns="91440" rtlCol="0" tIns="45720" vert="horz">
            <a:normAutofit/>
          </a:bodyPr>
          <a:lstStyle>
            <a:lvl1pPr indent="0" marL="0">
              <a:buNone/>
              <a:defRPr b="0" cap="small" dirty="0" sz="1401" i="0" kern="1200" lang="en-US">
                <a:solidFill>
                  <a:schemeClr val="bg2">
                    <a:lumMod val="40000"/>
                    <a:lumOff val="60000"/>
                  </a:schemeClr>
                </a:solidFill>
                <a:latin typeface="+mj-lt"/>
                <a:ea typeface="+mj-ea"/>
                <a:cs typeface="+mj-cs"/>
              </a:defRPr>
            </a:lvl1pPr>
            <a:lvl2pPr indent="0" marL="457186">
              <a:buNone/>
              <a:defRPr sz="1200"/>
            </a:lvl2pPr>
            <a:lvl3pPr indent="0" marL="914372">
              <a:buNone/>
              <a:defRPr sz="1001"/>
            </a:lvl3pPr>
            <a:lvl4pPr indent="0" marL="1371560">
              <a:buNone/>
              <a:defRPr sz="900"/>
            </a:lvl4pPr>
            <a:lvl5pPr indent="0" marL="1828746">
              <a:buNone/>
              <a:defRPr sz="900"/>
            </a:lvl5pPr>
            <a:lvl6pPr indent="0" marL="2285933">
              <a:buNone/>
              <a:defRPr sz="900"/>
            </a:lvl6pPr>
            <a:lvl7pPr indent="0" marL="2743119">
              <a:buNone/>
              <a:defRPr sz="900"/>
            </a:lvl7pPr>
            <a:lvl8pPr indent="0" marL="3200307">
              <a:buNone/>
              <a:defRPr sz="900"/>
            </a:lvl8pPr>
            <a:lvl9pPr indent="0" marL="3657493">
              <a:buNone/>
              <a:defRPr sz="900"/>
            </a:lvl9pPr>
          </a:lstStyle>
          <a:p>
            <a:pPr indent="0" lvl="0" marL="0">
              <a:buNone/>
            </a:pPr>
            <a:r>
              <a:rPr lang="en-US"/>
              <a:t>Edit Master text styles</a:t>
            </a:r>
          </a:p>
        </p:txBody>
      </p:sp>
      <p:sp>
        <p:nvSpPr>
          <p:cNvPr id="1048687" name="Text Placeholder 3"/>
          <p:cNvSpPr>
            <a:spLocks noGrp="1"/>
          </p:cNvSpPr>
          <p:nvPr>
            <p:ph type="body" sz="half" idx="2"/>
          </p:nvPr>
        </p:nvSpPr>
        <p:spPr>
          <a:xfrm>
            <a:off x="1154957" y="4350657"/>
            <a:ext cx="8825659" cy="1676400"/>
          </a:xfrm>
        </p:spPr>
        <p:txBody>
          <a:bodyPr anchor="ctr">
            <a:normAutofit/>
          </a:bodyPr>
          <a:lstStyle>
            <a:lvl1pPr indent="0" marL="0">
              <a:buNone/>
              <a:defRPr sz="1801"/>
            </a:lvl1pPr>
            <a:lvl2pPr indent="0" marL="457186">
              <a:buNone/>
              <a:defRPr sz="1200"/>
            </a:lvl2pPr>
            <a:lvl3pPr indent="0" marL="914372">
              <a:buNone/>
              <a:defRPr sz="1001"/>
            </a:lvl3pPr>
            <a:lvl4pPr indent="0" marL="1371560">
              <a:buNone/>
              <a:defRPr sz="900"/>
            </a:lvl4pPr>
            <a:lvl5pPr indent="0" marL="1828746">
              <a:buNone/>
              <a:defRPr sz="900"/>
            </a:lvl5pPr>
            <a:lvl6pPr indent="0" marL="2285933">
              <a:buNone/>
              <a:defRPr sz="900"/>
            </a:lvl6pPr>
            <a:lvl7pPr indent="0" marL="2743119">
              <a:buNone/>
              <a:defRPr sz="900"/>
            </a:lvl7pPr>
            <a:lvl8pPr indent="0" marL="3200307">
              <a:buNone/>
              <a:defRPr sz="900"/>
            </a:lvl8pPr>
            <a:lvl9pPr indent="0" marL="3657493">
              <a:buNone/>
              <a:defRPr sz="900"/>
            </a:lvl9pPr>
          </a:lstStyle>
          <a:p>
            <a:pPr lvl="0"/>
            <a:r>
              <a:rPr lang="en-US"/>
              <a:t>Edit Master text styles</a:t>
            </a:r>
          </a:p>
        </p:txBody>
      </p:sp>
      <p:sp>
        <p:nvSpPr>
          <p:cNvPr id="1048688" name="Date Placeholder 3"/>
          <p:cNvSpPr>
            <a:spLocks noGrp="1"/>
          </p:cNvSpPr>
          <p:nvPr>
            <p:ph type="dt" sz="half" idx="10"/>
          </p:nvPr>
        </p:nvSpPr>
        <p:spPr/>
        <p:txBody>
          <a:bodyPr/>
          <a:p>
            <a:fld id="{4509A250-FF31-4206-8172-F9D3106AACB1}" type="datetimeFigureOut">
              <a:rPr dirty="0" lang="en-US"/>
              <a:t>10/31/2018</a:t>
            </a:fld>
            <a:endParaRPr dirty="0" lang="en-US"/>
          </a:p>
        </p:txBody>
      </p:sp>
      <p:sp>
        <p:nvSpPr>
          <p:cNvPr id="1048689" name="Footer Placeholder 4"/>
          <p:cNvSpPr>
            <a:spLocks noGrp="1"/>
          </p:cNvSpPr>
          <p:nvPr>
            <p:ph type="ftr" sz="quarter" idx="11"/>
          </p:nvPr>
        </p:nvSpPr>
        <p:spPr/>
        <p:txBody>
          <a:bodyPr/>
          <a:p>
            <a:endParaRPr dirty="0" lang="en-US"/>
          </a:p>
        </p:txBody>
      </p:sp>
      <p:sp>
        <p:nvSpPr>
          <p:cNvPr id="1048690" name="Slide Number Placeholder 5"/>
          <p:cNvSpPr>
            <a:spLocks noGrp="1"/>
          </p:cNvSpPr>
          <p:nvPr>
            <p:ph type="sldNum" sz="quarter" idx="12"/>
          </p:nvPr>
        </p:nvSpPr>
        <p:spPr/>
        <p:txBody>
          <a:bodyPr/>
          <a:p>
            <a:fld id="{D57F1E4F-1CFF-5643-939E-02111984F565}" type="slidenum">
              <a:rPr dirty="0" lang="en-US"/>
              <a:t>‹#›</a:t>
            </a:fld>
            <a:endParaRPr dirty="0" lang="en-US"/>
          </a:p>
        </p:txBody>
      </p:sp>
      <p:sp>
        <p:nvSpPr>
          <p:cNvPr id="1048691" name="TextBox 11"/>
          <p:cNvSpPr txBox="1"/>
          <p:nvPr/>
        </p:nvSpPr>
        <p:spPr>
          <a:xfrm>
            <a:off x="898295" y="971253"/>
            <a:ext cx="801913" cy="1969898"/>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sz="12201" lang="en-US"/>
              <a:t>“</a:t>
            </a:r>
          </a:p>
        </p:txBody>
      </p:sp>
      <p:sp>
        <p:nvSpPr>
          <p:cNvPr id="1048692" name="TextBox 14"/>
          <p:cNvSpPr txBox="1"/>
          <p:nvPr/>
        </p:nvSpPr>
        <p:spPr>
          <a:xfrm>
            <a:off x="9330489" y="2613787"/>
            <a:ext cx="801913" cy="1969898"/>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sz="12201"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44" name="Title 1"/>
          <p:cNvSpPr>
            <a:spLocks noGrp="1"/>
          </p:cNvSpPr>
          <p:nvPr>
            <p:ph type="title"/>
          </p:nvPr>
        </p:nvSpPr>
        <p:spPr>
          <a:xfrm>
            <a:off x="1154955" y="3124202"/>
            <a:ext cx="8825660" cy="1653180"/>
          </a:xfrm>
        </p:spPr>
        <p:txBody>
          <a:bodyPr anchor="b"/>
          <a:lstStyle>
            <a:lvl1pPr algn="l">
              <a:defRPr b="0" cap="none" sz="4000"/>
            </a:lvl1pPr>
          </a:lstStyle>
          <a:p>
            <a:r>
              <a:rPr lang="en-US"/>
              <a:t>Click to edit Master title style</a:t>
            </a:r>
            <a:endParaRPr dirty="0" lang="en-US"/>
          </a:p>
        </p:txBody>
      </p:sp>
      <p:sp>
        <p:nvSpPr>
          <p:cNvPr id="1048645" name="Text Placeholder 2"/>
          <p:cNvSpPr>
            <a:spLocks noGrp="1"/>
          </p:cNvSpPr>
          <p:nvPr>
            <p:ph type="body" idx="1"/>
          </p:nvPr>
        </p:nvSpPr>
        <p:spPr>
          <a:xfrm>
            <a:off x="1154957" y="4777381"/>
            <a:ext cx="8825659" cy="860400"/>
          </a:xfrm>
        </p:spPr>
        <p:txBody>
          <a:bodyPr anchor="t"/>
          <a:lstStyle>
            <a:lvl1pPr algn="l" indent="0" marL="0">
              <a:buNone/>
              <a:defRPr cap="none" sz="2000">
                <a:solidFill>
                  <a:schemeClr val="bg2">
                    <a:lumMod val="40000"/>
                    <a:lumOff val="60000"/>
                  </a:schemeClr>
                </a:solidFill>
              </a:defRPr>
            </a:lvl1pPr>
            <a:lvl2pPr indent="0" marL="457186">
              <a:buNone/>
              <a:defRPr sz="1801">
                <a:solidFill>
                  <a:schemeClr val="tx1">
                    <a:tint val="75000"/>
                  </a:schemeClr>
                </a:solidFill>
              </a:defRPr>
            </a:lvl2pPr>
            <a:lvl3pPr indent="0" marL="914372">
              <a:buNone/>
              <a:defRPr sz="1600">
                <a:solidFill>
                  <a:schemeClr val="tx1">
                    <a:tint val="75000"/>
                  </a:schemeClr>
                </a:solidFill>
              </a:defRPr>
            </a:lvl3pPr>
            <a:lvl4pPr indent="0" marL="1371560">
              <a:buNone/>
              <a:defRPr sz="1401">
                <a:solidFill>
                  <a:schemeClr val="tx1">
                    <a:tint val="75000"/>
                  </a:schemeClr>
                </a:solidFill>
              </a:defRPr>
            </a:lvl4pPr>
            <a:lvl5pPr indent="0" marL="1828746">
              <a:buNone/>
              <a:defRPr sz="1401">
                <a:solidFill>
                  <a:schemeClr val="tx1">
                    <a:tint val="75000"/>
                  </a:schemeClr>
                </a:solidFill>
              </a:defRPr>
            </a:lvl5pPr>
            <a:lvl6pPr indent="0" marL="2285933">
              <a:buNone/>
              <a:defRPr sz="1401">
                <a:solidFill>
                  <a:schemeClr val="tx1">
                    <a:tint val="75000"/>
                  </a:schemeClr>
                </a:solidFill>
              </a:defRPr>
            </a:lvl6pPr>
            <a:lvl7pPr indent="0" marL="2743119">
              <a:buNone/>
              <a:defRPr sz="1401">
                <a:solidFill>
                  <a:schemeClr val="tx1">
                    <a:tint val="75000"/>
                  </a:schemeClr>
                </a:solidFill>
              </a:defRPr>
            </a:lvl7pPr>
            <a:lvl8pPr indent="0" marL="3200307">
              <a:buNone/>
              <a:defRPr sz="1401">
                <a:solidFill>
                  <a:schemeClr val="tx1">
                    <a:tint val="75000"/>
                  </a:schemeClr>
                </a:solidFill>
              </a:defRPr>
            </a:lvl8pPr>
            <a:lvl9pPr indent="0" marL="3657493">
              <a:buNone/>
              <a:defRPr sz="1401">
                <a:solidFill>
                  <a:schemeClr val="tx1">
                    <a:tint val="75000"/>
                  </a:schemeClr>
                </a:solidFill>
              </a:defRPr>
            </a:lvl9pPr>
          </a:lstStyle>
          <a:p>
            <a:pPr lvl="0"/>
            <a:r>
              <a:rPr lang="en-US"/>
              <a:t>Edit Master text styles</a:t>
            </a:r>
          </a:p>
        </p:txBody>
      </p:sp>
      <p:sp>
        <p:nvSpPr>
          <p:cNvPr id="1048646" name="Date Placeholder 3"/>
          <p:cNvSpPr>
            <a:spLocks noGrp="1"/>
          </p:cNvSpPr>
          <p:nvPr>
            <p:ph type="dt" sz="half" idx="10"/>
          </p:nvPr>
        </p:nvSpPr>
        <p:spPr/>
        <p:txBody>
          <a:bodyPr/>
          <a:p>
            <a:fld id="{4509A250-FF31-4206-8172-F9D3106AACB1}" type="datetimeFigureOut">
              <a:rPr dirty="0" lang="en-US"/>
              <a:t>10/31/2018</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0" name=""/>
        <p:cNvGrpSpPr/>
        <p:nvPr/>
      </p:nvGrpSpPr>
      <p:grpSpPr>
        <a:xfrm>
          <a:off x="0" y="0"/>
          <a:ext cx="0" cy="0"/>
          <a:chOff x="0" y="0"/>
          <a:chExt cx="0" cy="0"/>
        </a:xfrm>
      </p:grpSpPr>
      <p:sp>
        <p:nvSpPr>
          <p:cNvPr id="1048699" name="Title 1"/>
          <p:cNvSpPr>
            <a:spLocks noGrp="1"/>
          </p:cNvSpPr>
          <p:nvPr>
            <p:ph type="title"/>
          </p:nvPr>
        </p:nvSpPr>
        <p:spPr/>
        <p:txBody>
          <a:bodyPr/>
          <a:lstStyle>
            <a:lvl1pPr>
              <a:defRPr sz="4199"/>
            </a:lvl1pPr>
          </a:lstStyle>
          <a:p>
            <a:r>
              <a:rPr lang="en-US"/>
              <a:t>Click to edit Master title style</a:t>
            </a:r>
            <a:endParaRPr dirty="0" lang="en-US"/>
          </a:p>
        </p:txBody>
      </p:sp>
      <p:sp>
        <p:nvSpPr>
          <p:cNvPr id="1048700"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bg2">
                    <a:lumMod val="40000"/>
                    <a:lumOff val="60000"/>
                  </a:schemeClr>
                </a:solidFill>
              </a:defRPr>
            </a:lvl1pPr>
            <a:lvl2pPr indent="0" marL="457186">
              <a:buNone/>
              <a:defRPr b="1" sz="2000"/>
            </a:lvl2pPr>
            <a:lvl3pPr indent="0" marL="914372">
              <a:buNone/>
              <a:defRPr b="1" sz="1801"/>
            </a:lvl3pPr>
            <a:lvl4pPr indent="0" marL="1371560">
              <a:buNone/>
              <a:defRPr b="1" sz="1600"/>
            </a:lvl4pPr>
            <a:lvl5pPr indent="0" marL="1828746">
              <a:buNone/>
              <a:defRPr b="1" sz="1600"/>
            </a:lvl5pPr>
            <a:lvl6pPr indent="0" marL="2285933">
              <a:buNone/>
              <a:defRPr b="1" sz="1600"/>
            </a:lvl6pPr>
            <a:lvl7pPr indent="0" marL="2743119">
              <a:buNone/>
              <a:defRPr b="1" sz="1600"/>
            </a:lvl7pPr>
            <a:lvl8pPr indent="0" marL="3200307">
              <a:buNone/>
              <a:defRPr b="1" sz="1600"/>
            </a:lvl8pPr>
            <a:lvl9pPr indent="0" marL="3657493">
              <a:buNone/>
              <a:defRPr b="1" sz="1600"/>
            </a:lvl9pPr>
          </a:lstStyle>
          <a:p>
            <a:pPr lvl="0"/>
            <a:r>
              <a:rPr lang="en-US"/>
              <a:t>Edit Master text styles</a:t>
            </a:r>
          </a:p>
        </p:txBody>
      </p:sp>
      <p:sp>
        <p:nvSpPr>
          <p:cNvPr id="1048701" name="Text Placeholder 3"/>
          <p:cNvSpPr>
            <a:spLocks noGrp="1"/>
          </p:cNvSpPr>
          <p:nvPr>
            <p:ph type="body" sz="half" idx="15"/>
          </p:nvPr>
        </p:nvSpPr>
        <p:spPr>
          <a:xfrm>
            <a:off x="652464" y="2667001"/>
            <a:ext cx="2927349" cy="3589338"/>
          </a:xfrm>
        </p:spPr>
        <p:txBody>
          <a:bodyPr anchor="t">
            <a:normAutofit/>
          </a:bodyPr>
          <a:lstStyle>
            <a:lvl1pPr indent="0" marL="0">
              <a:buNone/>
              <a:defRPr sz="1401"/>
            </a:lvl1pPr>
            <a:lvl2pPr indent="0" marL="457186">
              <a:buNone/>
              <a:defRPr sz="1200"/>
            </a:lvl2pPr>
            <a:lvl3pPr indent="0" marL="914372">
              <a:buNone/>
              <a:defRPr sz="1001"/>
            </a:lvl3pPr>
            <a:lvl4pPr indent="0" marL="1371560">
              <a:buNone/>
              <a:defRPr sz="900"/>
            </a:lvl4pPr>
            <a:lvl5pPr indent="0" marL="1828746">
              <a:buNone/>
              <a:defRPr sz="900"/>
            </a:lvl5pPr>
            <a:lvl6pPr indent="0" marL="2285933">
              <a:buNone/>
              <a:defRPr sz="900"/>
            </a:lvl6pPr>
            <a:lvl7pPr indent="0" marL="2743119">
              <a:buNone/>
              <a:defRPr sz="900"/>
            </a:lvl7pPr>
            <a:lvl8pPr indent="0" marL="3200307">
              <a:buNone/>
              <a:defRPr sz="900"/>
            </a:lvl8pPr>
            <a:lvl9pPr indent="0" marL="3657493">
              <a:buNone/>
              <a:defRPr sz="900"/>
            </a:lvl9pPr>
          </a:lstStyle>
          <a:p>
            <a:pPr lvl="0"/>
            <a:r>
              <a:rPr lang="en-US"/>
              <a:t>Edit Master text styles</a:t>
            </a:r>
          </a:p>
        </p:txBody>
      </p:sp>
      <p:sp>
        <p:nvSpPr>
          <p:cNvPr id="1048702" name="Text Placeholder 4"/>
          <p:cNvSpPr>
            <a:spLocks noGrp="1"/>
          </p:cNvSpPr>
          <p:nvPr>
            <p:ph type="body" sz="quarter" idx="3"/>
          </p:nvPr>
        </p:nvSpPr>
        <p:spPr>
          <a:xfrm>
            <a:off x="3883659" y="1981200"/>
            <a:ext cx="2936242" cy="576262"/>
          </a:xfrm>
        </p:spPr>
        <p:txBody>
          <a:bodyPr anchor="b">
            <a:noAutofit/>
          </a:bodyPr>
          <a:lstStyle>
            <a:lvl1pPr indent="0" marL="0">
              <a:buNone/>
              <a:defRPr b="0" sz="2400">
                <a:solidFill>
                  <a:schemeClr val="bg2">
                    <a:lumMod val="40000"/>
                    <a:lumOff val="60000"/>
                  </a:schemeClr>
                </a:solidFill>
              </a:defRPr>
            </a:lvl1pPr>
            <a:lvl2pPr indent="0" marL="457186">
              <a:buNone/>
              <a:defRPr b="1" sz="2000"/>
            </a:lvl2pPr>
            <a:lvl3pPr indent="0" marL="914372">
              <a:buNone/>
              <a:defRPr b="1" sz="1801"/>
            </a:lvl3pPr>
            <a:lvl4pPr indent="0" marL="1371560">
              <a:buNone/>
              <a:defRPr b="1" sz="1600"/>
            </a:lvl4pPr>
            <a:lvl5pPr indent="0" marL="1828746">
              <a:buNone/>
              <a:defRPr b="1" sz="1600"/>
            </a:lvl5pPr>
            <a:lvl6pPr indent="0" marL="2285933">
              <a:buNone/>
              <a:defRPr b="1" sz="1600"/>
            </a:lvl6pPr>
            <a:lvl7pPr indent="0" marL="2743119">
              <a:buNone/>
              <a:defRPr b="1" sz="1600"/>
            </a:lvl7pPr>
            <a:lvl8pPr indent="0" marL="3200307">
              <a:buNone/>
              <a:defRPr b="1" sz="1600"/>
            </a:lvl8pPr>
            <a:lvl9pPr indent="0" marL="3657493">
              <a:buNone/>
              <a:defRPr b="1" sz="1600"/>
            </a:lvl9pPr>
          </a:lstStyle>
          <a:p>
            <a:pPr lvl="0"/>
            <a:r>
              <a:rPr lang="en-US"/>
              <a:t>Edit Master text styles</a:t>
            </a:r>
          </a:p>
        </p:txBody>
      </p:sp>
      <p:sp>
        <p:nvSpPr>
          <p:cNvPr id="1048703" name="Text Placeholder 3"/>
          <p:cNvSpPr>
            <a:spLocks noGrp="1"/>
          </p:cNvSpPr>
          <p:nvPr>
            <p:ph type="body" sz="half" idx="16"/>
          </p:nvPr>
        </p:nvSpPr>
        <p:spPr>
          <a:xfrm>
            <a:off x="3873107" y="2667001"/>
            <a:ext cx="2946795" cy="3589338"/>
          </a:xfrm>
        </p:spPr>
        <p:txBody>
          <a:bodyPr anchor="t">
            <a:normAutofit/>
          </a:bodyPr>
          <a:lstStyle>
            <a:lvl1pPr indent="0" marL="0">
              <a:buNone/>
              <a:defRPr sz="1401"/>
            </a:lvl1pPr>
            <a:lvl2pPr indent="0" marL="457186">
              <a:buNone/>
              <a:defRPr sz="1200"/>
            </a:lvl2pPr>
            <a:lvl3pPr indent="0" marL="914372">
              <a:buNone/>
              <a:defRPr sz="1001"/>
            </a:lvl3pPr>
            <a:lvl4pPr indent="0" marL="1371560">
              <a:buNone/>
              <a:defRPr sz="900"/>
            </a:lvl4pPr>
            <a:lvl5pPr indent="0" marL="1828746">
              <a:buNone/>
              <a:defRPr sz="900"/>
            </a:lvl5pPr>
            <a:lvl6pPr indent="0" marL="2285933">
              <a:buNone/>
              <a:defRPr sz="900"/>
            </a:lvl6pPr>
            <a:lvl7pPr indent="0" marL="2743119">
              <a:buNone/>
              <a:defRPr sz="900"/>
            </a:lvl7pPr>
            <a:lvl8pPr indent="0" marL="3200307">
              <a:buNone/>
              <a:defRPr sz="900"/>
            </a:lvl8pPr>
            <a:lvl9pPr indent="0" marL="3657493">
              <a:buNone/>
              <a:defRPr sz="900"/>
            </a:lvl9pPr>
          </a:lstStyle>
          <a:p>
            <a:pPr lvl="0"/>
            <a:r>
              <a:rPr lang="en-US"/>
              <a:t>Edit Master text styles</a:t>
            </a:r>
          </a:p>
        </p:txBody>
      </p:sp>
      <p:sp>
        <p:nvSpPr>
          <p:cNvPr id="1048704" name="Text Placeholder 4"/>
          <p:cNvSpPr>
            <a:spLocks noGrp="1"/>
          </p:cNvSpPr>
          <p:nvPr>
            <p:ph type="body" sz="quarter" idx="13"/>
          </p:nvPr>
        </p:nvSpPr>
        <p:spPr>
          <a:xfrm>
            <a:off x="7124700" y="1981200"/>
            <a:ext cx="2932114" cy="576262"/>
          </a:xfrm>
        </p:spPr>
        <p:txBody>
          <a:bodyPr anchor="b">
            <a:noAutofit/>
          </a:bodyPr>
          <a:lstStyle>
            <a:lvl1pPr indent="0" marL="0">
              <a:buNone/>
              <a:defRPr b="0" sz="2400">
                <a:solidFill>
                  <a:schemeClr val="bg2">
                    <a:lumMod val="40000"/>
                    <a:lumOff val="60000"/>
                  </a:schemeClr>
                </a:solidFill>
              </a:defRPr>
            </a:lvl1pPr>
            <a:lvl2pPr indent="0" marL="457186">
              <a:buNone/>
              <a:defRPr b="1" sz="2000"/>
            </a:lvl2pPr>
            <a:lvl3pPr indent="0" marL="914372">
              <a:buNone/>
              <a:defRPr b="1" sz="1801"/>
            </a:lvl3pPr>
            <a:lvl4pPr indent="0" marL="1371560">
              <a:buNone/>
              <a:defRPr b="1" sz="1600"/>
            </a:lvl4pPr>
            <a:lvl5pPr indent="0" marL="1828746">
              <a:buNone/>
              <a:defRPr b="1" sz="1600"/>
            </a:lvl5pPr>
            <a:lvl6pPr indent="0" marL="2285933">
              <a:buNone/>
              <a:defRPr b="1" sz="1600"/>
            </a:lvl6pPr>
            <a:lvl7pPr indent="0" marL="2743119">
              <a:buNone/>
              <a:defRPr b="1" sz="1600"/>
            </a:lvl7pPr>
            <a:lvl8pPr indent="0" marL="3200307">
              <a:buNone/>
              <a:defRPr b="1" sz="1600"/>
            </a:lvl8pPr>
            <a:lvl9pPr indent="0" marL="3657493">
              <a:buNone/>
              <a:defRPr b="1" sz="1600"/>
            </a:lvl9pPr>
          </a:lstStyle>
          <a:p>
            <a:pPr lvl="0"/>
            <a:r>
              <a:rPr lang="en-US"/>
              <a:t>Edit Master text styles</a:t>
            </a:r>
          </a:p>
        </p:txBody>
      </p:sp>
      <p:sp>
        <p:nvSpPr>
          <p:cNvPr id="1048705" name="Text Placeholder 3"/>
          <p:cNvSpPr>
            <a:spLocks noGrp="1"/>
          </p:cNvSpPr>
          <p:nvPr>
            <p:ph type="body" sz="half" idx="17"/>
          </p:nvPr>
        </p:nvSpPr>
        <p:spPr>
          <a:xfrm>
            <a:off x="7124700" y="2667001"/>
            <a:ext cx="2932114" cy="3589338"/>
          </a:xfrm>
        </p:spPr>
        <p:txBody>
          <a:bodyPr anchor="t">
            <a:normAutofit/>
          </a:bodyPr>
          <a:lstStyle>
            <a:lvl1pPr indent="0" marL="0">
              <a:buNone/>
              <a:defRPr sz="1401"/>
            </a:lvl1pPr>
            <a:lvl2pPr indent="0" marL="457186">
              <a:buNone/>
              <a:defRPr sz="1200"/>
            </a:lvl2pPr>
            <a:lvl3pPr indent="0" marL="914372">
              <a:buNone/>
              <a:defRPr sz="1001"/>
            </a:lvl3pPr>
            <a:lvl4pPr indent="0" marL="1371560">
              <a:buNone/>
              <a:defRPr sz="900"/>
            </a:lvl4pPr>
            <a:lvl5pPr indent="0" marL="1828746">
              <a:buNone/>
              <a:defRPr sz="900"/>
            </a:lvl5pPr>
            <a:lvl6pPr indent="0" marL="2285933">
              <a:buNone/>
              <a:defRPr sz="900"/>
            </a:lvl6pPr>
            <a:lvl7pPr indent="0" marL="2743119">
              <a:buNone/>
              <a:defRPr sz="900"/>
            </a:lvl7pPr>
            <a:lvl8pPr indent="0" marL="3200307">
              <a:buNone/>
              <a:defRPr sz="900"/>
            </a:lvl8pPr>
            <a:lvl9pPr indent="0" marL="3657493">
              <a:buNone/>
              <a:defRPr sz="900"/>
            </a:lvl9pPr>
          </a:lstStyle>
          <a:p>
            <a:pPr lvl="0"/>
            <a:r>
              <a:rPr lang="en-US"/>
              <a:t>Edit Master text styles</a:t>
            </a:r>
          </a:p>
        </p:txBody>
      </p:sp>
      <p:cxnSp>
        <p:nvCxnSpPr>
          <p:cNvPr id="3145730" name="Straight Connector 16"/>
          <p:cNvCxnSpPr>
            <a:cxnSpLocks/>
          </p:cNvCxnSpPr>
          <p:nvPr/>
        </p:nvCxnSpPr>
        <p:spPr>
          <a:xfrm>
            <a:off x="3726142" y="2133601"/>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8" y="2133601"/>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06" name="Date Placeholder 3"/>
          <p:cNvSpPr>
            <a:spLocks noGrp="1"/>
          </p:cNvSpPr>
          <p:nvPr>
            <p:ph type="dt" sz="half" idx="10"/>
          </p:nvPr>
        </p:nvSpPr>
        <p:spPr/>
        <p:txBody>
          <a:bodyPr/>
          <a:p>
            <a:fld id="{4509A250-FF31-4206-8172-F9D3106AACB1}" type="datetimeFigureOut">
              <a:rPr dirty="0" lang="en-US"/>
              <a:t>10/31/2018</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54" name="Title 1"/>
          <p:cNvSpPr>
            <a:spLocks noGrp="1"/>
          </p:cNvSpPr>
          <p:nvPr>
            <p:ph type="title"/>
          </p:nvPr>
        </p:nvSpPr>
        <p:spPr/>
        <p:txBody>
          <a:bodyPr/>
          <a:lstStyle>
            <a:lvl1pPr>
              <a:defRPr sz="4199"/>
            </a:lvl1pPr>
          </a:lstStyle>
          <a:p>
            <a:r>
              <a:rPr lang="en-US"/>
              <a:t>Click to edit Master title style</a:t>
            </a:r>
            <a:endParaRPr dirty="0" lang="en-US"/>
          </a:p>
        </p:txBody>
      </p:sp>
      <p:sp>
        <p:nvSpPr>
          <p:cNvPr id="1048655" name="Text Placeholder 2"/>
          <p:cNvSpPr>
            <a:spLocks noGrp="1"/>
          </p:cNvSpPr>
          <p:nvPr>
            <p:ph type="body" idx="1"/>
          </p:nvPr>
        </p:nvSpPr>
        <p:spPr>
          <a:xfrm>
            <a:off x="652464" y="4250949"/>
            <a:ext cx="2940050" cy="576262"/>
          </a:xfrm>
        </p:spPr>
        <p:txBody>
          <a:bodyPr anchor="b">
            <a:noAutofit/>
          </a:bodyPr>
          <a:lstStyle>
            <a:lvl1pPr indent="0" marL="0">
              <a:buNone/>
              <a:defRPr b="0" sz="2400">
                <a:solidFill>
                  <a:schemeClr val="bg2">
                    <a:lumMod val="40000"/>
                    <a:lumOff val="60000"/>
                  </a:schemeClr>
                </a:solidFill>
              </a:defRPr>
            </a:lvl1pPr>
            <a:lvl2pPr indent="0" marL="457186">
              <a:buNone/>
              <a:defRPr b="1" sz="2000"/>
            </a:lvl2pPr>
            <a:lvl3pPr indent="0" marL="914372">
              <a:buNone/>
              <a:defRPr b="1" sz="1801"/>
            </a:lvl3pPr>
            <a:lvl4pPr indent="0" marL="1371560">
              <a:buNone/>
              <a:defRPr b="1" sz="1600"/>
            </a:lvl4pPr>
            <a:lvl5pPr indent="0" marL="1828746">
              <a:buNone/>
              <a:defRPr b="1" sz="1600"/>
            </a:lvl5pPr>
            <a:lvl6pPr indent="0" marL="2285933">
              <a:buNone/>
              <a:defRPr b="1" sz="1600"/>
            </a:lvl6pPr>
            <a:lvl7pPr indent="0" marL="2743119">
              <a:buNone/>
              <a:defRPr b="1" sz="1600"/>
            </a:lvl7pPr>
            <a:lvl8pPr indent="0" marL="3200307">
              <a:buNone/>
              <a:defRPr b="1" sz="1600"/>
            </a:lvl8pPr>
            <a:lvl9pPr indent="0" marL="3657493">
              <a:buNone/>
              <a:defRPr b="1" sz="1600"/>
            </a:lvl9pPr>
          </a:lstStyle>
          <a:p>
            <a:pPr lvl="0"/>
            <a:r>
              <a:rPr lang="en-US"/>
              <a:t>Edit Master text styles</a:t>
            </a:r>
          </a:p>
        </p:txBody>
      </p:sp>
      <p:sp>
        <p:nvSpPr>
          <p:cNvPr id="1048656" name="Picture Placeholder 2"/>
          <p:cNvSpPr>
            <a:spLocks noChangeAspect="1" noGrp="1"/>
          </p:cNvSpPr>
          <p:nvPr>
            <p:ph type="pic" idx="15"/>
          </p:nvPr>
        </p:nvSpPr>
        <p:spPr>
          <a:xfrm>
            <a:off x="652464" y="2209801"/>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186">
              <a:buNone/>
              <a:defRPr sz="1600"/>
            </a:lvl2pPr>
            <a:lvl3pPr indent="0" marL="914372">
              <a:buNone/>
              <a:defRPr sz="1600"/>
            </a:lvl3pPr>
            <a:lvl4pPr indent="0" marL="1371560">
              <a:buNone/>
              <a:defRPr sz="1600"/>
            </a:lvl4pPr>
            <a:lvl5pPr indent="0" marL="1828746">
              <a:buNone/>
              <a:defRPr sz="1600"/>
            </a:lvl5pPr>
            <a:lvl6pPr indent="0" marL="2285933">
              <a:buNone/>
              <a:defRPr sz="1600"/>
            </a:lvl6pPr>
            <a:lvl7pPr indent="0" marL="2743119">
              <a:buNone/>
              <a:defRPr sz="1600"/>
            </a:lvl7pPr>
            <a:lvl8pPr indent="0" marL="3200307">
              <a:buNone/>
              <a:defRPr sz="1600"/>
            </a:lvl8pPr>
            <a:lvl9pPr indent="0" marL="3657493">
              <a:buNone/>
              <a:defRPr sz="1600"/>
            </a:lvl9pPr>
          </a:lstStyle>
          <a:p>
            <a:r>
              <a:rPr lang="en-US"/>
              <a:t>Click icon to add picture</a:t>
            </a:r>
            <a:endParaRPr dirty="0" lang="en-US"/>
          </a:p>
        </p:txBody>
      </p:sp>
      <p:sp>
        <p:nvSpPr>
          <p:cNvPr id="1048657" name="Text Placeholder 3"/>
          <p:cNvSpPr>
            <a:spLocks noGrp="1"/>
          </p:cNvSpPr>
          <p:nvPr>
            <p:ph type="body" sz="half" idx="18"/>
          </p:nvPr>
        </p:nvSpPr>
        <p:spPr>
          <a:xfrm>
            <a:off x="652464" y="4827212"/>
            <a:ext cx="2940050" cy="659189"/>
          </a:xfrm>
        </p:spPr>
        <p:txBody>
          <a:bodyPr anchor="t">
            <a:normAutofit/>
          </a:bodyPr>
          <a:lstStyle>
            <a:lvl1pPr indent="0" marL="0">
              <a:buNone/>
              <a:defRPr sz="1401"/>
            </a:lvl1pPr>
            <a:lvl2pPr indent="0" marL="457186">
              <a:buNone/>
              <a:defRPr sz="1200"/>
            </a:lvl2pPr>
            <a:lvl3pPr indent="0" marL="914372">
              <a:buNone/>
              <a:defRPr sz="1001"/>
            </a:lvl3pPr>
            <a:lvl4pPr indent="0" marL="1371560">
              <a:buNone/>
              <a:defRPr sz="900"/>
            </a:lvl4pPr>
            <a:lvl5pPr indent="0" marL="1828746">
              <a:buNone/>
              <a:defRPr sz="900"/>
            </a:lvl5pPr>
            <a:lvl6pPr indent="0" marL="2285933">
              <a:buNone/>
              <a:defRPr sz="900"/>
            </a:lvl6pPr>
            <a:lvl7pPr indent="0" marL="2743119">
              <a:buNone/>
              <a:defRPr sz="900"/>
            </a:lvl7pPr>
            <a:lvl8pPr indent="0" marL="3200307">
              <a:buNone/>
              <a:defRPr sz="900"/>
            </a:lvl8pPr>
            <a:lvl9pPr indent="0" marL="3657493">
              <a:buNone/>
              <a:defRPr sz="900"/>
            </a:lvl9pPr>
          </a:lstStyle>
          <a:p>
            <a:pPr lvl="0"/>
            <a:r>
              <a:rPr lang="en-US"/>
              <a:t>Edit Master text styles</a:t>
            </a:r>
          </a:p>
        </p:txBody>
      </p:sp>
      <p:sp>
        <p:nvSpPr>
          <p:cNvPr id="1048658" name="Text Placeholder 4"/>
          <p:cNvSpPr>
            <a:spLocks noGrp="1"/>
          </p:cNvSpPr>
          <p:nvPr>
            <p:ph type="body" sz="quarter" idx="3"/>
          </p:nvPr>
        </p:nvSpPr>
        <p:spPr>
          <a:xfrm>
            <a:off x="3889376" y="4250949"/>
            <a:ext cx="2930524" cy="576262"/>
          </a:xfrm>
        </p:spPr>
        <p:txBody>
          <a:bodyPr anchor="b">
            <a:noAutofit/>
          </a:bodyPr>
          <a:lstStyle>
            <a:lvl1pPr indent="0" marL="0">
              <a:buNone/>
              <a:defRPr b="0" sz="2400">
                <a:solidFill>
                  <a:schemeClr val="bg2">
                    <a:lumMod val="40000"/>
                    <a:lumOff val="60000"/>
                  </a:schemeClr>
                </a:solidFill>
              </a:defRPr>
            </a:lvl1pPr>
            <a:lvl2pPr indent="0" marL="457186">
              <a:buNone/>
              <a:defRPr b="1" sz="2000"/>
            </a:lvl2pPr>
            <a:lvl3pPr indent="0" marL="914372">
              <a:buNone/>
              <a:defRPr b="1" sz="1801"/>
            </a:lvl3pPr>
            <a:lvl4pPr indent="0" marL="1371560">
              <a:buNone/>
              <a:defRPr b="1" sz="1600"/>
            </a:lvl4pPr>
            <a:lvl5pPr indent="0" marL="1828746">
              <a:buNone/>
              <a:defRPr b="1" sz="1600"/>
            </a:lvl5pPr>
            <a:lvl6pPr indent="0" marL="2285933">
              <a:buNone/>
              <a:defRPr b="1" sz="1600"/>
            </a:lvl6pPr>
            <a:lvl7pPr indent="0" marL="2743119">
              <a:buNone/>
              <a:defRPr b="1" sz="1600"/>
            </a:lvl7pPr>
            <a:lvl8pPr indent="0" marL="3200307">
              <a:buNone/>
              <a:defRPr b="1" sz="1600"/>
            </a:lvl8pPr>
            <a:lvl9pPr indent="0" marL="3657493">
              <a:buNone/>
              <a:defRPr b="1" sz="1600"/>
            </a:lvl9pPr>
          </a:lstStyle>
          <a:p>
            <a:pPr lvl="0"/>
            <a:r>
              <a:rPr lang="en-US"/>
              <a:t>Edit Master text styles</a:t>
            </a:r>
          </a:p>
        </p:txBody>
      </p:sp>
      <p:sp>
        <p:nvSpPr>
          <p:cNvPr id="1048659" name="Picture Placeholder 2"/>
          <p:cNvSpPr>
            <a:spLocks noChangeAspect="1" noGrp="1"/>
          </p:cNvSpPr>
          <p:nvPr>
            <p:ph type="pic" idx="21"/>
          </p:nvPr>
        </p:nvSpPr>
        <p:spPr>
          <a:xfrm>
            <a:off x="3889374" y="2209801"/>
            <a:ext cx="2930524"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186">
              <a:buNone/>
              <a:defRPr sz="1600"/>
            </a:lvl2pPr>
            <a:lvl3pPr indent="0" marL="914372">
              <a:buNone/>
              <a:defRPr sz="1600"/>
            </a:lvl3pPr>
            <a:lvl4pPr indent="0" marL="1371560">
              <a:buNone/>
              <a:defRPr sz="1600"/>
            </a:lvl4pPr>
            <a:lvl5pPr indent="0" marL="1828746">
              <a:buNone/>
              <a:defRPr sz="1600"/>
            </a:lvl5pPr>
            <a:lvl6pPr indent="0" marL="2285933">
              <a:buNone/>
              <a:defRPr sz="1600"/>
            </a:lvl6pPr>
            <a:lvl7pPr indent="0" marL="2743119">
              <a:buNone/>
              <a:defRPr sz="1600"/>
            </a:lvl7pPr>
            <a:lvl8pPr indent="0" marL="3200307">
              <a:buNone/>
              <a:defRPr sz="1600"/>
            </a:lvl8pPr>
            <a:lvl9pPr indent="0" marL="3657493">
              <a:buNone/>
              <a:defRPr sz="1600"/>
            </a:lvl9pPr>
          </a:lstStyle>
          <a:p>
            <a:r>
              <a:rPr lang="en-US"/>
              <a:t>Click icon to add picture</a:t>
            </a:r>
            <a:endParaRPr dirty="0" lang="en-US"/>
          </a:p>
        </p:txBody>
      </p:sp>
      <p:sp>
        <p:nvSpPr>
          <p:cNvPr id="1048660" name="Text Placeholder 3"/>
          <p:cNvSpPr>
            <a:spLocks noGrp="1"/>
          </p:cNvSpPr>
          <p:nvPr>
            <p:ph type="body" sz="half" idx="19"/>
          </p:nvPr>
        </p:nvSpPr>
        <p:spPr>
          <a:xfrm>
            <a:off x="3888026" y="4827210"/>
            <a:ext cx="2934405" cy="659189"/>
          </a:xfrm>
        </p:spPr>
        <p:txBody>
          <a:bodyPr anchor="t">
            <a:normAutofit/>
          </a:bodyPr>
          <a:lstStyle>
            <a:lvl1pPr indent="0" marL="0">
              <a:buNone/>
              <a:defRPr sz="1401"/>
            </a:lvl1pPr>
            <a:lvl2pPr indent="0" marL="457186">
              <a:buNone/>
              <a:defRPr sz="1200"/>
            </a:lvl2pPr>
            <a:lvl3pPr indent="0" marL="914372">
              <a:buNone/>
              <a:defRPr sz="1001"/>
            </a:lvl3pPr>
            <a:lvl4pPr indent="0" marL="1371560">
              <a:buNone/>
              <a:defRPr sz="900"/>
            </a:lvl4pPr>
            <a:lvl5pPr indent="0" marL="1828746">
              <a:buNone/>
              <a:defRPr sz="900"/>
            </a:lvl5pPr>
            <a:lvl6pPr indent="0" marL="2285933">
              <a:buNone/>
              <a:defRPr sz="900"/>
            </a:lvl6pPr>
            <a:lvl7pPr indent="0" marL="2743119">
              <a:buNone/>
              <a:defRPr sz="900"/>
            </a:lvl7pPr>
            <a:lvl8pPr indent="0" marL="3200307">
              <a:buNone/>
              <a:defRPr sz="900"/>
            </a:lvl8pPr>
            <a:lvl9pPr indent="0" marL="3657493">
              <a:buNone/>
              <a:defRPr sz="900"/>
            </a:lvl9pPr>
          </a:lstStyle>
          <a:p>
            <a:pPr lvl="0"/>
            <a:r>
              <a:rPr lang="en-US"/>
              <a:t>Edit Master text styles</a:t>
            </a:r>
          </a:p>
        </p:txBody>
      </p:sp>
      <p:sp>
        <p:nvSpPr>
          <p:cNvPr id="1048661" name="Text Placeholder 4"/>
          <p:cNvSpPr>
            <a:spLocks noGrp="1"/>
          </p:cNvSpPr>
          <p:nvPr>
            <p:ph type="body" sz="quarter" idx="13"/>
          </p:nvPr>
        </p:nvSpPr>
        <p:spPr>
          <a:xfrm>
            <a:off x="7124700" y="4250949"/>
            <a:ext cx="2932114" cy="576262"/>
          </a:xfrm>
        </p:spPr>
        <p:txBody>
          <a:bodyPr anchor="b">
            <a:noAutofit/>
          </a:bodyPr>
          <a:lstStyle>
            <a:lvl1pPr indent="0" marL="0">
              <a:buNone/>
              <a:defRPr b="0" sz="2400">
                <a:solidFill>
                  <a:schemeClr val="bg2">
                    <a:lumMod val="40000"/>
                    <a:lumOff val="60000"/>
                  </a:schemeClr>
                </a:solidFill>
              </a:defRPr>
            </a:lvl1pPr>
            <a:lvl2pPr indent="0" marL="457186">
              <a:buNone/>
              <a:defRPr b="1" sz="2000"/>
            </a:lvl2pPr>
            <a:lvl3pPr indent="0" marL="914372">
              <a:buNone/>
              <a:defRPr b="1" sz="1801"/>
            </a:lvl3pPr>
            <a:lvl4pPr indent="0" marL="1371560">
              <a:buNone/>
              <a:defRPr b="1" sz="1600"/>
            </a:lvl4pPr>
            <a:lvl5pPr indent="0" marL="1828746">
              <a:buNone/>
              <a:defRPr b="1" sz="1600"/>
            </a:lvl5pPr>
            <a:lvl6pPr indent="0" marL="2285933">
              <a:buNone/>
              <a:defRPr b="1" sz="1600"/>
            </a:lvl6pPr>
            <a:lvl7pPr indent="0" marL="2743119">
              <a:buNone/>
              <a:defRPr b="1" sz="1600"/>
            </a:lvl7pPr>
            <a:lvl8pPr indent="0" marL="3200307">
              <a:buNone/>
              <a:defRPr b="1" sz="1600"/>
            </a:lvl8pPr>
            <a:lvl9pPr indent="0" marL="3657493">
              <a:buNone/>
              <a:defRPr b="1" sz="1600"/>
            </a:lvl9pPr>
          </a:lstStyle>
          <a:p>
            <a:pPr lvl="0"/>
            <a:r>
              <a:rPr lang="en-US"/>
              <a:t>Edit Master text styles</a:t>
            </a:r>
          </a:p>
        </p:txBody>
      </p:sp>
      <p:sp>
        <p:nvSpPr>
          <p:cNvPr id="1048662" name="Picture Placeholder 2"/>
          <p:cNvSpPr>
            <a:spLocks noChangeAspect="1" noGrp="1"/>
          </p:cNvSpPr>
          <p:nvPr>
            <p:ph type="pic" idx="22"/>
          </p:nvPr>
        </p:nvSpPr>
        <p:spPr>
          <a:xfrm>
            <a:off x="7124699" y="2209801"/>
            <a:ext cx="2932114"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186">
              <a:buNone/>
              <a:defRPr sz="1600"/>
            </a:lvl2pPr>
            <a:lvl3pPr indent="0" marL="914372">
              <a:buNone/>
              <a:defRPr sz="1600"/>
            </a:lvl3pPr>
            <a:lvl4pPr indent="0" marL="1371560">
              <a:buNone/>
              <a:defRPr sz="1600"/>
            </a:lvl4pPr>
            <a:lvl5pPr indent="0" marL="1828746">
              <a:buNone/>
              <a:defRPr sz="1600"/>
            </a:lvl5pPr>
            <a:lvl6pPr indent="0" marL="2285933">
              <a:buNone/>
              <a:defRPr sz="1600"/>
            </a:lvl6pPr>
            <a:lvl7pPr indent="0" marL="2743119">
              <a:buNone/>
              <a:defRPr sz="1600"/>
            </a:lvl7pPr>
            <a:lvl8pPr indent="0" marL="3200307">
              <a:buNone/>
              <a:defRPr sz="1600"/>
            </a:lvl8pPr>
            <a:lvl9pPr indent="0" marL="3657493">
              <a:buNone/>
              <a:defRPr sz="1600"/>
            </a:lvl9pPr>
          </a:lstStyle>
          <a:p>
            <a:r>
              <a:rPr lang="en-US"/>
              <a:t>Click icon to add picture</a:t>
            </a:r>
            <a:endParaRPr dirty="0" lang="en-US"/>
          </a:p>
        </p:txBody>
      </p:sp>
      <p:sp>
        <p:nvSpPr>
          <p:cNvPr id="1048663" name="Text Placeholder 3"/>
          <p:cNvSpPr>
            <a:spLocks noGrp="1"/>
          </p:cNvSpPr>
          <p:nvPr>
            <p:ph type="body" sz="half" idx="20"/>
          </p:nvPr>
        </p:nvSpPr>
        <p:spPr>
          <a:xfrm>
            <a:off x="7124576" y="4827208"/>
            <a:ext cx="2935996" cy="659189"/>
          </a:xfrm>
        </p:spPr>
        <p:txBody>
          <a:bodyPr anchor="t">
            <a:normAutofit/>
          </a:bodyPr>
          <a:lstStyle>
            <a:lvl1pPr indent="0" marL="0">
              <a:buNone/>
              <a:defRPr sz="1401"/>
            </a:lvl1pPr>
            <a:lvl2pPr indent="0" marL="457186">
              <a:buNone/>
              <a:defRPr sz="1200"/>
            </a:lvl2pPr>
            <a:lvl3pPr indent="0" marL="914372">
              <a:buNone/>
              <a:defRPr sz="1001"/>
            </a:lvl3pPr>
            <a:lvl4pPr indent="0" marL="1371560">
              <a:buNone/>
              <a:defRPr sz="900"/>
            </a:lvl4pPr>
            <a:lvl5pPr indent="0" marL="1828746">
              <a:buNone/>
              <a:defRPr sz="900"/>
            </a:lvl5pPr>
            <a:lvl6pPr indent="0" marL="2285933">
              <a:buNone/>
              <a:defRPr sz="900"/>
            </a:lvl6pPr>
            <a:lvl7pPr indent="0" marL="2743119">
              <a:buNone/>
              <a:defRPr sz="900"/>
            </a:lvl7pPr>
            <a:lvl8pPr indent="0" marL="3200307">
              <a:buNone/>
              <a:defRPr sz="900"/>
            </a:lvl8pPr>
            <a:lvl9pPr indent="0" marL="3657493">
              <a:buNone/>
              <a:defRPr sz="900"/>
            </a:lvl9pPr>
          </a:lstStyle>
          <a:p>
            <a:pPr lvl="0"/>
            <a:r>
              <a:rPr lang="en-US"/>
              <a:t>Edit Master text styles</a:t>
            </a:r>
          </a:p>
        </p:txBody>
      </p:sp>
      <p:cxnSp>
        <p:nvCxnSpPr>
          <p:cNvPr id="3145728" name="Straight Connector 18"/>
          <p:cNvCxnSpPr>
            <a:cxnSpLocks/>
          </p:cNvCxnSpPr>
          <p:nvPr/>
        </p:nvCxnSpPr>
        <p:spPr>
          <a:xfrm>
            <a:off x="3726142" y="2133601"/>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8" y="2133601"/>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64" name="Date Placeholder 3"/>
          <p:cNvSpPr>
            <a:spLocks noGrp="1"/>
          </p:cNvSpPr>
          <p:nvPr>
            <p:ph type="dt" sz="half" idx="10"/>
          </p:nvPr>
        </p:nvSpPr>
        <p:spPr/>
        <p:txBody>
          <a:bodyPr/>
          <a:p>
            <a:fld id="{4509A250-FF31-4206-8172-F9D3106AACB1}" type="datetimeFigureOut">
              <a:rPr dirty="0" lang="en-US"/>
              <a:t>10/31/2018</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715" name="Title 1"/>
          <p:cNvSpPr>
            <a:spLocks noGrp="1"/>
          </p:cNvSpPr>
          <p:nvPr>
            <p:ph type="title"/>
          </p:nvPr>
        </p:nvSpPr>
        <p:spPr/>
        <p:txBody>
          <a:bodyPr/>
          <a:p>
            <a:r>
              <a:rPr lang="en-US"/>
              <a:t>Click to edit Master title style</a:t>
            </a:r>
            <a:endParaRPr dirty="0" lang="en-US"/>
          </a:p>
        </p:txBody>
      </p:sp>
      <p:sp>
        <p:nvSpPr>
          <p:cNvPr id="1048716" name="Vertical Text Placeholder 2"/>
          <p:cNvSpPr>
            <a:spLocks noGrp="1"/>
          </p:cNvSpPr>
          <p:nvPr>
            <p:ph type="body" orient="vert" idx="1"/>
          </p:nvPr>
        </p:nvSpPr>
        <p:spPr/>
        <p:txBody>
          <a:bodyPr anchor="t" anchorCtr="0"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Date Placeholder 3"/>
          <p:cNvSpPr>
            <a:spLocks noGrp="1"/>
          </p:cNvSpPr>
          <p:nvPr>
            <p:ph type="dt" sz="half" idx="10"/>
          </p:nvPr>
        </p:nvSpPr>
        <p:spPr/>
        <p:txBody>
          <a:bodyPr/>
          <a:p>
            <a:fld id="{4509A250-FF31-4206-8172-F9D3106AACB1}" type="datetimeFigureOut">
              <a:rPr dirty="0" lang="en-US"/>
              <a:t>10/31/2018</a:t>
            </a:fld>
            <a:endParaRPr dirty="0" lang="en-US"/>
          </a:p>
        </p:txBody>
      </p:sp>
      <p:sp>
        <p:nvSpPr>
          <p:cNvPr id="1048718" name="Footer Placeholder 4"/>
          <p:cNvSpPr>
            <a:spLocks noGrp="1"/>
          </p:cNvSpPr>
          <p:nvPr>
            <p:ph type="ftr" sz="quarter" idx="11"/>
          </p:nvPr>
        </p:nvSpPr>
        <p:spPr/>
        <p:txBody>
          <a:bodyPr/>
          <a:p>
            <a:endParaRPr dirty="0" lang="en-US"/>
          </a:p>
        </p:txBody>
      </p:sp>
      <p:sp>
        <p:nvSpPr>
          <p:cNvPr id="1048719"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680" name="Vertical Title 1"/>
          <p:cNvSpPr>
            <a:spLocks noGrp="1"/>
          </p:cNvSpPr>
          <p:nvPr>
            <p:ph type="title" orient="vert"/>
          </p:nvPr>
        </p:nvSpPr>
        <p:spPr>
          <a:xfrm>
            <a:off x="8304213" y="430213"/>
            <a:ext cx="1752601" cy="5826125"/>
          </a:xfrm>
        </p:spPr>
        <p:txBody>
          <a:bodyPr anchor="b" anchorCtr="0" vert="eaVert"/>
          <a:p>
            <a:r>
              <a:rPr lang="en-US"/>
              <a:t>Click to edit Master title style</a:t>
            </a:r>
            <a:endParaRPr dirty="0" lang="en-US"/>
          </a:p>
        </p:txBody>
      </p:sp>
      <p:sp>
        <p:nvSpPr>
          <p:cNvPr id="1048681" name="Vertical Text Placeholder 2"/>
          <p:cNvSpPr>
            <a:spLocks noGrp="1"/>
          </p:cNvSpPr>
          <p:nvPr>
            <p:ph type="body" orient="vert" idx="1"/>
          </p:nvPr>
        </p:nvSpPr>
        <p:spPr>
          <a:xfrm>
            <a:off x="652465" y="887414"/>
            <a:ext cx="7423148" cy="5368924"/>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Date Placeholder 3"/>
          <p:cNvSpPr>
            <a:spLocks noGrp="1"/>
          </p:cNvSpPr>
          <p:nvPr>
            <p:ph type="dt" sz="half" idx="10"/>
          </p:nvPr>
        </p:nvSpPr>
        <p:spPr/>
        <p:txBody>
          <a:bodyPr/>
          <a:p>
            <a:fld id="{4509A250-FF31-4206-8172-F9D3106AACB1}" type="datetimeFigureOut">
              <a:rPr dirty="0" lang="en-US"/>
              <a:t>10/31/2018</a:t>
            </a:fld>
            <a:endParaRPr dirty="0" lang="en-US"/>
          </a:p>
        </p:txBody>
      </p:sp>
      <p:sp>
        <p:nvSpPr>
          <p:cNvPr id="1048683" name="Footer Placeholder 4"/>
          <p:cNvSpPr>
            <a:spLocks noGrp="1"/>
          </p:cNvSpPr>
          <p:nvPr>
            <p:ph type="ftr" sz="quarter" idx="11"/>
          </p:nvPr>
        </p:nvSpPr>
        <p:spPr/>
        <p:txBody>
          <a:bodyPr/>
          <a:p>
            <a:endParaRPr dirty="0" lang="en-US"/>
          </a:p>
        </p:txBody>
      </p:sp>
      <p:sp>
        <p:nvSpPr>
          <p:cNvPr id="1048684"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8" name="Title 1"/>
          <p:cNvSpPr>
            <a:spLocks noGrp="1"/>
          </p:cNvSpPr>
          <p:nvPr>
            <p:ph type="title"/>
          </p:nvPr>
        </p:nvSpPr>
        <p:spPr/>
        <p:txBody>
          <a:bodyPr/>
          <a:p>
            <a:r>
              <a:rPr lang="en-US"/>
              <a:t>Click to edit Master title style</a:t>
            </a:r>
            <a:endParaRPr dirty="0" lang="en-US"/>
          </a:p>
        </p:txBody>
      </p:sp>
      <p:sp>
        <p:nvSpPr>
          <p:cNvPr id="1048599"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0" name="Date Placeholder 3"/>
          <p:cNvSpPr>
            <a:spLocks noGrp="1"/>
          </p:cNvSpPr>
          <p:nvPr>
            <p:ph type="dt" sz="half" idx="10"/>
          </p:nvPr>
        </p:nvSpPr>
        <p:spPr/>
        <p:txBody>
          <a:bodyPr/>
          <a:p>
            <a:fld id="{4509A250-FF31-4206-8172-F9D3106AACB1}" type="datetimeFigureOut">
              <a:rPr dirty="0" lang="en-US"/>
              <a:t>10/31/2018</a:t>
            </a:fld>
            <a:endParaRPr dirty="0" lang="en-US"/>
          </a:p>
        </p:txBody>
      </p:sp>
      <p:sp>
        <p:nvSpPr>
          <p:cNvPr id="1048601" name="Footer Placeholder 4"/>
          <p:cNvSpPr>
            <a:spLocks noGrp="1"/>
          </p:cNvSpPr>
          <p:nvPr>
            <p:ph type="ftr" sz="quarter" idx="11"/>
          </p:nvPr>
        </p:nvSpPr>
        <p:spPr/>
        <p:txBody>
          <a:bodyPr/>
          <a:p>
            <a:endParaRPr dirty="0" lang="en-US"/>
          </a:p>
        </p:txBody>
      </p:sp>
      <p:sp>
        <p:nvSpPr>
          <p:cNvPr id="1048602"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 name=""/>
        <p:cNvGrpSpPr/>
        <p:nvPr/>
      </p:nvGrpSpPr>
      <p:grpSpPr>
        <a:xfrm>
          <a:off x="0" y="0"/>
          <a:ext cx="0" cy="0"/>
          <a:chOff x="0" y="0"/>
          <a:chExt cx="0" cy="0"/>
        </a:xfrm>
      </p:grpSpPr>
      <p:sp>
        <p:nvSpPr>
          <p:cNvPr id="1048667" name="Title 1"/>
          <p:cNvSpPr>
            <a:spLocks noGrp="1"/>
          </p:cNvSpPr>
          <p:nvPr>
            <p:ph type="title"/>
          </p:nvPr>
        </p:nvSpPr>
        <p:spPr>
          <a:xfrm>
            <a:off x="1154956" y="2861734"/>
            <a:ext cx="8825657" cy="1915647"/>
          </a:xfrm>
        </p:spPr>
        <p:txBody>
          <a:bodyPr anchor="b"/>
          <a:lstStyle>
            <a:lvl1pPr algn="l">
              <a:defRPr b="0" cap="none" sz="4000"/>
            </a:lvl1pPr>
          </a:lstStyle>
          <a:p>
            <a:r>
              <a:rPr lang="en-US"/>
              <a:t>Click to edit Master title style</a:t>
            </a:r>
            <a:endParaRPr dirty="0" lang="en-US"/>
          </a:p>
        </p:txBody>
      </p:sp>
      <p:sp>
        <p:nvSpPr>
          <p:cNvPr id="1048668" name="Text Placeholder 2"/>
          <p:cNvSpPr>
            <a:spLocks noGrp="1"/>
          </p:cNvSpPr>
          <p:nvPr>
            <p:ph type="body" idx="1"/>
          </p:nvPr>
        </p:nvSpPr>
        <p:spPr>
          <a:xfrm>
            <a:off x="1154957" y="4777381"/>
            <a:ext cx="8825659" cy="860400"/>
          </a:xfrm>
        </p:spPr>
        <p:txBody>
          <a:bodyPr anchor="t"/>
          <a:lstStyle>
            <a:lvl1pPr algn="l" indent="0" marL="0">
              <a:buNone/>
              <a:defRPr cap="all" sz="2000">
                <a:solidFill>
                  <a:schemeClr val="bg2">
                    <a:lumMod val="40000"/>
                    <a:lumOff val="60000"/>
                  </a:schemeClr>
                </a:solidFill>
              </a:defRPr>
            </a:lvl1pPr>
            <a:lvl2pPr indent="0" marL="457186">
              <a:buNone/>
              <a:defRPr sz="1801">
                <a:solidFill>
                  <a:schemeClr val="tx1">
                    <a:tint val="75000"/>
                  </a:schemeClr>
                </a:solidFill>
              </a:defRPr>
            </a:lvl2pPr>
            <a:lvl3pPr indent="0" marL="914372">
              <a:buNone/>
              <a:defRPr sz="1600">
                <a:solidFill>
                  <a:schemeClr val="tx1">
                    <a:tint val="75000"/>
                  </a:schemeClr>
                </a:solidFill>
              </a:defRPr>
            </a:lvl3pPr>
            <a:lvl4pPr indent="0" marL="1371560">
              <a:buNone/>
              <a:defRPr sz="1401">
                <a:solidFill>
                  <a:schemeClr val="tx1">
                    <a:tint val="75000"/>
                  </a:schemeClr>
                </a:solidFill>
              </a:defRPr>
            </a:lvl4pPr>
            <a:lvl5pPr indent="0" marL="1828746">
              <a:buNone/>
              <a:defRPr sz="1401">
                <a:solidFill>
                  <a:schemeClr val="tx1">
                    <a:tint val="75000"/>
                  </a:schemeClr>
                </a:solidFill>
              </a:defRPr>
            </a:lvl5pPr>
            <a:lvl6pPr indent="0" marL="2285933">
              <a:buNone/>
              <a:defRPr sz="1401">
                <a:solidFill>
                  <a:schemeClr val="tx1">
                    <a:tint val="75000"/>
                  </a:schemeClr>
                </a:solidFill>
              </a:defRPr>
            </a:lvl6pPr>
            <a:lvl7pPr indent="0" marL="2743119">
              <a:buNone/>
              <a:defRPr sz="1401">
                <a:solidFill>
                  <a:schemeClr val="tx1">
                    <a:tint val="75000"/>
                  </a:schemeClr>
                </a:solidFill>
              </a:defRPr>
            </a:lvl7pPr>
            <a:lvl8pPr indent="0" marL="3200307">
              <a:buNone/>
              <a:defRPr sz="1401">
                <a:solidFill>
                  <a:schemeClr val="tx1">
                    <a:tint val="75000"/>
                  </a:schemeClr>
                </a:solidFill>
              </a:defRPr>
            </a:lvl8pPr>
            <a:lvl9pPr indent="0" marL="3657493">
              <a:buNone/>
              <a:defRPr sz="1401">
                <a:solidFill>
                  <a:schemeClr val="tx1">
                    <a:tint val="75000"/>
                  </a:schemeClr>
                </a:solidFill>
              </a:defRPr>
            </a:lvl9pPr>
          </a:lstStyle>
          <a:p>
            <a:pPr lvl="0"/>
            <a:r>
              <a:rPr lang="en-US"/>
              <a:t>Edit Master text styles</a:t>
            </a:r>
          </a:p>
        </p:txBody>
      </p:sp>
      <p:sp>
        <p:nvSpPr>
          <p:cNvPr id="1048669" name="Date Placeholder 3"/>
          <p:cNvSpPr>
            <a:spLocks noGrp="1"/>
          </p:cNvSpPr>
          <p:nvPr>
            <p:ph type="dt" sz="half" idx="10"/>
          </p:nvPr>
        </p:nvSpPr>
        <p:spPr/>
        <p:txBody>
          <a:bodyPr/>
          <a:p>
            <a:fld id="{9796027F-7875-4030-9381-8BD8C4F21935}" type="datetimeFigureOut">
              <a:rPr dirty="0" lang="en-US"/>
              <a:t>10/31/2018</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18" name="Title 1"/>
          <p:cNvSpPr>
            <a:spLocks noGrp="1"/>
          </p:cNvSpPr>
          <p:nvPr>
            <p:ph type="title"/>
          </p:nvPr>
        </p:nvSpPr>
        <p:spPr/>
        <p:txBody>
          <a:bodyPr/>
          <a:p>
            <a:r>
              <a:rPr lang="en-US"/>
              <a:t>Click to edit Master title style</a:t>
            </a:r>
            <a:endParaRPr dirty="0" lang="en-US"/>
          </a:p>
        </p:txBody>
      </p:sp>
      <p:sp>
        <p:nvSpPr>
          <p:cNvPr id="1048619" name="Content Placeholder 2"/>
          <p:cNvSpPr>
            <a:spLocks noGrp="1"/>
          </p:cNvSpPr>
          <p:nvPr>
            <p:ph sz="half" idx="1"/>
          </p:nvPr>
        </p:nvSpPr>
        <p:spPr>
          <a:xfrm>
            <a:off x="1103314" y="2060577"/>
            <a:ext cx="4396340" cy="4195763"/>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0" name="Content Placeholder 3"/>
          <p:cNvSpPr>
            <a:spLocks noGrp="1"/>
          </p:cNvSpPr>
          <p:nvPr>
            <p:ph sz="half" idx="2"/>
          </p:nvPr>
        </p:nvSpPr>
        <p:spPr>
          <a:xfrm>
            <a:off x="5654494" y="2056094"/>
            <a:ext cx="4396341" cy="4200245"/>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4"/>
          <p:cNvSpPr>
            <a:spLocks noGrp="1"/>
          </p:cNvSpPr>
          <p:nvPr>
            <p:ph type="dt" sz="half" idx="10"/>
          </p:nvPr>
        </p:nvSpPr>
        <p:spPr/>
        <p:txBody>
          <a:bodyPr/>
          <a:p>
            <a:fld id="{9796027F-7875-4030-9381-8BD8C4F21935}" type="datetimeFigureOut">
              <a:rPr dirty="0" lang="en-US"/>
              <a:t>10/31/2018</a:t>
            </a:fld>
            <a:endParaRPr dirty="0" lang="en-US"/>
          </a:p>
        </p:txBody>
      </p:sp>
      <p:sp>
        <p:nvSpPr>
          <p:cNvPr id="1048622" name="Footer Placeholder 5"/>
          <p:cNvSpPr>
            <a:spLocks noGrp="1"/>
          </p:cNvSpPr>
          <p:nvPr>
            <p:ph type="ftr" sz="quarter" idx="11"/>
          </p:nvPr>
        </p:nvSpPr>
        <p:spPr/>
        <p:txBody>
          <a:bodyPr/>
          <a:p>
            <a:endParaRPr dirty="0" lang="en-US"/>
          </a:p>
        </p:txBody>
      </p:sp>
      <p:sp>
        <p:nvSpPr>
          <p:cNvPr id="1048623" name="Slide Number Placeholder 6"/>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Text Placeholder 2"/>
          <p:cNvSpPr>
            <a:spLocks noGrp="1"/>
          </p:cNvSpPr>
          <p:nvPr>
            <p:ph type="body" idx="1"/>
          </p:nvPr>
        </p:nvSpPr>
        <p:spPr>
          <a:xfrm>
            <a:off x="1103314" y="1905000"/>
            <a:ext cx="4396338" cy="576262"/>
          </a:xfrm>
        </p:spPr>
        <p:txBody>
          <a:bodyPr anchor="b">
            <a:noAutofit/>
          </a:bodyPr>
          <a:lstStyle>
            <a:lvl1pPr indent="0" marL="0">
              <a:buNone/>
              <a:defRPr b="0" sz="2400">
                <a:solidFill>
                  <a:schemeClr val="bg2">
                    <a:lumMod val="40000"/>
                    <a:lumOff val="60000"/>
                  </a:schemeClr>
                </a:solidFill>
              </a:defRPr>
            </a:lvl1pPr>
            <a:lvl2pPr indent="0" marL="457186">
              <a:buNone/>
              <a:defRPr b="1" sz="2000"/>
            </a:lvl2pPr>
            <a:lvl3pPr indent="0" marL="914372">
              <a:buNone/>
              <a:defRPr b="1" sz="1801"/>
            </a:lvl3pPr>
            <a:lvl4pPr indent="0" marL="1371560">
              <a:buNone/>
              <a:defRPr b="1" sz="1600"/>
            </a:lvl4pPr>
            <a:lvl5pPr indent="0" marL="1828746">
              <a:buNone/>
              <a:defRPr b="1" sz="1600"/>
            </a:lvl5pPr>
            <a:lvl6pPr indent="0" marL="2285933">
              <a:buNone/>
              <a:defRPr b="1" sz="1600"/>
            </a:lvl6pPr>
            <a:lvl7pPr indent="0" marL="2743119">
              <a:buNone/>
              <a:defRPr b="1" sz="1600"/>
            </a:lvl7pPr>
            <a:lvl8pPr indent="0" marL="3200307">
              <a:buNone/>
              <a:defRPr b="1" sz="1600"/>
            </a:lvl8pPr>
            <a:lvl9pPr indent="0" marL="3657493">
              <a:buNone/>
              <a:defRPr b="1" sz="1600"/>
            </a:lvl9pPr>
          </a:lstStyle>
          <a:p>
            <a:pPr lvl="0"/>
            <a:r>
              <a:rPr lang="en-US"/>
              <a:t>Edit Master text styles</a:t>
            </a:r>
          </a:p>
        </p:txBody>
      </p:sp>
      <p:sp>
        <p:nvSpPr>
          <p:cNvPr id="1048674" name="Content Placeholder 3"/>
          <p:cNvSpPr>
            <a:spLocks noGrp="1"/>
          </p:cNvSpPr>
          <p:nvPr>
            <p:ph sz="half" idx="2"/>
          </p:nvPr>
        </p:nvSpPr>
        <p:spPr>
          <a:xfrm>
            <a:off x="1103314" y="2514600"/>
            <a:ext cx="4396340" cy="3741738"/>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Text Placeholder 4"/>
          <p:cNvSpPr>
            <a:spLocks noGrp="1"/>
          </p:cNvSpPr>
          <p:nvPr>
            <p:ph type="body" sz="quarter" idx="3"/>
          </p:nvPr>
        </p:nvSpPr>
        <p:spPr>
          <a:xfrm>
            <a:off x="5654498" y="1905000"/>
            <a:ext cx="4396340" cy="576262"/>
          </a:xfrm>
        </p:spPr>
        <p:txBody>
          <a:bodyPr anchor="b">
            <a:noAutofit/>
          </a:bodyPr>
          <a:lstStyle>
            <a:lvl1pPr indent="0" marL="0">
              <a:buNone/>
              <a:defRPr b="0" sz="2400">
                <a:solidFill>
                  <a:schemeClr val="bg2">
                    <a:lumMod val="40000"/>
                    <a:lumOff val="60000"/>
                  </a:schemeClr>
                </a:solidFill>
              </a:defRPr>
            </a:lvl1pPr>
            <a:lvl2pPr indent="0" marL="457186">
              <a:buNone/>
              <a:defRPr b="1" sz="2000"/>
            </a:lvl2pPr>
            <a:lvl3pPr indent="0" marL="914372">
              <a:buNone/>
              <a:defRPr b="1" sz="1801"/>
            </a:lvl3pPr>
            <a:lvl4pPr indent="0" marL="1371560">
              <a:buNone/>
              <a:defRPr b="1" sz="1600"/>
            </a:lvl4pPr>
            <a:lvl5pPr indent="0" marL="1828746">
              <a:buNone/>
              <a:defRPr b="1" sz="1600"/>
            </a:lvl5pPr>
            <a:lvl6pPr indent="0" marL="2285933">
              <a:buNone/>
              <a:defRPr b="1" sz="1600"/>
            </a:lvl6pPr>
            <a:lvl7pPr indent="0" marL="2743119">
              <a:buNone/>
              <a:defRPr b="1" sz="1600"/>
            </a:lvl7pPr>
            <a:lvl8pPr indent="0" marL="3200307">
              <a:buNone/>
              <a:defRPr b="1" sz="1600"/>
            </a:lvl8pPr>
            <a:lvl9pPr indent="0" marL="3657493">
              <a:buNone/>
              <a:defRPr b="1" sz="1600"/>
            </a:lvl9pPr>
          </a:lstStyle>
          <a:p>
            <a:pPr lvl="0"/>
            <a:r>
              <a:rPr lang="en-US"/>
              <a:t>Edit Master text styles</a:t>
            </a:r>
          </a:p>
        </p:txBody>
      </p:sp>
      <p:sp>
        <p:nvSpPr>
          <p:cNvPr id="1048676" name="Content Placeholder 5"/>
          <p:cNvSpPr>
            <a:spLocks noGrp="1"/>
          </p:cNvSpPr>
          <p:nvPr>
            <p:ph sz="quarter" idx="4"/>
          </p:nvPr>
        </p:nvSpPr>
        <p:spPr>
          <a:xfrm>
            <a:off x="5654498" y="2514600"/>
            <a:ext cx="4396340" cy="3741738"/>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6"/>
          <p:cNvSpPr>
            <a:spLocks noGrp="1"/>
          </p:cNvSpPr>
          <p:nvPr>
            <p:ph type="dt" sz="half" idx="10"/>
          </p:nvPr>
        </p:nvSpPr>
        <p:spPr/>
        <p:txBody>
          <a:bodyPr/>
          <a:p>
            <a:fld id="{9796027F-7875-4030-9381-8BD8C4F21935}" type="datetimeFigureOut">
              <a:rPr dirty="0" lang="en-US"/>
              <a:t>10/31/2018</a:t>
            </a:fld>
            <a:endParaRPr dirty="0" lang="en-US"/>
          </a:p>
        </p:txBody>
      </p:sp>
      <p:sp>
        <p:nvSpPr>
          <p:cNvPr id="1048678" name="Footer Placeholder 7"/>
          <p:cNvSpPr>
            <a:spLocks noGrp="1"/>
          </p:cNvSpPr>
          <p:nvPr>
            <p:ph type="ftr" sz="quarter" idx="11"/>
          </p:nvPr>
        </p:nvSpPr>
        <p:spPr/>
        <p:txBody>
          <a:bodyPr/>
          <a:p>
            <a:endParaRPr dirty="0" lang="en-US"/>
          </a:p>
        </p:txBody>
      </p:sp>
      <p:sp>
        <p:nvSpPr>
          <p:cNvPr id="1048679" name="Slide Number Placeholder 8"/>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40" name="Title 1"/>
          <p:cNvSpPr>
            <a:spLocks noGrp="1"/>
          </p:cNvSpPr>
          <p:nvPr>
            <p:ph type="title"/>
          </p:nvPr>
        </p:nvSpPr>
        <p:spPr/>
        <p:txBody>
          <a:bodyPr/>
          <a:p>
            <a:r>
              <a:rPr lang="en-US"/>
              <a:t>Click to edit Master title style</a:t>
            </a:r>
            <a:endParaRPr dirty="0" lang="en-US"/>
          </a:p>
        </p:txBody>
      </p:sp>
      <p:sp>
        <p:nvSpPr>
          <p:cNvPr id="1048641" name="Date Placeholder 2"/>
          <p:cNvSpPr>
            <a:spLocks noGrp="1"/>
          </p:cNvSpPr>
          <p:nvPr>
            <p:ph type="dt" sz="half" idx="10"/>
          </p:nvPr>
        </p:nvSpPr>
        <p:spPr/>
        <p:txBody>
          <a:bodyPr/>
          <a:p>
            <a:fld id="{4509A250-FF31-4206-8172-F9D3106AACB1}" type="datetimeFigureOut">
              <a:rPr dirty="0" lang="en-US"/>
              <a:t>10/31/2018</a:t>
            </a:fld>
            <a:endParaRPr dirty="0" lang="en-US"/>
          </a:p>
        </p:txBody>
      </p:sp>
      <p:sp>
        <p:nvSpPr>
          <p:cNvPr id="1048642" name="Footer Placeholder 3"/>
          <p:cNvSpPr>
            <a:spLocks noGrp="1"/>
          </p:cNvSpPr>
          <p:nvPr>
            <p:ph type="ftr" sz="quarter" idx="11"/>
          </p:nvPr>
        </p:nvSpPr>
        <p:spPr/>
        <p:txBody>
          <a:bodyPr/>
          <a:p>
            <a:endParaRPr dirty="0" lang="en-US"/>
          </a:p>
        </p:txBody>
      </p:sp>
      <p:sp>
        <p:nvSpPr>
          <p:cNvPr id="1048643" name="Slide Number Placeholder 4"/>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3" name="Date Placeholder 1"/>
          <p:cNvSpPr>
            <a:spLocks noGrp="1"/>
          </p:cNvSpPr>
          <p:nvPr>
            <p:ph type="dt" sz="half" idx="10"/>
          </p:nvPr>
        </p:nvSpPr>
        <p:spPr/>
        <p:txBody>
          <a:bodyPr/>
          <a:p>
            <a:fld id="{4509A250-FF31-4206-8172-F9D3106AACB1}" type="datetimeFigureOut">
              <a:rPr dirty="0" lang="en-US"/>
              <a:t>10/31/2018</a:t>
            </a:fld>
            <a:endParaRPr dirty="0" lang="en-US"/>
          </a:p>
        </p:txBody>
      </p:sp>
      <p:sp>
        <p:nvSpPr>
          <p:cNvPr id="1048584" name="Footer Placeholder 2"/>
          <p:cNvSpPr>
            <a:spLocks noGrp="1"/>
          </p:cNvSpPr>
          <p:nvPr>
            <p:ph type="ftr" sz="quarter" idx="11"/>
          </p:nvPr>
        </p:nvSpPr>
        <p:spPr/>
        <p:txBody>
          <a:bodyPr/>
          <a:p>
            <a:endParaRPr dirty="0" lang="en-US"/>
          </a:p>
        </p:txBody>
      </p:sp>
      <p:sp>
        <p:nvSpPr>
          <p:cNvPr id="1048585" name="Slide Number Placeholder 3"/>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09" name="Title 1"/>
          <p:cNvSpPr>
            <a:spLocks noGrp="1"/>
          </p:cNvSpPr>
          <p:nvPr>
            <p:ph type="title"/>
          </p:nvPr>
        </p:nvSpPr>
        <p:spPr>
          <a:xfrm>
            <a:off x="1154956" y="1447801"/>
            <a:ext cx="3401065" cy="1447800"/>
          </a:xfrm>
        </p:spPr>
        <p:txBody>
          <a:bodyPr anchor="b"/>
          <a:lstStyle>
            <a:lvl1pPr algn="l">
              <a:defRPr b="0" sz="2400"/>
            </a:lvl1pPr>
          </a:lstStyle>
          <a:p>
            <a:r>
              <a:rPr lang="en-US"/>
              <a:t>Click to edit Master title style</a:t>
            </a:r>
            <a:endParaRPr dirty="0" lang="en-US"/>
          </a:p>
        </p:txBody>
      </p:sp>
      <p:sp>
        <p:nvSpPr>
          <p:cNvPr id="1048710" name="Content Placeholder 2"/>
          <p:cNvSpPr>
            <a:spLocks noGrp="1"/>
          </p:cNvSpPr>
          <p:nvPr>
            <p:ph idx="1"/>
          </p:nvPr>
        </p:nvSpPr>
        <p:spPr>
          <a:xfrm>
            <a:off x="4784617" y="1447800"/>
            <a:ext cx="5195996" cy="4572000"/>
          </a:xfrm>
        </p:spPr>
        <p:txBody>
          <a:bodyPr anchor="ctr">
            <a:normAutofit/>
          </a:bodyPr>
          <a:lstStyle>
            <a:lvl1pPr>
              <a:defRPr sz="2000"/>
            </a:lvl1pPr>
            <a:lvl2pPr>
              <a:defRPr sz="1801"/>
            </a:lvl2pPr>
            <a:lvl3pPr>
              <a:defRPr sz="1600"/>
            </a:lvl3pPr>
            <a:lvl4pPr>
              <a:defRPr sz="1401"/>
            </a:lvl4pPr>
            <a:lvl5pPr>
              <a:defRPr sz="1401"/>
            </a:lvl5pPr>
            <a:lvl6pPr>
              <a:defRPr sz="1401"/>
            </a:lvl6pPr>
            <a:lvl7pPr>
              <a:defRPr sz="1401"/>
            </a:lvl7pPr>
            <a:lvl8pPr>
              <a:defRPr sz="1401"/>
            </a:lvl8pPr>
            <a:lvl9pPr>
              <a:defRPr sz="140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Text Placeholder 3"/>
          <p:cNvSpPr>
            <a:spLocks noGrp="1"/>
          </p:cNvSpPr>
          <p:nvPr>
            <p:ph type="body" sz="half" idx="2"/>
          </p:nvPr>
        </p:nvSpPr>
        <p:spPr>
          <a:xfrm>
            <a:off x="1154953" y="3129281"/>
            <a:ext cx="3401063" cy="2895599"/>
          </a:xfrm>
        </p:spPr>
        <p:txBody>
          <a:bodyPr/>
          <a:lstStyle>
            <a:lvl1pPr indent="0" marL="0">
              <a:buNone/>
              <a:defRPr sz="1401"/>
            </a:lvl1pPr>
            <a:lvl2pPr indent="0" marL="457186">
              <a:buNone/>
              <a:defRPr sz="1200"/>
            </a:lvl2pPr>
            <a:lvl3pPr indent="0" marL="914372">
              <a:buNone/>
              <a:defRPr sz="1001"/>
            </a:lvl3pPr>
            <a:lvl4pPr indent="0" marL="1371560">
              <a:buNone/>
              <a:defRPr sz="900"/>
            </a:lvl4pPr>
            <a:lvl5pPr indent="0" marL="1828746">
              <a:buNone/>
              <a:defRPr sz="900"/>
            </a:lvl5pPr>
            <a:lvl6pPr indent="0" marL="2285933">
              <a:buNone/>
              <a:defRPr sz="900"/>
            </a:lvl6pPr>
            <a:lvl7pPr indent="0" marL="2743119">
              <a:buNone/>
              <a:defRPr sz="900"/>
            </a:lvl7pPr>
            <a:lvl8pPr indent="0" marL="3200307">
              <a:buNone/>
              <a:defRPr sz="900"/>
            </a:lvl8pPr>
            <a:lvl9pPr indent="0" marL="3657493">
              <a:buNone/>
              <a:defRPr sz="900"/>
            </a:lvl9pPr>
          </a:lstStyle>
          <a:p>
            <a:pPr lvl="0"/>
            <a:r>
              <a:rPr lang="en-US"/>
              <a:t>Edit Master text styles</a:t>
            </a:r>
          </a:p>
        </p:txBody>
      </p:sp>
      <p:sp>
        <p:nvSpPr>
          <p:cNvPr id="1048712" name="Date Placeholder 4"/>
          <p:cNvSpPr>
            <a:spLocks noGrp="1"/>
          </p:cNvSpPr>
          <p:nvPr>
            <p:ph type="dt" sz="half" idx="10"/>
          </p:nvPr>
        </p:nvSpPr>
        <p:spPr/>
        <p:txBody>
          <a:bodyPr/>
          <a:p>
            <a:fld id="{4509A250-FF31-4206-8172-F9D3106AACB1}" type="datetimeFigureOut">
              <a:rPr dirty="0" lang="en-US"/>
              <a:t>10/31/2018</a:t>
            </a:fld>
            <a:endParaRPr dirty="0" lang="en-US"/>
          </a:p>
        </p:txBody>
      </p:sp>
      <p:sp>
        <p:nvSpPr>
          <p:cNvPr id="1048713" name="Footer Placeholder 5"/>
          <p:cNvSpPr>
            <a:spLocks noGrp="1"/>
          </p:cNvSpPr>
          <p:nvPr>
            <p:ph type="ftr" sz="quarter" idx="11"/>
          </p:nvPr>
        </p:nvSpPr>
        <p:spPr/>
        <p:txBody>
          <a:bodyPr/>
          <a:p>
            <a:endParaRPr dirty="0" lang="en-US"/>
          </a:p>
        </p:txBody>
      </p:sp>
      <p:sp>
        <p:nvSpPr>
          <p:cNvPr id="1048714" name="Slide Number Placeholder 6"/>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5" name=""/>
        <p:cNvGrpSpPr/>
        <p:nvPr/>
      </p:nvGrpSpPr>
      <p:grpSpPr>
        <a:xfrm>
          <a:off x="0" y="0"/>
          <a:ext cx="0" cy="0"/>
          <a:chOff x="0" y="0"/>
          <a:chExt cx="0" cy="0"/>
        </a:xfrm>
      </p:grpSpPr>
      <p:sp>
        <p:nvSpPr>
          <p:cNvPr id="1048590" name="Title 1"/>
          <p:cNvSpPr>
            <a:spLocks noGrp="1"/>
          </p:cNvSpPr>
          <p:nvPr>
            <p:ph type="title"/>
          </p:nvPr>
        </p:nvSpPr>
        <p:spPr>
          <a:xfrm>
            <a:off x="1153907" y="1854192"/>
            <a:ext cx="5092907" cy="1574808"/>
          </a:xfrm>
        </p:spPr>
        <p:txBody>
          <a:bodyPr anchor="b">
            <a:normAutofit/>
          </a:bodyPr>
          <a:lstStyle>
            <a:lvl1pPr algn="l">
              <a:defRPr b="0" sz="3600"/>
            </a:lvl1pPr>
          </a:lstStyle>
          <a:p>
            <a:r>
              <a:rPr lang="en-US"/>
              <a:t>Click to edit Master title style</a:t>
            </a:r>
            <a:endParaRPr dirty="0" lang="en-US"/>
          </a:p>
        </p:txBody>
      </p:sp>
      <p:sp>
        <p:nvSpPr>
          <p:cNvPr id="1048591" name="Picture Placeholder 2"/>
          <p:cNvSpPr>
            <a:spLocks noChangeAspect="1" noGrp="1"/>
          </p:cNvSpPr>
          <p:nvPr>
            <p:ph type="pic" idx="1"/>
          </p:nvPr>
        </p:nvSpPr>
        <p:spPr>
          <a:xfrm>
            <a:off x="6949549"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186">
              <a:buNone/>
              <a:defRPr sz="1600"/>
            </a:lvl2pPr>
            <a:lvl3pPr indent="0" marL="914372">
              <a:buNone/>
              <a:defRPr sz="1600"/>
            </a:lvl3pPr>
            <a:lvl4pPr indent="0" marL="1371560">
              <a:buNone/>
              <a:defRPr sz="1600"/>
            </a:lvl4pPr>
            <a:lvl5pPr indent="0" marL="1828746">
              <a:buNone/>
              <a:defRPr sz="1600"/>
            </a:lvl5pPr>
            <a:lvl6pPr indent="0" marL="2285933">
              <a:buNone/>
              <a:defRPr sz="1600"/>
            </a:lvl6pPr>
            <a:lvl7pPr indent="0" marL="2743119">
              <a:buNone/>
              <a:defRPr sz="1600"/>
            </a:lvl7pPr>
            <a:lvl8pPr indent="0" marL="3200307">
              <a:buNone/>
              <a:defRPr sz="1600"/>
            </a:lvl8pPr>
            <a:lvl9pPr indent="0" marL="3657493">
              <a:buNone/>
              <a:defRPr sz="1600"/>
            </a:lvl9pPr>
          </a:lstStyle>
          <a:p>
            <a:r>
              <a:rPr lang="en-US"/>
              <a:t>Click icon to add picture</a:t>
            </a:r>
            <a:endParaRPr dirty="0" lang="en-US"/>
          </a:p>
        </p:txBody>
      </p:sp>
      <p:sp>
        <p:nvSpPr>
          <p:cNvPr id="1048592" name="Text Placeholder 3"/>
          <p:cNvSpPr>
            <a:spLocks noGrp="1"/>
          </p:cNvSpPr>
          <p:nvPr>
            <p:ph type="body" sz="half" idx="2"/>
          </p:nvPr>
        </p:nvSpPr>
        <p:spPr>
          <a:xfrm>
            <a:off x="1154955" y="3657600"/>
            <a:ext cx="5084980" cy="1371600"/>
          </a:xfrm>
        </p:spPr>
        <p:txBody>
          <a:bodyPr>
            <a:normAutofit/>
          </a:bodyPr>
          <a:lstStyle>
            <a:lvl1pPr indent="0" marL="0">
              <a:buNone/>
              <a:defRPr sz="1401"/>
            </a:lvl1pPr>
            <a:lvl2pPr indent="0" marL="457186">
              <a:buNone/>
              <a:defRPr sz="1200"/>
            </a:lvl2pPr>
            <a:lvl3pPr indent="0" marL="914372">
              <a:buNone/>
              <a:defRPr sz="1001"/>
            </a:lvl3pPr>
            <a:lvl4pPr indent="0" marL="1371560">
              <a:buNone/>
              <a:defRPr sz="900"/>
            </a:lvl4pPr>
            <a:lvl5pPr indent="0" marL="1828746">
              <a:buNone/>
              <a:defRPr sz="900"/>
            </a:lvl5pPr>
            <a:lvl6pPr indent="0" marL="2285933">
              <a:buNone/>
              <a:defRPr sz="900"/>
            </a:lvl6pPr>
            <a:lvl7pPr indent="0" marL="2743119">
              <a:buNone/>
              <a:defRPr sz="900"/>
            </a:lvl7pPr>
            <a:lvl8pPr indent="0" marL="3200307">
              <a:buNone/>
              <a:defRPr sz="900"/>
            </a:lvl8pPr>
            <a:lvl9pPr indent="0" marL="3657493">
              <a:buNone/>
              <a:defRPr sz="900"/>
            </a:lvl9pPr>
          </a:lstStyle>
          <a:p>
            <a:pPr lvl="0"/>
            <a:r>
              <a:rPr lang="en-US"/>
              <a:t>Edit Master text styles</a:t>
            </a:r>
          </a:p>
        </p:txBody>
      </p:sp>
      <p:sp>
        <p:nvSpPr>
          <p:cNvPr id="1048593" name="Date Placeholder 4"/>
          <p:cNvSpPr>
            <a:spLocks noGrp="1"/>
          </p:cNvSpPr>
          <p:nvPr>
            <p:ph type="dt" sz="half" idx="10"/>
          </p:nvPr>
        </p:nvSpPr>
        <p:spPr/>
        <p:txBody>
          <a:bodyPr/>
          <a:p>
            <a:fld id="{4509A250-FF31-4206-8172-F9D3106AACB1}" type="datetimeFigureOut">
              <a:rPr dirty="0" lang="en-US"/>
              <a:t>10/31/2018</a:t>
            </a:fld>
            <a:endParaRPr dirty="0" lang="en-US"/>
          </a:p>
        </p:txBody>
      </p:sp>
      <p:sp>
        <p:nvSpPr>
          <p:cNvPr id="1048594" name="Footer Placeholder 5"/>
          <p:cNvSpPr>
            <a:spLocks noGrp="1"/>
          </p:cNvSpPr>
          <p:nvPr>
            <p:ph type="ftr" sz="quarter" idx="11"/>
          </p:nvPr>
        </p:nvSpPr>
        <p:spPr/>
        <p:txBody>
          <a:bodyPr/>
          <a:p>
            <a:endParaRPr dirty="0" lang="en-US"/>
          </a:p>
        </p:txBody>
      </p:sp>
      <p:sp>
        <p:nvSpPr>
          <p:cNvPr id="1048595" name="Slide Number Placeholder 6"/>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13"/>
          <a:stretch>
            <a:fillRect/>
          </a:stretch>
        </p:blipFill>
        <p:spPr>
          <a:xfrm>
            <a:off x="2" y="2669687"/>
            <a:ext cx="4037012"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1" y="2892349"/>
            <a:ext cx="1522412" cy="2365453"/>
          </a:xfrm>
          <a:prstGeom prst="rect"/>
        </p:spPr>
      </p:pic>
      <p:sp>
        <p:nvSpPr>
          <p:cNvPr id="1048576" name="Oval 15"/>
          <p:cNvSpPr/>
          <p:nvPr/>
        </p:nvSpPr>
        <p:spPr>
          <a:xfrm>
            <a:off x="8609014" y="1676401"/>
            <a:ext cx="2819401" cy="2819400"/>
          </a:xfrm>
          <a:prstGeom prst="ellipse"/>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813"/>
          <a:stretch>
            <a:fillRect/>
          </a:stretch>
        </p:blipFill>
        <p:spPr>
          <a:xfrm>
            <a:off x="7999416" y="2"/>
            <a:ext cx="1603387" cy="1141407"/>
          </a:xfrm>
          <a:prstGeom prst="rect"/>
        </p:spPr>
      </p:pic>
      <p:pic>
        <p:nvPicPr>
          <p:cNvPr id="2097155" name="Picture 9"/>
          <p:cNvPicPr>
            <a:picLocks noChangeAspect="1"/>
          </p:cNvPicPr>
          <p:nvPr/>
        </p:nvPicPr>
        <p:blipFill rotWithShape="1">
          <a:blip xmlns:r="http://schemas.openxmlformats.org/officeDocument/2006/relationships" r:embed="rId21"/>
          <a:srcRect b="23320"/>
          <a:stretch>
            <a:fillRect/>
          </a:stretch>
        </p:blipFill>
        <p:spPr>
          <a:xfrm>
            <a:off x="8605882" y="6096000"/>
            <a:ext cx="993733" cy="762000"/>
          </a:xfrm>
          <a:prstGeom prst="rect"/>
        </p:spPr>
      </p:pic>
      <p:sp>
        <p:nvSpPr>
          <p:cNvPr id="1048577" name="Rectangle 13"/>
          <p:cNvSpPr/>
          <p:nvPr/>
        </p:nvSpPr>
        <p:spPr>
          <a:xfrm>
            <a:off x="10437814" y="0"/>
            <a:ext cx="685801"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4" y="452718"/>
            <a:ext cx="9404724" cy="1400530"/>
          </a:xfrm>
          <a:prstGeom prst="rect"/>
        </p:spPr>
        <p:txBody>
          <a:bodyPr anchor="t" bIns="45720" lIns="91440" rIns="91440" rtlCol="0" tIns="45720" vert="horz">
            <a:noAutofit/>
          </a:bodyPr>
          <a:p>
            <a:r>
              <a:rPr lang="en-US"/>
              <a:t>Click to edit Master title style</a:t>
            </a:r>
            <a:endParaRPr dirty="0" lang="en-US"/>
          </a:p>
        </p:txBody>
      </p:sp>
      <p:sp>
        <p:nvSpPr>
          <p:cNvPr id="1048579" name="Text Placeholder 2"/>
          <p:cNvSpPr>
            <a:spLocks noGrp="1"/>
          </p:cNvSpPr>
          <p:nvPr>
            <p:ph type="body" idx="1"/>
          </p:nvPr>
        </p:nvSpPr>
        <p:spPr>
          <a:xfrm>
            <a:off x="1103313" y="2052920"/>
            <a:ext cx="8946540" cy="4195481"/>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rot="5400000">
            <a:off x="10155643" y="1790702"/>
            <a:ext cx="990599" cy="304798"/>
          </a:xfrm>
          <a:prstGeom prst="rect"/>
        </p:spPr>
        <p:txBody>
          <a:bodyPr anchor="t" bIns="45720" lIns="91440" rIns="91440" rtlCol="0" tIns="45720" vert="horz"/>
          <a:lstStyle>
            <a:lvl1pPr algn="l">
              <a:defRPr b="0" sz="1100" i="0">
                <a:solidFill>
                  <a:schemeClr val="tx1">
                    <a:tint val="75000"/>
                    <a:alpha val="60000"/>
                  </a:schemeClr>
                </a:solidFill>
              </a:defRPr>
            </a:lvl1pPr>
          </a:lstStyle>
          <a:p>
            <a:fld id="{4AAD347D-5ACD-4C99-B74B-A9C85AD731AF}" type="datetimeFigureOut">
              <a:rPr dirty="0" lang="en-US"/>
              <a:t>10/31/2018</a:t>
            </a:fld>
            <a:endParaRPr dirty="0" lang="en-US"/>
          </a:p>
        </p:txBody>
      </p:sp>
      <p:sp>
        <p:nvSpPr>
          <p:cNvPr id="1048581" name="Footer Placeholder 4"/>
          <p:cNvSpPr>
            <a:spLocks noGrp="1"/>
          </p:cNvSpPr>
          <p:nvPr>
            <p:ph type="ftr" sz="quarter" idx="3"/>
          </p:nvPr>
        </p:nvSpPr>
        <p:spPr>
          <a:xfrm rot="5400000">
            <a:off x="8951576" y="3225298"/>
            <a:ext cx="3859795" cy="304802"/>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dirty="0" lang="en-US"/>
          </a:p>
        </p:txBody>
      </p:sp>
      <p:sp>
        <p:nvSpPr>
          <p:cNvPr id="1048582" name="Slide Number Placeholder 5"/>
          <p:cNvSpPr>
            <a:spLocks noGrp="1"/>
          </p:cNvSpPr>
          <p:nvPr>
            <p:ph type="sldNum" sz="quarter" idx="4"/>
          </p:nvPr>
        </p:nvSpPr>
        <p:spPr bwMode="gray">
          <a:xfrm>
            <a:off x="10352543" y="295731"/>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fld id="{D57F1E4F-1CFF-5643-939E-02111984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dt="0" ftr="0" hdr="0" sldNum="0"/>
  <p:txStyles>
    <p:titleStyle>
      <a:lvl1pPr algn="l" defTabSz="457186" eaLnBrk="1" hangingPunct="1" latinLnBrk="0" rtl="0">
        <a:spcBef>
          <a:spcPct val="0"/>
        </a:spcBef>
        <a:buNone/>
        <a:defRPr b="0" sz="4199"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186" eaLnBrk="1" hangingPunct="1" indent="-342890" latinLnBrk="0" marL="342890" rtl="0">
        <a:spcBef>
          <a:spcPts val="1001"/>
        </a:spcBef>
        <a:spcAft>
          <a:spcPts val="0"/>
        </a:spcAft>
        <a:buClr>
          <a:schemeClr val="bg2">
            <a:lumMod val="40000"/>
            <a:lumOff val="60000"/>
          </a:schemeClr>
        </a:buClr>
        <a:buSzPct val="80000"/>
        <a:buFont typeface="Wingdings 3" charset="2"/>
        <a:buChar char=""/>
        <a:defRPr b="0" sz="2000" i="0" kern="1200">
          <a:solidFill>
            <a:schemeClr val="tx1"/>
          </a:solidFill>
          <a:latin typeface="+mj-lt"/>
          <a:ea typeface="+mj-ea"/>
          <a:cs typeface="+mj-cs"/>
        </a:defRPr>
      </a:lvl1pPr>
      <a:lvl2pPr algn="l" defTabSz="457186" eaLnBrk="1" hangingPunct="1" indent="-285742" latinLnBrk="0" marL="742928" rtl="0">
        <a:spcBef>
          <a:spcPts val="1001"/>
        </a:spcBef>
        <a:spcAft>
          <a:spcPts val="0"/>
        </a:spcAft>
        <a:buClr>
          <a:schemeClr val="bg2">
            <a:lumMod val="40000"/>
            <a:lumOff val="60000"/>
          </a:schemeClr>
        </a:buClr>
        <a:buSzPct val="80000"/>
        <a:buFont typeface="Wingdings 3" charset="2"/>
        <a:buChar char=""/>
        <a:defRPr b="0" sz="1801" i="0" kern="1200">
          <a:solidFill>
            <a:schemeClr val="tx1"/>
          </a:solidFill>
          <a:latin typeface="+mj-lt"/>
          <a:ea typeface="+mj-ea"/>
          <a:cs typeface="+mj-cs"/>
        </a:defRPr>
      </a:lvl2pPr>
      <a:lvl3pPr algn="l" defTabSz="457186" eaLnBrk="1" hangingPunct="1" indent="-228593" latinLnBrk="0" marL="1142967" rtl="0">
        <a:spcBef>
          <a:spcPts val="1001"/>
        </a:spcBef>
        <a:spcAft>
          <a:spcPts val="0"/>
        </a:spcAft>
        <a:buClr>
          <a:schemeClr val="bg2">
            <a:lumMod val="40000"/>
            <a:lumOff val="60000"/>
          </a:schemeClr>
        </a:buClr>
        <a:buSzPct val="80000"/>
        <a:buFont typeface="Wingdings 3" charset="2"/>
        <a:buChar char=""/>
        <a:defRPr b="0" sz="1600" i="0" kern="1200">
          <a:solidFill>
            <a:schemeClr val="tx1"/>
          </a:solidFill>
          <a:latin typeface="+mj-lt"/>
          <a:ea typeface="+mj-ea"/>
          <a:cs typeface="+mj-cs"/>
        </a:defRPr>
      </a:lvl3pPr>
      <a:lvl4pPr algn="l" defTabSz="457186" eaLnBrk="1" hangingPunct="1" indent="-228593" latinLnBrk="0" marL="1600153" rtl="0">
        <a:spcBef>
          <a:spcPts val="1001"/>
        </a:spcBef>
        <a:spcAft>
          <a:spcPts val="0"/>
        </a:spcAft>
        <a:buClr>
          <a:schemeClr val="bg2">
            <a:lumMod val="40000"/>
            <a:lumOff val="60000"/>
          </a:schemeClr>
        </a:buClr>
        <a:buSzPct val="80000"/>
        <a:buFont typeface="Wingdings 3" charset="2"/>
        <a:buChar char=""/>
        <a:defRPr b="0" sz="1401" i="0" kern="1200">
          <a:solidFill>
            <a:schemeClr val="tx1"/>
          </a:solidFill>
          <a:latin typeface="+mj-lt"/>
          <a:ea typeface="+mj-ea"/>
          <a:cs typeface="+mj-cs"/>
        </a:defRPr>
      </a:lvl4pPr>
      <a:lvl5pPr algn="l" defTabSz="457186" eaLnBrk="1" hangingPunct="1" indent="-228593" latinLnBrk="0" marL="2057339" rtl="0">
        <a:spcBef>
          <a:spcPts val="1001"/>
        </a:spcBef>
        <a:spcAft>
          <a:spcPts val="0"/>
        </a:spcAft>
        <a:buClr>
          <a:schemeClr val="bg2">
            <a:lumMod val="40000"/>
            <a:lumOff val="60000"/>
          </a:schemeClr>
        </a:buClr>
        <a:buSzPct val="80000"/>
        <a:buFont typeface="Wingdings 3" charset="2"/>
        <a:buChar char=""/>
        <a:defRPr b="0" sz="1401" i="0" kern="1200">
          <a:solidFill>
            <a:schemeClr val="tx1"/>
          </a:solidFill>
          <a:latin typeface="+mj-lt"/>
          <a:ea typeface="+mj-ea"/>
          <a:cs typeface="+mj-cs"/>
        </a:defRPr>
      </a:lvl5pPr>
      <a:lvl6pPr algn="l" defTabSz="457186" eaLnBrk="1" hangingPunct="1" indent="-228593" latinLnBrk="0" marL="2505926" rtl="0">
        <a:spcBef>
          <a:spcPts val="1001"/>
        </a:spcBef>
        <a:spcAft>
          <a:spcPts val="0"/>
        </a:spcAft>
        <a:buClr>
          <a:schemeClr val="bg2">
            <a:lumMod val="40000"/>
            <a:lumOff val="60000"/>
          </a:schemeClr>
        </a:buClr>
        <a:buSzPct val="80000"/>
        <a:buFont typeface="Wingdings 3" charset="2"/>
        <a:buChar char=""/>
        <a:defRPr b="0" sz="1401" i="0" kern="1200">
          <a:solidFill>
            <a:schemeClr val="tx1"/>
          </a:solidFill>
          <a:latin typeface="+mj-lt"/>
          <a:ea typeface="+mj-ea"/>
          <a:cs typeface="+mj-cs"/>
        </a:defRPr>
      </a:lvl6pPr>
      <a:lvl7pPr algn="l" defTabSz="457186" eaLnBrk="1" hangingPunct="1" indent="-228593" latinLnBrk="0" marL="2971714" rtl="0">
        <a:spcBef>
          <a:spcPts val="1001"/>
        </a:spcBef>
        <a:spcAft>
          <a:spcPts val="0"/>
        </a:spcAft>
        <a:buClr>
          <a:schemeClr val="bg2">
            <a:lumMod val="40000"/>
            <a:lumOff val="60000"/>
          </a:schemeClr>
        </a:buClr>
        <a:buSzPct val="80000"/>
        <a:buFont typeface="Wingdings 3" charset="2"/>
        <a:buChar char=""/>
        <a:defRPr b="0" sz="1401" i="0" kern="1200">
          <a:solidFill>
            <a:schemeClr val="tx1"/>
          </a:solidFill>
          <a:latin typeface="+mj-lt"/>
          <a:ea typeface="+mj-ea"/>
          <a:cs typeface="+mj-cs"/>
        </a:defRPr>
      </a:lvl7pPr>
      <a:lvl8pPr algn="l" defTabSz="457186" eaLnBrk="1" hangingPunct="1" indent="-228593" latinLnBrk="0" marL="3428900" rtl="0">
        <a:spcBef>
          <a:spcPts val="1001"/>
        </a:spcBef>
        <a:spcAft>
          <a:spcPts val="0"/>
        </a:spcAft>
        <a:buClr>
          <a:schemeClr val="bg2">
            <a:lumMod val="40000"/>
            <a:lumOff val="60000"/>
          </a:schemeClr>
        </a:buClr>
        <a:buSzPct val="80000"/>
        <a:buFont typeface="Wingdings 3" charset="2"/>
        <a:buChar char=""/>
        <a:defRPr b="0" sz="1401" i="0" kern="1200">
          <a:solidFill>
            <a:schemeClr val="tx1"/>
          </a:solidFill>
          <a:latin typeface="+mj-lt"/>
          <a:ea typeface="+mj-ea"/>
          <a:cs typeface="+mj-cs"/>
        </a:defRPr>
      </a:lvl8pPr>
      <a:lvl9pPr algn="l" defTabSz="457186" eaLnBrk="1" hangingPunct="1" indent="-228593" latinLnBrk="0" marL="3886086" rtl="0">
        <a:spcBef>
          <a:spcPts val="1001"/>
        </a:spcBef>
        <a:spcAft>
          <a:spcPts val="0"/>
        </a:spcAft>
        <a:buClr>
          <a:schemeClr val="bg2">
            <a:lumMod val="40000"/>
            <a:lumOff val="60000"/>
          </a:schemeClr>
        </a:buClr>
        <a:buSzPct val="80000"/>
        <a:buFont typeface="Wingdings 3" charset="2"/>
        <a:buChar char=""/>
        <a:defRPr b="0" sz="1401" i="0" kern="1200">
          <a:solidFill>
            <a:schemeClr val="tx1"/>
          </a:solidFill>
          <a:latin typeface="+mj-lt"/>
          <a:ea typeface="+mj-ea"/>
          <a:cs typeface="+mj-cs"/>
        </a:defRPr>
      </a:lvl9pPr>
    </p:bodyStyle>
    <p:otherStyle>
      <a:defPPr>
        <a:defRPr lang="en-US"/>
      </a:defPPr>
      <a:lvl1pPr algn="l" defTabSz="457186" eaLnBrk="1" hangingPunct="1" latinLnBrk="0" marL="0" rtl="0">
        <a:defRPr sz="1801" kern="1200">
          <a:solidFill>
            <a:schemeClr val="tx1"/>
          </a:solidFill>
          <a:latin typeface="+mn-lt"/>
          <a:ea typeface="+mn-ea"/>
          <a:cs typeface="+mn-cs"/>
        </a:defRPr>
      </a:lvl1pPr>
      <a:lvl2pPr algn="l" defTabSz="457186" eaLnBrk="1" hangingPunct="1" latinLnBrk="0" marL="457186" rtl="0">
        <a:defRPr sz="1801" kern="1200">
          <a:solidFill>
            <a:schemeClr val="tx1"/>
          </a:solidFill>
          <a:latin typeface="+mn-lt"/>
          <a:ea typeface="+mn-ea"/>
          <a:cs typeface="+mn-cs"/>
        </a:defRPr>
      </a:lvl2pPr>
      <a:lvl3pPr algn="l" defTabSz="457186" eaLnBrk="1" hangingPunct="1" latinLnBrk="0" marL="914372" rtl="0">
        <a:defRPr sz="1801" kern="1200">
          <a:solidFill>
            <a:schemeClr val="tx1"/>
          </a:solidFill>
          <a:latin typeface="+mn-lt"/>
          <a:ea typeface="+mn-ea"/>
          <a:cs typeface="+mn-cs"/>
        </a:defRPr>
      </a:lvl3pPr>
      <a:lvl4pPr algn="l" defTabSz="457186" eaLnBrk="1" hangingPunct="1" latinLnBrk="0" marL="1371560" rtl="0">
        <a:defRPr sz="1801" kern="1200">
          <a:solidFill>
            <a:schemeClr val="tx1"/>
          </a:solidFill>
          <a:latin typeface="+mn-lt"/>
          <a:ea typeface="+mn-ea"/>
          <a:cs typeface="+mn-cs"/>
        </a:defRPr>
      </a:lvl4pPr>
      <a:lvl5pPr algn="l" defTabSz="457186" eaLnBrk="1" hangingPunct="1" latinLnBrk="0" marL="1828746" rtl="0">
        <a:defRPr sz="1801" kern="1200">
          <a:solidFill>
            <a:schemeClr val="tx1"/>
          </a:solidFill>
          <a:latin typeface="+mn-lt"/>
          <a:ea typeface="+mn-ea"/>
          <a:cs typeface="+mn-cs"/>
        </a:defRPr>
      </a:lvl5pPr>
      <a:lvl6pPr algn="l" defTabSz="457186" eaLnBrk="1" hangingPunct="1" latinLnBrk="0" marL="2285933" rtl="0">
        <a:defRPr sz="1801" kern="1200">
          <a:solidFill>
            <a:schemeClr val="tx1"/>
          </a:solidFill>
          <a:latin typeface="+mn-lt"/>
          <a:ea typeface="+mn-ea"/>
          <a:cs typeface="+mn-cs"/>
        </a:defRPr>
      </a:lvl6pPr>
      <a:lvl7pPr algn="l" defTabSz="457186" eaLnBrk="1" hangingPunct="1" latinLnBrk="0" marL="2743119" rtl="0">
        <a:defRPr sz="1801" kern="1200">
          <a:solidFill>
            <a:schemeClr val="tx1"/>
          </a:solidFill>
          <a:latin typeface="+mn-lt"/>
          <a:ea typeface="+mn-ea"/>
          <a:cs typeface="+mn-cs"/>
        </a:defRPr>
      </a:lvl7pPr>
      <a:lvl8pPr algn="l" defTabSz="457186" eaLnBrk="1" hangingPunct="1" latinLnBrk="0" marL="3200307" rtl="0">
        <a:defRPr sz="1801" kern="1200">
          <a:solidFill>
            <a:schemeClr val="tx1"/>
          </a:solidFill>
          <a:latin typeface="+mn-lt"/>
          <a:ea typeface="+mn-ea"/>
          <a:cs typeface="+mn-cs"/>
        </a:defRPr>
      </a:lvl8pPr>
      <a:lvl9pPr algn="l" defTabSz="457186" eaLnBrk="1" hangingPunct="1" latinLnBrk="0" marL="3657493" rtl="0">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jpeg"/><Relationship Id="rId9" Type="http://schemas.openxmlformats.org/officeDocument/2006/relationships/image" Target="../media/image17.png"/><Relationship Id="rId10" Type="http://schemas.openxmlformats.org/officeDocument/2006/relationships/image" Target="../media/image18.jpeg"/><Relationship Id="rId11" Type="http://schemas.openxmlformats.org/officeDocument/2006/relationships/image" Target="../media/image19.jpeg"/><Relationship Id="rId12" Type="http://schemas.openxmlformats.org/officeDocument/2006/relationships/image" Target="../media/image20.jpeg"/><Relationship Id="rId13" Type="http://schemas.openxmlformats.org/officeDocument/2006/relationships/image" Target="../media/image21.jpeg"/><Relationship Id="rId14" Type="http://schemas.openxmlformats.org/officeDocument/2006/relationships/image" Target="../media/image22.jpeg"/><Relationship Id="rId15" Type="http://schemas.openxmlformats.org/officeDocument/2006/relationships/image" Target="../media/image23.png"/><Relationship Id="rId16"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jpeg"/><Relationship Id="rId4" Type="http://schemas.openxmlformats.org/officeDocument/2006/relationships/image" Target="../media/image27.png"/><Relationship Id="rId5" Type="http://schemas.openxmlformats.org/officeDocument/2006/relationships/image" Target="../media/image28.jpeg"/><Relationship Id="rId6" Type="http://schemas.openxmlformats.org/officeDocument/2006/relationships/image" Target="../media/image16.jpeg"/><Relationship Id="rId7" Type="http://schemas.openxmlformats.org/officeDocument/2006/relationships/image" Target="../media/image29.jpeg"/><Relationship Id="rId8" Type="http://schemas.openxmlformats.org/officeDocument/2006/relationships/image" Target="../media/image30.png"/><Relationship Id="rId9" Type="http://schemas.openxmlformats.org/officeDocument/2006/relationships/image" Target="../media/image31.jpeg"/><Relationship Id="rId10" Type="http://schemas.openxmlformats.org/officeDocument/2006/relationships/image" Target="../media/image22.jpeg"/><Relationship Id="rId11" Type="http://schemas.openxmlformats.org/officeDocument/2006/relationships/image" Target="../media/image32.png"/><Relationship Id="rId12" Type="http://schemas.openxmlformats.org/officeDocument/2006/relationships/image" Target="../media/image23.png"/><Relationship Id="rId13" Type="http://schemas.openxmlformats.org/officeDocument/2006/relationships/image" Target="../media/image21.jpeg"/><Relationship Id="rId1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6" name="Picture 4"/>
          <p:cNvPicPr>
            <a:picLocks noChangeAspect="1"/>
          </p:cNvPicPr>
          <p:nvPr/>
        </p:nvPicPr>
        <p:blipFill>
          <a:blip xmlns:r="http://schemas.openxmlformats.org/officeDocument/2006/relationships" r:embed="rId1"/>
          <a:stretch>
            <a:fillRect/>
          </a:stretch>
        </p:blipFill>
        <p:spPr>
          <a:xfrm>
            <a:off x="0" y="0"/>
            <a:ext cx="12192000" cy="6858000"/>
          </a:xfrm>
          <a:prstGeom prst="rect"/>
        </p:spPr>
      </p:pic>
      <p:pic>
        <p:nvPicPr>
          <p:cNvPr id="2097157" name="Picture 6"/>
          <p:cNvPicPr>
            <a:picLocks noChangeAspect="1"/>
          </p:cNvPicPr>
          <p:nvPr/>
        </p:nvPicPr>
        <p:blipFill>
          <a:blip xmlns:r="http://schemas.openxmlformats.org/officeDocument/2006/relationships" r:embed="rId2"/>
          <a:stretch>
            <a:fillRect/>
          </a:stretch>
        </p:blipFill>
        <p:spPr>
          <a:xfrm>
            <a:off x="10270434" y="367746"/>
            <a:ext cx="1444489" cy="1444489"/>
          </a:xfrm>
          <a:prstGeom prst="rect"/>
        </p:spPr>
      </p:pic>
      <p:sp>
        <p:nvSpPr>
          <p:cNvPr id="1048586" name="TextBox 7"/>
          <p:cNvSpPr txBox="1"/>
          <p:nvPr/>
        </p:nvSpPr>
        <p:spPr>
          <a:xfrm>
            <a:off x="477077" y="551381"/>
            <a:ext cx="9422295" cy="1043940"/>
          </a:xfrm>
          <a:prstGeom prst="rect"/>
          <a:noFill/>
        </p:spPr>
        <p:txBody>
          <a:bodyPr rtlCol="0" wrap="square">
            <a:spAutoFit/>
          </a:bodyPr>
          <a:p>
            <a:pPr algn="ctr"/>
            <a:r>
              <a:rPr b="1" dirty="0" sz="4000" lang="en-IN"/>
              <a:t>Institute of Engineering &amp; Technology,</a:t>
            </a:r>
          </a:p>
          <a:p>
            <a:pPr algn="ctr"/>
            <a:r>
              <a:rPr b="1" dirty="0" sz="2400" lang="en-IN"/>
              <a:t>Sitapur Road, Lucknow (UP)- 226021</a:t>
            </a:r>
            <a:endParaRPr b="1" dirty="0" sz="2400" lang="en-US"/>
          </a:p>
        </p:txBody>
      </p:sp>
      <p:sp>
        <p:nvSpPr>
          <p:cNvPr id="1048587" name="Oval 8"/>
          <p:cNvSpPr/>
          <p:nvPr/>
        </p:nvSpPr>
        <p:spPr>
          <a:xfrm rot="21328489">
            <a:off x="5011949" y="4232157"/>
            <a:ext cx="8468580" cy="5251684"/>
          </a:xfrm>
          <a:prstGeom prst="ellipse"/>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588" name="TextBox 9"/>
          <p:cNvSpPr txBox="1"/>
          <p:nvPr/>
        </p:nvSpPr>
        <p:spPr>
          <a:xfrm>
            <a:off x="6878472" y="5097357"/>
            <a:ext cx="5144413" cy="707886"/>
          </a:xfrm>
          <a:prstGeom prst="rect"/>
          <a:noFill/>
        </p:spPr>
        <p:txBody>
          <a:bodyPr rtlCol="0" wrap="square">
            <a:spAutoFit/>
          </a:bodyPr>
          <a:p>
            <a:r>
              <a:rPr b="1" dirty="0" sz="4000" lang="en-IN">
                <a:solidFill>
                  <a:schemeClr val="bg1"/>
                </a:solidFill>
                <a:latin typeface="Bahnschrift SemiLight" panose="020B0502040204020203" pitchFamily="34" charset="0"/>
              </a:rPr>
              <a:t>Placement Brochure</a:t>
            </a:r>
            <a:endParaRPr b="1" dirty="0" sz="2800" lang="en-US">
              <a:solidFill>
                <a:schemeClr val="bg1"/>
              </a:solidFill>
              <a:latin typeface="Bahnschrift SemiLight" panose="020B0502040204020203" pitchFamily="34" charset="0"/>
            </a:endParaRPr>
          </a:p>
        </p:txBody>
      </p:sp>
      <p:sp>
        <p:nvSpPr>
          <p:cNvPr id="1048589" name="TextBox 10"/>
          <p:cNvSpPr txBox="1"/>
          <p:nvPr/>
        </p:nvSpPr>
        <p:spPr>
          <a:xfrm>
            <a:off x="5672127" y="5927323"/>
            <a:ext cx="6414448" cy="553998"/>
          </a:xfrm>
          <a:prstGeom prst="rect"/>
          <a:noFill/>
        </p:spPr>
        <p:txBody>
          <a:bodyPr rtlCol="0" wrap="square">
            <a:spAutoFit/>
          </a:bodyPr>
          <a:p>
            <a:r>
              <a:rPr b="1" dirty="0" sz="3000" lang="en-IN">
                <a:solidFill>
                  <a:schemeClr val="bg1"/>
                </a:solidFill>
                <a:latin typeface="Bahnschrift Light" panose="020B0502040204020203" pitchFamily="34" charset="0"/>
              </a:rPr>
              <a:t>Department of Chemical Engineering</a:t>
            </a:r>
            <a:endParaRPr b="1" dirty="0" sz="3000" lang="en-US">
              <a:solidFill>
                <a:schemeClr val="bg1"/>
              </a:solidFill>
              <a:latin typeface="Bahnschrift Ligh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9" name="Title 1"/>
          <p:cNvSpPr>
            <a:spLocks noGrp="1"/>
          </p:cNvSpPr>
          <p:nvPr>
            <p:ph type="title"/>
          </p:nvPr>
        </p:nvSpPr>
        <p:spPr>
          <a:xfrm>
            <a:off x="1103314" y="439465"/>
            <a:ext cx="7135360" cy="1400530"/>
          </a:xfrm>
        </p:spPr>
        <p:txBody>
          <a:bodyPr/>
          <a:p>
            <a:pPr algn="ctr"/>
            <a:r>
              <a:rPr dirty="0" lang="en-US" u="sng">
                <a:latin typeface="Times New Roman" panose="02020603050405020304" pitchFamily="18" charset="0"/>
                <a:cs typeface="Times New Roman" panose="02020603050405020304" pitchFamily="18" charset="0"/>
              </a:rPr>
              <a:t>Workshops and Industrial Visits</a:t>
            </a:r>
          </a:p>
        </p:txBody>
      </p:sp>
      <p:sp>
        <p:nvSpPr>
          <p:cNvPr id="1048630" name="Content Placeholder 2"/>
          <p:cNvSpPr>
            <a:spLocks noGrp="1"/>
          </p:cNvSpPr>
          <p:nvPr>
            <p:ph sz="half" idx="1"/>
          </p:nvPr>
        </p:nvSpPr>
        <p:spPr>
          <a:xfrm>
            <a:off x="1103314" y="1622738"/>
            <a:ext cx="4383086" cy="4314423"/>
          </a:xfrm>
        </p:spPr>
        <p:txBody>
          <a:bodyPr>
            <a:noAutofit/>
          </a:bodyPr>
          <a:p>
            <a:pPr>
              <a:buFont typeface="Wingdings" panose="05000000000000000000" pitchFamily="2" charset="2"/>
              <a:buChar char="Ø"/>
            </a:pPr>
            <a:r>
              <a:rPr b="1" dirty="0" sz="1600" lang="en-US"/>
              <a:t>Workshop on Advances in Chemical Engineering And Technology</a:t>
            </a:r>
          </a:p>
          <a:p>
            <a:pPr indent="0" marL="0">
              <a:buNone/>
            </a:pPr>
            <a:r>
              <a:rPr dirty="0" sz="1400" lang="en-US"/>
              <a:t>        </a:t>
            </a:r>
            <a:r>
              <a:rPr b="1" dirty="0" sz="1400" lang="en-US"/>
              <a:t>Coordinator</a:t>
            </a:r>
            <a:r>
              <a:rPr dirty="0" sz="1400" lang="en-US"/>
              <a:t>:     </a:t>
            </a:r>
            <a:r>
              <a:rPr b="1" dirty="0" sz="1400" lang="en-US" err="1"/>
              <a:t>Dr.Pradeep</a:t>
            </a:r>
            <a:r>
              <a:rPr b="1" dirty="0" sz="1400" lang="en-US"/>
              <a:t> Kumar</a:t>
            </a:r>
          </a:p>
          <a:p>
            <a:pPr indent="0" marL="0">
              <a:buNone/>
            </a:pPr>
            <a:r>
              <a:rPr b="1" dirty="0" sz="1400" lang="en-US"/>
              <a:t>        Expert Lecture</a:t>
            </a:r>
            <a:r>
              <a:rPr dirty="0" sz="1400" lang="en-US"/>
              <a:t>: </a:t>
            </a:r>
            <a:r>
              <a:rPr b="1" dirty="0" sz="1200" lang="en-US"/>
              <a:t>Prof. Rajesh Khanna</a:t>
            </a:r>
            <a:r>
              <a:rPr dirty="0" sz="1200" lang="en-US"/>
              <a:t>, IIT Delhi</a:t>
            </a:r>
          </a:p>
          <a:p>
            <a:pPr indent="0" marL="0">
              <a:buNone/>
            </a:pPr>
            <a:r>
              <a:rPr dirty="0" sz="1200" lang="en-US"/>
              <a:t>                                         </a:t>
            </a:r>
            <a:r>
              <a:rPr b="1" dirty="0" sz="1200" lang="en-US"/>
              <a:t>Dr. </a:t>
            </a:r>
            <a:r>
              <a:rPr b="1" dirty="0" sz="1200" lang="en-US" err="1"/>
              <a:t>Dharm</a:t>
            </a:r>
            <a:r>
              <a:rPr b="1" dirty="0" sz="1200" lang="en-US"/>
              <a:t> Pal</a:t>
            </a:r>
            <a:r>
              <a:rPr dirty="0" sz="1200" lang="en-US"/>
              <a:t>, NIT Raipur</a:t>
            </a:r>
          </a:p>
          <a:p>
            <a:pPr indent="0" marL="0">
              <a:buNone/>
            </a:pPr>
            <a:r>
              <a:rPr dirty="0" sz="1200" lang="en-US"/>
              <a:t>                                         </a:t>
            </a:r>
            <a:r>
              <a:rPr b="1" dirty="0" sz="1200" lang="en-US"/>
              <a:t>Dr. </a:t>
            </a:r>
            <a:r>
              <a:rPr b="1" dirty="0" sz="1200" lang="en-US" err="1"/>
              <a:t>Vimal</a:t>
            </a:r>
            <a:r>
              <a:rPr b="1" dirty="0" sz="1200" lang="en-US"/>
              <a:t> Chandra Srivastava</a:t>
            </a:r>
            <a:r>
              <a:rPr dirty="0" sz="1200" lang="en-US"/>
              <a:t>, IIT    .                                         </a:t>
            </a:r>
            <a:r>
              <a:rPr dirty="0" sz="1200" lang="en-US" err="1"/>
              <a:t>Roorkee</a:t>
            </a:r>
            <a:endParaRPr dirty="0" sz="1200" lang="en-US"/>
          </a:p>
          <a:p>
            <a:pPr indent="0" marL="0">
              <a:buNone/>
            </a:pPr>
            <a:r>
              <a:rPr dirty="0" sz="1200" lang="en-US"/>
              <a:t>                                         </a:t>
            </a:r>
            <a:r>
              <a:rPr b="1" dirty="0" sz="1200" lang="en-US"/>
              <a:t>Dr. S K </a:t>
            </a:r>
            <a:r>
              <a:rPr b="1" dirty="0" sz="1200" lang="en-US" err="1"/>
              <a:t>Saraswat</a:t>
            </a:r>
            <a:r>
              <a:rPr dirty="0" sz="1200" lang="en-US"/>
              <a:t>, JNV, Jodhpur                                              .                                        University</a:t>
            </a:r>
          </a:p>
          <a:p>
            <a:pPr indent="0" marL="0">
              <a:buNone/>
            </a:pPr>
            <a:r>
              <a:rPr dirty="0" sz="1200" lang="en-US"/>
              <a:t>                                         </a:t>
            </a:r>
            <a:r>
              <a:rPr b="1" dirty="0" sz="1200" lang="en-US"/>
              <a:t>Dr. </a:t>
            </a:r>
            <a:r>
              <a:rPr b="1" dirty="0" sz="1200" lang="en-US" err="1"/>
              <a:t>Avinash</a:t>
            </a:r>
            <a:r>
              <a:rPr b="1" dirty="0" sz="1200" lang="en-US"/>
              <a:t> Chandra</a:t>
            </a:r>
            <a:r>
              <a:rPr dirty="0" sz="1200" lang="en-US"/>
              <a:t>, TIET,             .                                        Patiala</a:t>
            </a:r>
          </a:p>
          <a:p>
            <a:pPr indent="0" marL="0">
              <a:buNone/>
            </a:pPr>
            <a:r>
              <a:rPr dirty="0" sz="1200" lang="en-US"/>
              <a:t>                                         </a:t>
            </a:r>
            <a:r>
              <a:rPr b="1" dirty="0" sz="1200" lang="en-US"/>
              <a:t>Dr. </a:t>
            </a:r>
            <a:r>
              <a:rPr b="1" dirty="0" sz="1200" lang="en-US" err="1"/>
              <a:t>Ritunesh</a:t>
            </a:r>
            <a:r>
              <a:rPr b="1" dirty="0" sz="1200" lang="en-US"/>
              <a:t> Kumar</a:t>
            </a:r>
            <a:r>
              <a:rPr dirty="0" sz="1200" lang="en-US"/>
              <a:t>, IIT Indore</a:t>
            </a:r>
          </a:p>
          <a:p>
            <a:pPr indent="0" marL="0">
              <a:buNone/>
            </a:pPr>
            <a:r>
              <a:rPr dirty="0" sz="1200" lang="en-US"/>
              <a:t>                                         </a:t>
            </a:r>
            <a:r>
              <a:rPr b="1" dirty="0" sz="1200" lang="en-US"/>
              <a:t>Dr. Rakesh Kumar</a:t>
            </a:r>
            <a:r>
              <a:rPr dirty="0" sz="1200" lang="en-US"/>
              <a:t>, RGIPT                 .                                        </a:t>
            </a:r>
            <a:r>
              <a:rPr dirty="0" sz="1200" lang="en-US" err="1"/>
              <a:t>Raibareily</a:t>
            </a:r>
            <a:endParaRPr dirty="0" sz="1200" lang="en-US"/>
          </a:p>
          <a:p>
            <a:pPr indent="0" marL="0">
              <a:buNone/>
            </a:pPr>
            <a:r>
              <a:rPr dirty="0" sz="1200" lang="en-US"/>
              <a:t>                                         </a:t>
            </a:r>
            <a:r>
              <a:rPr b="1" dirty="0" sz="1200" lang="en-US"/>
              <a:t>Dr. Abhishek Chandra</a:t>
            </a:r>
            <a:r>
              <a:rPr dirty="0" sz="1200" lang="en-US"/>
              <a:t>, UIET,             .                                        Kanpur </a:t>
            </a:r>
          </a:p>
          <a:p>
            <a:pPr indent="0" marL="0">
              <a:buNone/>
            </a:pPr>
            <a:r>
              <a:rPr dirty="0" sz="1200" lang="en-US"/>
              <a:t>                                         </a:t>
            </a:r>
            <a:endParaRPr dirty="0" lang="en-US"/>
          </a:p>
          <a:p>
            <a:pPr>
              <a:buFont typeface="Wingdings" panose="05000000000000000000" pitchFamily="2" charset="2"/>
              <a:buChar char="Ø"/>
            </a:pPr>
            <a:r>
              <a:rPr b="1" dirty="0" sz="1600" lang="en-US"/>
              <a:t>Industrial Visit to BASF India Ltd.</a:t>
            </a:r>
          </a:p>
        </p:txBody>
      </p:sp>
      <p:sp>
        <p:nvSpPr>
          <p:cNvPr id="1048631" name="Content Placeholder 26"/>
          <p:cNvSpPr>
            <a:spLocks noGrp="1"/>
          </p:cNvSpPr>
          <p:nvPr>
            <p:ph sz="half" idx="2"/>
          </p:nvPr>
        </p:nvSpPr>
        <p:spPr>
          <a:xfrm>
            <a:off x="5654494" y="1622738"/>
            <a:ext cx="4396341" cy="4633601"/>
          </a:xfrm>
        </p:spPr>
        <p:txBody>
          <a:bodyPr>
            <a:normAutofit/>
          </a:bodyPr>
          <a:p>
            <a:pPr>
              <a:buFont typeface="Wingdings" panose="05000000000000000000" pitchFamily="2" charset="2"/>
              <a:buChar char="Ø"/>
            </a:pPr>
            <a:r>
              <a:rPr b="1" dirty="0" sz="1600" lang="en-US"/>
              <a:t>Workshop on Renewable Energy and Environment</a:t>
            </a:r>
          </a:p>
          <a:p>
            <a:pPr indent="0" marL="0">
              <a:buNone/>
            </a:pPr>
            <a:r>
              <a:rPr dirty="0" lang="en-US"/>
              <a:t>       </a:t>
            </a:r>
            <a:r>
              <a:rPr b="1" dirty="0" sz="1400" lang="en-US"/>
              <a:t>Coordinator: Dr. </a:t>
            </a:r>
            <a:r>
              <a:rPr b="1" dirty="0" sz="1400" lang="en-US" err="1"/>
              <a:t>Dhananjay</a:t>
            </a:r>
            <a:r>
              <a:rPr b="1" dirty="0" sz="1400" lang="en-US"/>
              <a:t> Singh</a:t>
            </a:r>
          </a:p>
          <a:p>
            <a:pPr indent="0" marL="0">
              <a:buNone/>
            </a:pPr>
            <a:r>
              <a:rPr dirty="0" sz="1400" lang="en-US"/>
              <a:t>         </a:t>
            </a:r>
            <a:r>
              <a:rPr b="1" dirty="0" sz="1400" lang="en-US"/>
              <a:t>Expert Lecture: </a:t>
            </a:r>
            <a:r>
              <a:rPr b="1" dirty="0" sz="1200" lang="en-US"/>
              <a:t>Prof. S K Awasthi</a:t>
            </a:r>
            <a:r>
              <a:rPr dirty="0" sz="1200" lang="en-US"/>
              <a:t>, HBTI Kanpur</a:t>
            </a:r>
            <a:endParaRPr b="1" dirty="0" sz="1400" lang="en-US"/>
          </a:p>
          <a:p>
            <a:pPr indent="0" marL="0">
              <a:buNone/>
            </a:pPr>
            <a:r>
              <a:rPr b="1" dirty="0" sz="1400" lang="en-IN"/>
              <a:t>	</a:t>
            </a:r>
            <a:r>
              <a:rPr b="1" dirty="0" sz="1400" lang="en-US"/>
              <a:t>		        </a:t>
            </a:r>
            <a:r>
              <a:rPr b="1" dirty="0" sz="1200" lang="en-US"/>
              <a:t>Prof. Anil Verma</a:t>
            </a:r>
            <a:r>
              <a:rPr dirty="0" sz="1200" lang="en-US"/>
              <a:t>, IIT Delhi</a:t>
            </a:r>
          </a:p>
          <a:p>
            <a:pPr indent="0" marL="0">
              <a:buNone/>
            </a:pPr>
            <a:r>
              <a:rPr dirty="0" sz="1200" lang="en-IN"/>
              <a:t>	</a:t>
            </a:r>
            <a:r>
              <a:rPr dirty="0" sz="1200" lang="en-US"/>
              <a:t>		         </a:t>
            </a:r>
            <a:r>
              <a:rPr b="1" dirty="0" sz="1200" lang="en-US"/>
              <a:t>Prof. I D Mall</a:t>
            </a:r>
            <a:r>
              <a:rPr dirty="0" sz="1200" lang="en-US"/>
              <a:t>, IIT Roorkee</a:t>
            </a:r>
          </a:p>
          <a:p>
            <a:pPr indent="0" marL="0">
              <a:buNone/>
            </a:pPr>
            <a:r>
              <a:rPr dirty="0" sz="1200" lang="en-IN"/>
              <a:t>	</a:t>
            </a:r>
            <a:r>
              <a:rPr dirty="0" sz="1200" lang="en-US"/>
              <a:t>		         </a:t>
            </a:r>
            <a:r>
              <a:rPr b="1" dirty="0" sz="1200" lang="en-US"/>
              <a:t>Dr. Rahul Dev</a:t>
            </a:r>
            <a:r>
              <a:rPr dirty="0" sz="1200" lang="en-US"/>
              <a:t>, MNNIT Allahabad</a:t>
            </a:r>
          </a:p>
          <a:p>
            <a:pPr indent="0" marL="0">
              <a:buNone/>
            </a:pPr>
            <a:r>
              <a:rPr dirty="0" sz="1200" lang="en-IN"/>
              <a:t>	</a:t>
            </a:r>
            <a:r>
              <a:rPr dirty="0" sz="1200" lang="en-US"/>
              <a:t>		         </a:t>
            </a:r>
            <a:r>
              <a:rPr b="1" dirty="0" sz="1200" lang="en-US"/>
              <a:t>Prof. Shishir Sinha</a:t>
            </a:r>
            <a:r>
              <a:rPr dirty="0" sz="1200" lang="en-US"/>
              <a:t>, IIT Roorkee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2" name="Title 1"/>
          <p:cNvSpPr>
            <a:spLocks noGrp="1"/>
          </p:cNvSpPr>
          <p:nvPr>
            <p:ph type="title"/>
          </p:nvPr>
        </p:nvSpPr>
        <p:spPr>
          <a:xfrm>
            <a:off x="646113" y="297261"/>
            <a:ext cx="9404724" cy="1400530"/>
          </a:xfrm>
        </p:spPr>
        <p:txBody>
          <a:bodyPr/>
          <a:p>
            <a:pPr algn="ctr"/>
            <a:r>
              <a:rPr dirty="0" lang="en-US">
                <a:latin typeface="Times New Roman" panose="02020603050405020304" pitchFamily="18" charset="0"/>
                <a:cs typeface="Times New Roman" panose="02020603050405020304" pitchFamily="18" charset="0"/>
              </a:rPr>
              <a:t> </a:t>
            </a:r>
            <a:r>
              <a:rPr dirty="0" lang="en-US" u="sng">
                <a:latin typeface="Times New Roman" panose="02020603050405020304" pitchFamily="18" charset="0"/>
                <a:cs typeface="Times New Roman" panose="02020603050405020304" pitchFamily="18" charset="0"/>
              </a:rPr>
              <a:t>Internships</a:t>
            </a:r>
            <a:r>
              <a:rPr dirty="0" lang="en-US">
                <a:latin typeface="Times New Roman" panose="02020603050405020304" pitchFamily="18" charset="0"/>
                <a:cs typeface="Times New Roman" panose="02020603050405020304" pitchFamily="18" charset="0"/>
              </a:rPr>
              <a:t> </a:t>
            </a:r>
          </a:p>
        </p:txBody>
      </p:sp>
      <p:pic>
        <p:nvPicPr>
          <p:cNvPr id="2097159" name="Picture 7"/>
          <p:cNvPicPr>
            <a:picLocks noChangeAspect="1"/>
          </p:cNvPicPr>
          <p:nvPr/>
        </p:nvPicPr>
        <p:blipFill>
          <a:blip xmlns:r="http://schemas.openxmlformats.org/officeDocument/2006/relationships" r:embed="rId1"/>
          <a:stretch>
            <a:fillRect/>
          </a:stretch>
        </p:blipFill>
        <p:spPr>
          <a:xfrm>
            <a:off x="1079476" y="3029902"/>
            <a:ext cx="1646325" cy="1136892"/>
          </a:xfrm>
          <a:prstGeom prst="rect"/>
        </p:spPr>
      </p:pic>
      <p:pic>
        <p:nvPicPr>
          <p:cNvPr id="2097160" name="Picture 8"/>
          <p:cNvPicPr>
            <a:picLocks noChangeAspect="1"/>
          </p:cNvPicPr>
          <p:nvPr/>
        </p:nvPicPr>
        <p:blipFill>
          <a:blip xmlns:r="http://schemas.openxmlformats.org/officeDocument/2006/relationships" r:embed="rId2"/>
          <a:stretch>
            <a:fillRect/>
          </a:stretch>
        </p:blipFill>
        <p:spPr>
          <a:xfrm>
            <a:off x="4975361" y="1492362"/>
            <a:ext cx="1756531" cy="1031137"/>
          </a:xfrm>
          <a:prstGeom prst="rect"/>
        </p:spPr>
      </p:pic>
      <p:pic>
        <p:nvPicPr>
          <p:cNvPr id="2097161" name="Picture 12"/>
          <p:cNvPicPr>
            <a:picLocks noChangeAspect="1"/>
          </p:cNvPicPr>
          <p:nvPr/>
        </p:nvPicPr>
        <p:blipFill>
          <a:blip xmlns:r="http://schemas.openxmlformats.org/officeDocument/2006/relationships" r:embed="rId3"/>
          <a:stretch>
            <a:fillRect/>
          </a:stretch>
        </p:blipFill>
        <p:spPr>
          <a:xfrm>
            <a:off x="7318520" y="1398916"/>
            <a:ext cx="1224521" cy="1224521"/>
          </a:xfrm>
          <a:prstGeom prst="rect"/>
        </p:spPr>
      </p:pic>
      <p:pic>
        <p:nvPicPr>
          <p:cNvPr id="2097162" name="Picture 18"/>
          <p:cNvPicPr>
            <a:picLocks noChangeAspect="1"/>
          </p:cNvPicPr>
          <p:nvPr/>
        </p:nvPicPr>
        <p:blipFill>
          <a:blip xmlns:r="http://schemas.openxmlformats.org/officeDocument/2006/relationships" r:embed="rId4"/>
          <a:stretch>
            <a:fillRect/>
          </a:stretch>
        </p:blipFill>
        <p:spPr>
          <a:xfrm>
            <a:off x="3396848" y="1342666"/>
            <a:ext cx="994421" cy="1193306"/>
          </a:xfrm>
          <a:prstGeom prst="rect"/>
        </p:spPr>
      </p:pic>
      <p:pic>
        <p:nvPicPr>
          <p:cNvPr id="2097163" name="Picture 25"/>
          <p:cNvPicPr>
            <a:picLocks noChangeAspect="1"/>
          </p:cNvPicPr>
          <p:nvPr/>
        </p:nvPicPr>
        <p:blipFill>
          <a:blip xmlns:r="http://schemas.openxmlformats.org/officeDocument/2006/relationships" r:embed="rId5"/>
          <a:stretch>
            <a:fillRect/>
          </a:stretch>
        </p:blipFill>
        <p:spPr>
          <a:xfrm>
            <a:off x="8990071" y="1515600"/>
            <a:ext cx="1060766" cy="1060766"/>
          </a:xfrm>
          <a:prstGeom prst="rect"/>
        </p:spPr>
      </p:pic>
      <p:pic>
        <p:nvPicPr>
          <p:cNvPr id="2097164" name="Picture 26"/>
          <p:cNvPicPr>
            <a:picLocks noChangeAspect="1"/>
          </p:cNvPicPr>
          <p:nvPr/>
        </p:nvPicPr>
        <p:blipFill rotWithShape="1">
          <a:blip xmlns:r="http://schemas.openxmlformats.org/officeDocument/2006/relationships" r:embed="rId6"/>
          <a:srcRect l="4803" t="4300" r="10153" b="30398"/>
          <a:stretch>
            <a:fillRect/>
          </a:stretch>
        </p:blipFill>
        <p:spPr>
          <a:xfrm>
            <a:off x="993145" y="1341067"/>
            <a:ext cx="1791814" cy="1031137"/>
          </a:xfrm>
          <a:prstGeom prst="rect"/>
        </p:spPr>
      </p:pic>
      <p:pic>
        <p:nvPicPr>
          <p:cNvPr id="2097165" name="Picture 2" descr="Image result for vizag steel logo"/>
          <p:cNvPicPr>
            <a:picLocks noChangeAspect="1" noChangeArrowheads="1"/>
          </p:cNvPicPr>
          <p:nvPr/>
        </p:nvPicPr>
        <p:blipFill>
          <a:blip xmlns:r="http://schemas.openxmlformats.org/officeDocument/2006/relationships" r:embed="rId7"/>
          <a:srcRect/>
          <a:stretch>
            <a:fillRect/>
          </a:stretch>
        </p:blipFill>
        <p:spPr bwMode="auto">
          <a:xfrm>
            <a:off x="3396848" y="2905671"/>
            <a:ext cx="994421" cy="1354985"/>
          </a:xfrm>
          <a:prstGeom prst="rect"/>
          <a:noFill/>
        </p:spPr>
      </p:pic>
      <p:pic>
        <p:nvPicPr>
          <p:cNvPr id="2097166" name="Picture 13"/>
          <p:cNvPicPr>
            <a:picLocks noChangeAspect="1"/>
          </p:cNvPicPr>
          <p:nvPr/>
        </p:nvPicPr>
        <p:blipFill>
          <a:blip xmlns:r="http://schemas.openxmlformats.org/officeDocument/2006/relationships" r:embed="rId8"/>
          <a:stretch>
            <a:fillRect/>
          </a:stretch>
        </p:blipFill>
        <p:spPr>
          <a:xfrm>
            <a:off x="5039388" y="3021360"/>
            <a:ext cx="1628476" cy="1085652"/>
          </a:xfrm>
          <a:prstGeom prst="rect"/>
        </p:spPr>
      </p:pic>
      <p:pic>
        <p:nvPicPr>
          <p:cNvPr id="2097167" name="Picture 4" descr="Image result for hpcl logo"/>
          <p:cNvPicPr>
            <a:picLocks noChangeAspect="1" noChangeArrowheads="1"/>
          </p:cNvPicPr>
          <p:nvPr/>
        </p:nvPicPr>
        <p:blipFill>
          <a:blip xmlns:r="http://schemas.openxmlformats.org/officeDocument/2006/relationships" r:embed="rId9"/>
          <a:srcRect/>
          <a:stretch>
            <a:fillRect/>
          </a:stretch>
        </p:blipFill>
        <p:spPr bwMode="auto">
          <a:xfrm>
            <a:off x="7379689" y="2934007"/>
            <a:ext cx="1102184" cy="1400692"/>
          </a:xfrm>
          <a:prstGeom prst="rect"/>
          <a:noFill/>
        </p:spPr>
      </p:pic>
      <p:pic>
        <p:nvPicPr>
          <p:cNvPr id="2097168" name="Picture 6" descr="Image result for barc logo"/>
          <p:cNvPicPr>
            <a:picLocks noChangeAspect="1" noChangeArrowheads="1"/>
          </p:cNvPicPr>
          <p:nvPr/>
        </p:nvPicPr>
        <p:blipFill>
          <a:blip xmlns:r="http://schemas.openxmlformats.org/officeDocument/2006/relationships" r:embed="rId10"/>
          <a:srcRect/>
          <a:stretch>
            <a:fillRect/>
          </a:stretch>
        </p:blipFill>
        <p:spPr bwMode="auto">
          <a:xfrm>
            <a:off x="965020" y="4899537"/>
            <a:ext cx="1817113" cy="1223292"/>
          </a:xfrm>
          <a:prstGeom prst="rect"/>
          <a:noFill/>
        </p:spPr>
      </p:pic>
      <p:pic>
        <p:nvPicPr>
          <p:cNvPr id="2097169" name="Picture 8" descr="Related image"/>
          <p:cNvPicPr>
            <a:picLocks noChangeAspect="1" noChangeArrowheads="1"/>
          </p:cNvPicPr>
          <p:nvPr/>
        </p:nvPicPr>
        <p:blipFill>
          <a:blip xmlns:r="http://schemas.openxmlformats.org/officeDocument/2006/relationships" r:embed="rId11"/>
          <a:srcRect/>
          <a:stretch>
            <a:fillRect/>
          </a:stretch>
        </p:blipFill>
        <p:spPr bwMode="auto">
          <a:xfrm>
            <a:off x="8990071" y="2999535"/>
            <a:ext cx="1167259" cy="1167259"/>
          </a:xfrm>
          <a:prstGeom prst="rect"/>
          <a:noFill/>
        </p:spPr>
      </p:pic>
      <p:pic>
        <p:nvPicPr>
          <p:cNvPr id="2097170" name="Picture 10" descr="Related image"/>
          <p:cNvPicPr>
            <a:picLocks noChangeAspect="1" noChangeArrowheads="1"/>
          </p:cNvPicPr>
          <p:nvPr/>
        </p:nvPicPr>
        <p:blipFill>
          <a:blip xmlns:r="http://schemas.openxmlformats.org/officeDocument/2006/relationships" r:embed="rId12"/>
          <a:srcRect/>
          <a:stretch>
            <a:fillRect/>
          </a:stretch>
        </p:blipFill>
        <p:spPr bwMode="auto">
          <a:xfrm>
            <a:off x="3352625" y="4795878"/>
            <a:ext cx="1148446" cy="1299331"/>
          </a:xfrm>
          <a:prstGeom prst="rect"/>
          <a:noFill/>
        </p:spPr>
      </p:pic>
      <p:pic>
        <p:nvPicPr>
          <p:cNvPr id="2097171" name="Picture 12" descr="Image result for jubilant logo"/>
          <p:cNvPicPr>
            <a:picLocks noChangeAspect="1" noChangeArrowheads="1"/>
          </p:cNvPicPr>
          <p:nvPr/>
        </p:nvPicPr>
        <p:blipFill>
          <a:blip xmlns:r="http://schemas.openxmlformats.org/officeDocument/2006/relationships" r:embed="rId13"/>
          <a:srcRect/>
          <a:stretch>
            <a:fillRect/>
          </a:stretch>
        </p:blipFill>
        <p:spPr bwMode="auto">
          <a:xfrm>
            <a:off x="5071563" y="4908135"/>
            <a:ext cx="1623410" cy="1086282"/>
          </a:xfrm>
          <a:prstGeom prst="rect"/>
          <a:noFill/>
        </p:spPr>
      </p:pic>
      <p:pic>
        <p:nvPicPr>
          <p:cNvPr id="2097172" name="Picture 19"/>
          <p:cNvPicPr>
            <a:picLocks noChangeAspect="1"/>
          </p:cNvPicPr>
          <p:nvPr/>
        </p:nvPicPr>
        <p:blipFill>
          <a:blip xmlns:r="http://schemas.openxmlformats.org/officeDocument/2006/relationships" r:embed="rId14"/>
          <a:stretch>
            <a:fillRect/>
          </a:stretch>
        </p:blipFill>
        <p:spPr>
          <a:xfrm>
            <a:off x="7128771" y="4795878"/>
            <a:ext cx="1376271" cy="1069925"/>
          </a:xfrm>
          <a:prstGeom prst="rect"/>
        </p:spPr>
      </p:pic>
      <p:pic>
        <p:nvPicPr>
          <p:cNvPr id="2097173" name="Picture 20"/>
          <p:cNvPicPr>
            <a:picLocks noChangeAspect="1"/>
          </p:cNvPicPr>
          <p:nvPr/>
        </p:nvPicPr>
        <p:blipFill>
          <a:blip xmlns:r="http://schemas.openxmlformats.org/officeDocument/2006/relationships" r:embed="rId15"/>
          <a:stretch>
            <a:fillRect/>
          </a:stretch>
        </p:blipFill>
        <p:spPr>
          <a:xfrm>
            <a:off x="9075534" y="4661836"/>
            <a:ext cx="1081796" cy="130982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3" name="Title 1"/>
          <p:cNvSpPr>
            <a:spLocks noGrp="1"/>
          </p:cNvSpPr>
          <p:nvPr>
            <p:ph type="title"/>
          </p:nvPr>
        </p:nvSpPr>
        <p:spPr/>
        <p:txBody>
          <a:bodyPr/>
          <a:p>
            <a:pPr algn="ctr"/>
            <a:r>
              <a:rPr dirty="0" lang="en-US" u="sng">
                <a:latin typeface="Times New Roman" panose="02020603050405020304" pitchFamily="18" charset="0"/>
                <a:cs typeface="Times New Roman" panose="02020603050405020304" pitchFamily="18" charset="0"/>
              </a:rPr>
              <a:t>Previous Recruiters</a:t>
            </a:r>
          </a:p>
        </p:txBody>
      </p:sp>
      <p:pic>
        <p:nvPicPr>
          <p:cNvPr id="2097174" name="Picture 4"/>
          <p:cNvPicPr>
            <a:picLocks noChangeAspect="1"/>
          </p:cNvPicPr>
          <p:nvPr/>
        </p:nvPicPr>
        <p:blipFill>
          <a:blip xmlns:r="http://schemas.openxmlformats.org/officeDocument/2006/relationships" r:embed="rId1"/>
          <a:stretch>
            <a:fillRect/>
          </a:stretch>
        </p:blipFill>
        <p:spPr>
          <a:xfrm>
            <a:off x="7379047" y="3538454"/>
            <a:ext cx="1109031" cy="1266144"/>
          </a:xfrm>
          <a:prstGeom prst="rect"/>
        </p:spPr>
      </p:pic>
      <p:pic>
        <p:nvPicPr>
          <p:cNvPr id="2097175" name="Picture 5"/>
          <p:cNvPicPr>
            <a:picLocks noChangeAspect="1"/>
          </p:cNvPicPr>
          <p:nvPr/>
        </p:nvPicPr>
        <p:blipFill>
          <a:blip xmlns:r="http://schemas.openxmlformats.org/officeDocument/2006/relationships" r:embed="rId2"/>
          <a:stretch>
            <a:fillRect/>
          </a:stretch>
        </p:blipFill>
        <p:spPr>
          <a:xfrm>
            <a:off x="3074981" y="5362044"/>
            <a:ext cx="2184132" cy="915515"/>
          </a:xfrm>
          <a:prstGeom prst="rect"/>
        </p:spPr>
      </p:pic>
      <p:pic>
        <p:nvPicPr>
          <p:cNvPr id="2097176" name="Picture 6"/>
          <p:cNvPicPr>
            <a:picLocks noChangeAspect="1"/>
          </p:cNvPicPr>
          <p:nvPr/>
        </p:nvPicPr>
        <p:blipFill rotWithShape="1">
          <a:blip xmlns:r="http://schemas.openxmlformats.org/officeDocument/2006/relationships" r:embed="rId3"/>
          <a:srcRect t="47516"/>
          <a:stretch>
            <a:fillRect/>
          </a:stretch>
        </p:blipFill>
        <p:spPr>
          <a:xfrm>
            <a:off x="8818174" y="3664850"/>
            <a:ext cx="2799957" cy="825584"/>
          </a:xfrm>
          <a:prstGeom prst="rect"/>
        </p:spPr>
      </p:pic>
      <p:pic>
        <p:nvPicPr>
          <p:cNvPr id="2097177" name="Picture 10"/>
          <p:cNvPicPr>
            <a:picLocks noChangeAspect="1"/>
          </p:cNvPicPr>
          <p:nvPr/>
        </p:nvPicPr>
        <p:blipFill>
          <a:blip xmlns:r="http://schemas.openxmlformats.org/officeDocument/2006/relationships" r:embed="rId4"/>
          <a:stretch>
            <a:fillRect/>
          </a:stretch>
        </p:blipFill>
        <p:spPr>
          <a:xfrm>
            <a:off x="8676961" y="1811667"/>
            <a:ext cx="2172133" cy="1220462"/>
          </a:xfrm>
          <a:prstGeom prst="rect"/>
        </p:spPr>
      </p:pic>
      <p:pic>
        <p:nvPicPr>
          <p:cNvPr id="2097178" name="Picture 12"/>
          <p:cNvPicPr>
            <a:picLocks noChangeAspect="1"/>
          </p:cNvPicPr>
          <p:nvPr/>
        </p:nvPicPr>
        <p:blipFill rotWithShape="1">
          <a:blip xmlns:r="http://schemas.openxmlformats.org/officeDocument/2006/relationships" r:embed="rId5"/>
          <a:srcRect t="16292" b="22844"/>
          <a:stretch>
            <a:fillRect/>
          </a:stretch>
        </p:blipFill>
        <p:spPr>
          <a:xfrm>
            <a:off x="741562" y="5387197"/>
            <a:ext cx="1597744" cy="890361"/>
          </a:xfrm>
          <a:prstGeom prst="rect"/>
        </p:spPr>
      </p:pic>
      <p:pic>
        <p:nvPicPr>
          <p:cNvPr id="2097179" name="Picture 14"/>
          <p:cNvPicPr>
            <a:picLocks noChangeAspect="1"/>
          </p:cNvPicPr>
          <p:nvPr/>
        </p:nvPicPr>
        <p:blipFill>
          <a:blip xmlns:r="http://schemas.openxmlformats.org/officeDocument/2006/relationships" r:embed="rId6"/>
          <a:stretch>
            <a:fillRect/>
          </a:stretch>
        </p:blipFill>
        <p:spPr>
          <a:xfrm>
            <a:off x="5457742" y="3664851"/>
            <a:ext cx="1628476" cy="1085652"/>
          </a:xfrm>
          <a:prstGeom prst="rect"/>
        </p:spPr>
      </p:pic>
      <p:pic>
        <p:nvPicPr>
          <p:cNvPr id="2097180" name="Picture 17"/>
          <p:cNvPicPr>
            <a:picLocks noChangeAspect="1"/>
          </p:cNvPicPr>
          <p:nvPr/>
        </p:nvPicPr>
        <p:blipFill>
          <a:blip xmlns:r="http://schemas.openxmlformats.org/officeDocument/2006/relationships" r:embed="rId7"/>
          <a:stretch>
            <a:fillRect/>
          </a:stretch>
        </p:blipFill>
        <p:spPr>
          <a:xfrm>
            <a:off x="8349213" y="5253739"/>
            <a:ext cx="2062908" cy="974603"/>
          </a:xfrm>
          <a:prstGeom prst="rect"/>
        </p:spPr>
      </p:pic>
      <p:pic>
        <p:nvPicPr>
          <p:cNvPr id="2097181" name="Picture 18"/>
          <p:cNvPicPr>
            <a:picLocks noChangeAspect="1"/>
          </p:cNvPicPr>
          <p:nvPr/>
        </p:nvPicPr>
        <p:blipFill>
          <a:blip xmlns:r="http://schemas.openxmlformats.org/officeDocument/2006/relationships" r:embed="rId8"/>
          <a:stretch>
            <a:fillRect/>
          </a:stretch>
        </p:blipFill>
        <p:spPr>
          <a:xfrm>
            <a:off x="2675797" y="3664850"/>
            <a:ext cx="2317390" cy="1165833"/>
          </a:xfrm>
          <a:prstGeom prst="rect"/>
        </p:spPr>
      </p:pic>
      <p:pic>
        <p:nvPicPr>
          <p:cNvPr id="2097182" name="Picture 22"/>
          <p:cNvPicPr>
            <a:picLocks noChangeAspect="1"/>
          </p:cNvPicPr>
          <p:nvPr/>
        </p:nvPicPr>
        <p:blipFill>
          <a:blip xmlns:r="http://schemas.openxmlformats.org/officeDocument/2006/relationships" r:embed="rId9"/>
          <a:stretch>
            <a:fillRect/>
          </a:stretch>
        </p:blipFill>
        <p:spPr>
          <a:xfrm>
            <a:off x="2770280" y="1957493"/>
            <a:ext cx="2795241" cy="986556"/>
          </a:xfrm>
          <a:prstGeom prst="rect"/>
        </p:spPr>
      </p:pic>
      <p:pic>
        <p:nvPicPr>
          <p:cNvPr id="2097183" name="Picture 24"/>
          <p:cNvPicPr>
            <a:picLocks noChangeAspect="1"/>
          </p:cNvPicPr>
          <p:nvPr/>
        </p:nvPicPr>
        <p:blipFill>
          <a:blip xmlns:r="http://schemas.openxmlformats.org/officeDocument/2006/relationships" r:embed="rId10"/>
          <a:stretch>
            <a:fillRect/>
          </a:stretch>
        </p:blipFill>
        <p:spPr>
          <a:xfrm>
            <a:off x="5980936" y="5253741"/>
            <a:ext cx="1604891" cy="1069925"/>
          </a:xfrm>
          <a:prstGeom prst="rect"/>
        </p:spPr>
      </p:pic>
      <p:pic>
        <p:nvPicPr>
          <p:cNvPr id="2097184" name="Picture 28"/>
          <p:cNvPicPr>
            <a:picLocks noChangeAspect="1"/>
          </p:cNvPicPr>
          <p:nvPr/>
        </p:nvPicPr>
        <p:blipFill>
          <a:blip xmlns:r="http://schemas.openxmlformats.org/officeDocument/2006/relationships" r:embed="rId11"/>
          <a:stretch>
            <a:fillRect/>
          </a:stretch>
        </p:blipFill>
        <p:spPr>
          <a:xfrm>
            <a:off x="160237" y="3376203"/>
            <a:ext cx="2228464" cy="2228464"/>
          </a:xfrm>
          <a:prstGeom prst="rect"/>
        </p:spPr>
      </p:pic>
      <p:pic>
        <p:nvPicPr>
          <p:cNvPr id="2097185" name="Picture 29"/>
          <p:cNvPicPr>
            <a:picLocks noChangeAspect="1"/>
          </p:cNvPicPr>
          <p:nvPr/>
        </p:nvPicPr>
        <p:blipFill>
          <a:blip xmlns:r="http://schemas.openxmlformats.org/officeDocument/2006/relationships" r:embed="rId12"/>
          <a:stretch>
            <a:fillRect/>
          </a:stretch>
        </p:blipFill>
        <p:spPr>
          <a:xfrm>
            <a:off x="743993" y="1894467"/>
            <a:ext cx="1081796" cy="1309820"/>
          </a:xfrm>
          <a:prstGeom prst="rect"/>
        </p:spPr>
      </p:pic>
      <p:pic>
        <p:nvPicPr>
          <p:cNvPr id="2097186" name="Picture 12" descr="Image result for jubilant logo"/>
          <p:cNvPicPr>
            <a:picLocks noChangeAspect="1" noChangeArrowheads="1"/>
          </p:cNvPicPr>
          <p:nvPr/>
        </p:nvPicPr>
        <p:blipFill>
          <a:blip xmlns:r="http://schemas.openxmlformats.org/officeDocument/2006/relationships" r:embed="rId13"/>
          <a:srcRect/>
          <a:stretch>
            <a:fillRect/>
          </a:stretch>
        </p:blipFill>
        <p:spPr bwMode="auto">
          <a:xfrm>
            <a:off x="5980935" y="1937396"/>
            <a:ext cx="2145634" cy="1177189"/>
          </a:xfrm>
          <a:prstGeom prst="rect"/>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4" name="Title 1"/>
          <p:cNvSpPr>
            <a:spLocks noGrp="1"/>
          </p:cNvSpPr>
          <p:nvPr>
            <p:ph type="title"/>
          </p:nvPr>
        </p:nvSpPr>
        <p:spPr>
          <a:xfrm>
            <a:off x="924409" y="494078"/>
            <a:ext cx="6708843" cy="938760"/>
          </a:xfrm>
        </p:spPr>
        <p:txBody>
          <a:bodyPr/>
          <a:p>
            <a:r>
              <a:rPr dirty="0" lang="en-US" u="sng">
                <a:latin typeface="Times New Roman" panose="02020603050405020304" pitchFamily="18" charset="0"/>
                <a:cs typeface="Times New Roman" panose="02020603050405020304" pitchFamily="18" charset="0"/>
              </a:rPr>
              <a:t>Contact Us</a:t>
            </a:r>
            <a:endParaRPr dirty="0" lang="en-US"/>
          </a:p>
        </p:txBody>
      </p:sp>
      <p:sp>
        <p:nvSpPr>
          <p:cNvPr id="1048635" name="TextBox 4"/>
          <p:cNvSpPr txBox="1"/>
          <p:nvPr/>
        </p:nvSpPr>
        <p:spPr>
          <a:xfrm>
            <a:off x="3091885" y="1628911"/>
            <a:ext cx="4823790" cy="891540"/>
          </a:xfrm>
          <a:prstGeom prst="rect"/>
          <a:noFill/>
        </p:spPr>
        <p:txBody>
          <a:bodyPr rtlCol="0" wrap="square">
            <a:spAutoFit/>
          </a:bodyPr>
          <a:p>
            <a:pPr algn="ctr"/>
            <a:r>
              <a:rPr b="1" dirty="0" lang="en-US">
                <a:latin typeface="Times New Roman" panose="02020603050405020304" pitchFamily="18" charset="0"/>
                <a:cs typeface="Times New Roman" panose="02020603050405020304" pitchFamily="18" charset="0"/>
              </a:rPr>
              <a:t>Institute Of Engineering And Technology</a:t>
            </a:r>
          </a:p>
          <a:p>
            <a:pPr algn="ctr"/>
            <a:r>
              <a:rPr b="1" dirty="0" lang="en-US">
                <a:latin typeface="Times New Roman" panose="02020603050405020304" pitchFamily="18" charset="0"/>
                <a:cs typeface="Times New Roman" panose="02020603050405020304" pitchFamily="18" charset="0"/>
              </a:rPr>
              <a:t>Sitapur Road, Lucknow 226021</a:t>
            </a:r>
          </a:p>
          <a:p>
            <a:endParaRPr dirty="0" lang="en-US"/>
          </a:p>
        </p:txBody>
      </p:sp>
      <p:sp>
        <p:nvSpPr>
          <p:cNvPr id="1048636" name="TextBox 5"/>
          <p:cNvSpPr txBox="1"/>
          <p:nvPr/>
        </p:nvSpPr>
        <p:spPr>
          <a:xfrm>
            <a:off x="924408" y="2716527"/>
            <a:ext cx="3498574" cy="1424941"/>
          </a:xfrm>
          <a:prstGeom prst="rect"/>
          <a:noFill/>
        </p:spPr>
        <p:txBody>
          <a:bodyPr rtlCol="0" wrap="square">
            <a:spAutoFit/>
          </a:bodyPr>
          <a:p>
            <a:r>
              <a:rPr b="1" dirty="0" lang="en-US">
                <a:latin typeface="Times New Roman" panose="02020603050405020304" pitchFamily="18" charset="0"/>
                <a:cs typeface="Times New Roman" panose="02020603050405020304" pitchFamily="18" charset="0"/>
              </a:rPr>
              <a:t>Dr. Arun Kumar Tiwari</a:t>
            </a:r>
          </a:p>
          <a:p>
            <a:r>
              <a:rPr dirty="0" lang="en-US">
                <a:latin typeface="Times New Roman" panose="02020603050405020304" pitchFamily="18" charset="0"/>
                <a:cs typeface="Times New Roman" panose="02020603050405020304" pitchFamily="18" charset="0"/>
              </a:rPr>
              <a:t>In-Charge				                            </a:t>
            </a:r>
          </a:p>
          <a:p>
            <a:r>
              <a:rPr dirty="0" lang="en-US">
                <a:latin typeface="Times New Roman" panose="02020603050405020304" pitchFamily="18" charset="0"/>
                <a:cs typeface="Times New Roman" panose="02020603050405020304" pitchFamily="18" charset="0"/>
              </a:rPr>
              <a:t>Training and Placement Cell </a:t>
            </a:r>
          </a:p>
          <a:p>
            <a:r>
              <a:rPr dirty="0" lang="en-US">
                <a:latin typeface="Times New Roman" panose="02020603050405020304" pitchFamily="18" charset="0"/>
                <a:cs typeface="Times New Roman" panose="02020603050405020304" pitchFamily="18" charset="0"/>
              </a:rPr>
              <a:t>Email: aruntiwari@ietlucknow.ac.in	</a:t>
            </a:r>
            <a:endParaRPr dirty="0" lang="en-US"/>
          </a:p>
        </p:txBody>
      </p:sp>
      <p:sp>
        <p:nvSpPr>
          <p:cNvPr id="1048639" name="TextBox 8"/>
          <p:cNvSpPr txBox="1"/>
          <p:nvPr/>
        </p:nvSpPr>
        <p:spPr>
          <a:xfrm>
            <a:off x="924409" y="4574977"/>
            <a:ext cx="4579371" cy="1691641"/>
          </a:xfrm>
          <a:prstGeom prst="rect"/>
          <a:noFill/>
        </p:spPr>
        <p:txBody>
          <a:bodyPr rtlCol="0" wrap="square">
            <a:spAutoFit/>
          </a:bodyPr>
          <a:p>
            <a:r>
              <a:rPr b="1" dirty="0" lang="en-IN">
                <a:latin typeface="Times New Roman" panose="02020603050405020304" pitchFamily="18" charset="0"/>
                <a:cs typeface="Times New Roman" panose="02020603050405020304" pitchFamily="18" charset="0"/>
              </a:rPr>
              <a:t>Amit Gautam</a:t>
            </a:r>
          </a:p>
          <a:p>
            <a:r>
              <a:rPr dirty="0" lang="en-IN">
                <a:latin typeface="Times New Roman" panose="02020603050405020304" pitchFamily="18" charset="0"/>
                <a:cs typeface="Times New Roman" panose="02020603050405020304" pitchFamily="18" charset="0"/>
              </a:rPr>
              <a:t>Student Representative</a:t>
            </a:r>
          </a:p>
          <a:p>
            <a:r>
              <a:rPr dirty="0" lang="en-IN">
                <a:latin typeface="Times New Roman" panose="02020603050405020304" pitchFamily="18" charset="0"/>
                <a:cs typeface="Times New Roman" panose="02020603050405020304" pitchFamily="18" charset="0"/>
              </a:rPr>
              <a:t>Training and Placement Cell</a:t>
            </a:r>
          </a:p>
          <a:p>
            <a:r>
              <a:rPr dirty="0" lang="en-IN">
                <a:latin typeface="Times New Roman" panose="02020603050405020304" pitchFamily="18" charset="0"/>
                <a:cs typeface="Times New Roman" panose="02020603050405020304" pitchFamily="18" charset="0"/>
              </a:rPr>
              <a:t>Mob: 9462255426</a:t>
            </a:r>
          </a:p>
          <a:p>
            <a:r>
              <a:rPr dirty="0" lang="en-IN">
                <a:latin typeface="Times New Roman" panose="02020603050405020304" pitchFamily="18" charset="0"/>
                <a:cs typeface="Times New Roman" panose="02020603050405020304" pitchFamily="18" charset="0"/>
              </a:rPr>
              <a:t>Email: amitgautam.che@gmail.com</a:t>
            </a:r>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6" name="Title 2"/>
          <p:cNvSpPr>
            <a:spLocks noGrp="1"/>
          </p:cNvSpPr>
          <p:nvPr>
            <p:ph type="title"/>
          </p:nvPr>
        </p:nvSpPr>
        <p:spPr>
          <a:xfrm>
            <a:off x="490330" y="1272209"/>
            <a:ext cx="7089913" cy="715617"/>
          </a:xfrm>
        </p:spPr>
        <p:txBody>
          <a:bodyPr>
            <a:noAutofit/>
          </a:bodyPr>
          <a:p>
            <a:r>
              <a:rPr dirty="0" sz="4000" lang="en-IN" u="sng">
                <a:latin typeface="Times New Roman" panose="02020603050405020304" pitchFamily="18" charset="0"/>
                <a:cs typeface="Times New Roman" panose="02020603050405020304" pitchFamily="18" charset="0"/>
              </a:rPr>
              <a:t>Moment of Honour</a:t>
            </a:r>
            <a:endParaRPr dirty="0" sz="4000" lang="en-US" u="sng">
              <a:latin typeface="Times New Roman" panose="02020603050405020304" pitchFamily="18" charset="0"/>
              <a:cs typeface="Times New Roman" panose="02020603050405020304" pitchFamily="18" charset="0"/>
            </a:endParaRPr>
          </a:p>
        </p:txBody>
      </p:sp>
      <p:pic>
        <p:nvPicPr>
          <p:cNvPr id="2097158" name="Content Placeholder 3"/>
          <p:cNvPicPr>
            <a:picLocks noChangeAspect="1" noGrp="1"/>
          </p:cNvPicPr>
          <p:nvPr>
            <p:ph type="pic" idx="1"/>
          </p:nvPr>
        </p:nvPicPr>
        <p:blipFill rotWithShape="1">
          <a:blip xmlns:r="http://schemas.openxmlformats.org/officeDocument/2006/relationships" r:embed="rId1"/>
          <a:srcRect l="3506" r="3506"/>
          <a:stretch>
            <a:fillRect/>
          </a:stretch>
        </p:blipFill>
        <p:spPr>
          <a:xfrm>
            <a:off x="6096000" y="1020417"/>
            <a:ext cx="4301546" cy="5463209"/>
          </a:xfrm>
          <a:prstGeom prst="rect"/>
          <a:ln>
            <a:noFill/>
          </a:ln>
          <a:effectLst>
            <a:softEdge rad="112500"/>
          </a:effectLst>
        </p:spPr>
      </p:pic>
      <p:sp>
        <p:nvSpPr>
          <p:cNvPr id="1048597" name="TextBox 4"/>
          <p:cNvSpPr txBox="1"/>
          <p:nvPr/>
        </p:nvSpPr>
        <p:spPr>
          <a:xfrm>
            <a:off x="490330" y="2557670"/>
            <a:ext cx="5380384" cy="29362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It gives us immense pleasure and </a:t>
            </a:r>
            <a:r>
              <a:rPr dirty="0" sz="2400" lang="en-US" err="1">
                <a:latin typeface="Times New Roman" panose="02020603050405020304" pitchFamily="18" charset="0"/>
                <a:cs typeface="Times New Roman" panose="02020603050405020304" pitchFamily="18" charset="0"/>
              </a:rPr>
              <a:t>honour</a:t>
            </a:r>
            <a:r>
              <a:rPr dirty="0" sz="2400" lang="en-US">
                <a:latin typeface="Times New Roman" panose="02020603050405020304" pitchFamily="18" charset="0"/>
                <a:cs typeface="Times New Roman" panose="02020603050405020304" pitchFamily="18" charset="0"/>
              </a:rPr>
              <a:t> to announce that our institute has been awarded with the "</a:t>
            </a:r>
            <a:r>
              <a:rPr b="1" dirty="0" sz="2400" lang="en-US">
                <a:latin typeface="Times New Roman" panose="02020603050405020304" pitchFamily="18" charset="0"/>
                <a:cs typeface="Times New Roman" panose="02020603050405020304" pitchFamily="18" charset="0"/>
              </a:rPr>
              <a:t>India Excellence Award 2017</a:t>
            </a:r>
            <a:r>
              <a:rPr dirty="0" sz="2400" lang="en-US">
                <a:latin typeface="Times New Roman" panose="02020603050405020304" pitchFamily="18" charset="0"/>
                <a:cs typeface="Times New Roman" panose="02020603050405020304" pitchFamily="18" charset="0"/>
              </a:rPr>
              <a:t>" for the </a:t>
            </a:r>
            <a:r>
              <a:rPr b="1" dirty="0" sz="2400" lang="en-US">
                <a:latin typeface="Times New Roman" panose="02020603050405020304" pitchFamily="18" charset="0"/>
                <a:cs typeface="Times New Roman" panose="02020603050405020304" pitchFamily="18" charset="0"/>
              </a:rPr>
              <a:t>Best government college in North India</a:t>
            </a:r>
            <a:r>
              <a:rPr dirty="0" sz="2400" lang="en-US">
                <a:latin typeface="Times New Roman" panose="02020603050405020304" pitchFamily="18" charset="0"/>
                <a:cs typeface="Times New Roman" panose="02020603050405020304" pitchFamily="18" charset="0"/>
              </a:rPr>
              <a:t>, by the Ministry of Human Resource Department (MHRD), Government of India.</a:t>
            </a:r>
            <a:endParaRPr dirty="0" sz="2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3" name="Title 1"/>
          <p:cNvSpPr>
            <a:spLocks noGrp="1"/>
          </p:cNvSpPr>
          <p:nvPr>
            <p:ph type="title"/>
          </p:nvPr>
        </p:nvSpPr>
        <p:spPr>
          <a:xfrm>
            <a:off x="1103313" y="466571"/>
            <a:ext cx="9404724" cy="1400530"/>
          </a:xfrm>
        </p:spPr>
        <p:txBody>
          <a:bodyPr/>
          <a:p>
            <a:r>
              <a:rPr dirty="0" lang="en-US" u="sng">
                <a:latin typeface="Times New Roman" panose="02020603050405020304" pitchFamily="18" charset="0"/>
                <a:cs typeface="Times New Roman" panose="02020603050405020304" pitchFamily="18" charset="0"/>
              </a:rPr>
              <a:t>Content</a:t>
            </a:r>
            <a:r>
              <a:rPr dirty="0" lang="en-US">
                <a:latin typeface="Times New Roman" panose="02020603050405020304" pitchFamily="18" charset="0"/>
                <a:cs typeface="Times New Roman" panose="02020603050405020304" pitchFamily="18" charset="0"/>
              </a:rPr>
              <a:t> </a:t>
            </a:r>
          </a:p>
        </p:txBody>
      </p:sp>
      <p:sp>
        <p:nvSpPr>
          <p:cNvPr id="1048604" name="Content Placeholder 2"/>
          <p:cNvSpPr>
            <a:spLocks noGrp="1"/>
          </p:cNvSpPr>
          <p:nvPr>
            <p:ph idx="1"/>
          </p:nvPr>
        </p:nvSpPr>
        <p:spPr>
          <a:xfrm>
            <a:off x="1103313" y="1522833"/>
            <a:ext cx="5290152" cy="4195481"/>
          </a:xfrm>
        </p:spPr>
        <p:txBody>
          <a:bodyPr>
            <a:normAutofit fontScale="95000" lnSpcReduction="10000"/>
          </a:bodyPr>
          <a:p>
            <a:pPr indent="-457186" marL="457186">
              <a:buFont typeface="+mj-lt"/>
              <a:buAutoNum type="arabicPeriod"/>
            </a:pPr>
            <a:r>
              <a:rPr dirty="0" lang="en-US">
                <a:latin typeface="Times New Roman" panose="02020603050405020304" pitchFamily="18" charset="0"/>
                <a:cs typeface="Times New Roman" panose="02020603050405020304" pitchFamily="18" charset="0"/>
              </a:rPr>
              <a:t>Message from Head Of Department </a:t>
            </a:r>
          </a:p>
          <a:p>
            <a:pPr indent="-457186" marL="457186">
              <a:buFont typeface="+mj-lt"/>
              <a:buAutoNum type="arabicPeriod"/>
            </a:pPr>
            <a:r>
              <a:rPr dirty="0" lang="en-US">
                <a:latin typeface="Times New Roman" panose="02020603050405020304" pitchFamily="18" charset="0"/>
                <a:cs typeface="Times New Roman" panose="02020603050405020304" pitchFamily="18" charset="0"/>
              </a:rPr>
              <a:t>About the Department </a:t>
            </a:r>
          </a:p>
          <a:p>
            <a:pPr indent="-457186" marL="457186">
              <a:buFont typeface="+mj-lt"/>
              <a:buAutoNum type="arabicPeriod"/>
            </a:pPr>
            <a:r>
              <a:rPr dirty="0" lang="en-US">
                <a:latin typeface="Times New Roman" panose="02020603050405020304" pitchFamily="18" charset="0"/>
                <a:cs typeface="Times New Roman" panose="02020603050405020304" pitchFamily="18" charset="0"/>
              </a:rPr>
              <a:t>Faculty Members </a:t>
            </a:r>
          </a:p>
          <a:p>
            <a:pPr indent="-457186" marL="457186">
              <a:buFont typeface="+mj-lt"/>
              <a:buAutoNum type="arabicPeriod"/>
            </a:pPr>
            <a:r>
              <a:rPr dirty="0" lang="en-US">
                <a:latin typeface="Times New Roman" panose="02020603050405020304" pitchFamily="18" charset="0"/>
                <a:cs typeface="Times New Roman" panose="02020603050405020304" pitchFamily="18" charset="0"/>
              </a:rPr>
              <a:t>Lab and Facilities </a:t>
            </a:r>
          </a:p>
          <a:p>
            <a:pPr indent="-457186" marL="457186">
              <a:buFont typeface="+mj-lt"/>
              <a:buAutoNum type="arabicPeriod"/>
            </a:pPr>
            <a:r>
              <a:rPr dirty="0" lang="en-US">
                <a:latin typeface="Times New Roman" panose="02020603050405020304" pitchFamily="18" charset="0"/>
                <a:cs typeface="Times New Roman" panose="02020603050405020304" pitchFamily="18" charset="0"/>
              </a:rPr>
              <a:t>Courses offered</a:t>
            </a:r>
          </a:p>
          <a:p>
            <a:pPr indent="-457186" marL="457186">
              <a:buFont typeface="+mj-lt"/>
              <a:buAutoNum type="arabicPeriod"/>
            </a:pPr>
            <a:r>
              <a:rPr dirty="0" lang="en-US">
                <a:latin typeface="Times New Roman" panose="02020603050405020304" pitchFamily="18" charset="0"/>
                <a:cs typeface="Times New Roman" panose="02020603050405020304" pitchFamily="18" charset="0"/>
              </a:rPr>
              <a:t>Technical Clubs And Activities</a:t>
            </a:r>
          </a:p>
          <a:p>
            <a:pPr indent="-457186" marL="457186">
              <a:buFont typeface="+mj-lt"/>
              <a:buAutoNum type="arabicPeriod"/>
            </a:pPr>
            <a:r>
              <a:rPr dirty="0" lang="en-US">
                <a:latin typeface="Times New Roman" panose="02020603050405020304" pitchFamily="18" charset="0"/>
                <a:cs typeface="Times New Roman" panose="02020603050405020304" pitchFamily="18" charset="0"/>
              </a:rPr>
              <a:t>Student Projects</a:t>
            </a:r>
          </a:p>
          <a:p>
            <a:pPr indent="-457186" marL="457186">
              <a:buFont typeface="+mj-lt"/>
              <a:buAutoNum type="arabicPeriod"/>
            </a:pPr>
            <a:r>
              <a:rPr dirty="0" lang="en-US">
                <a:latin typeface="Times New Roman" panose="02020603050405020304" pitchFamily="18" charset="0"/>
                <a:cs typeface="Times New Roman" panose="02020603050405020304" pitchFamily="18" charset="0"/>
              </a:rPr>
              <a:t>Past Recruiters</a:t>
            </a:r>
          </a:p>
          <a:p>
            <a:pPr indent="-457186" marL="457186">
              <a:buFont typeface="+mj-lt"/>
              <a:buAutoNum type="arabicPeriod"/>
            </a:pPr>
            <a:r>
              <a:rPr dirty="0" lang="en-US">
                <a:latin typeface="Times New Roman" panose="02020603050405020304" pitchFamily="18" charset="0"/>
                <a:cs typeface="Times New Roman" panose="02020603050405020304" pitchFamily="18" charset="0"/>
              </a:rPr>
              <a:t>Workshops &amp; Internships </a:t>
            </a:r>
          </a:p>
          <a:p>
            <a:pPr indent="-457186" marL="457186">
              <a:buFont typeface="+mj-lt"/>
              <a:buAutoNum type="arabicPeriod"/>
            </a:pPr>
            <a:r>
              <a:rPr dirty="0" lang="en-US">
                <a:latin typeface="Times New Roman" panose="02020603050405020304" pitchFamily="18" charset="0"/>
                <a:cs typeface="Times New Roman" panose="02020603050405020304" pitchFamily="18" charset="0"/>
              </a:rPr>
              <a:t>Contact Us</a:t>
            </a:r>
            <a:endParaRPr dirty="0" lang="en-US"/>
          </a:p>
          <a:p>
            <a:pPr indent="-457186" marL="457186">
              <a:buFont typeface="+mj-lt"/>
              <a:buAutoNum type="arabicPeriod"/>
            </a:pPr>
            <a:endParaRPr dirty="0" lang="en-US"/>
          </a:p>
          <a:p>
            <a:pPr indent="-457186" marL="457186">
              <a:buFont typeface="+mj-lt"/>
              <a:buAutoNum type="arabicPeriod"/>
            </a:pPr>
            <a:endParaRPr dirty="0" lang="en-US"/>
          </a:p>
          <a:p>
            <a:pPr indent="-457186" marL="457186">
              <a:buFont typeface="+mj-lt"/>
              <a:buAutoNum type="arabicPeriod"/>
            </a:pPr>
            <a:endParaRPr dirty="0" lang="en-US"/>
          </a:p>
          <a:p>
            <a:pPr indent="-457186" marL="457186">
              <a:buFont typeface="+mj-lt"/>
              <a:buAutoNum type="arabicPeriod"/>
            </a:pPr>
            <a:endParaRPr dirty="0" lang="en-US"/>
          </a:p>
          <a:p>
            <a:pPr indent="-457186" marL="457186">
              <a:buFont typeface="+mj-lt"/>
              <a:buAutoNum type="arabicPeriod"/>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Title 1"/>
          <p:cNvSpPr>
            <a:spLocks noGrp="1"/>
          </p:cNvSpPr>
          <p:nvPr>
            <p:ph type="ctrTitle"/>
          </p:nvPr>
        </p:nvSpPr>
        <p:spPr>
          <a:xfrm>
            <a:off x="1154955" y="278296"/>
            <a:ext cx="8825659" cy="996925"/>
          </a:xfrm>
        </p:spPr>
        <p:txBody>
          <a:bodyPr/>
          <a:p>
            <a:r>
              <a:rPr dirty="0" sz="2000" lang="en-US">
                <a:latin typeface="Times New Roman" panose="02020603050405020304" pitchFamily="18" charset="0"/>
                <a:cs typeface="Times New Roman" panose="02020603050405020304" pitchFamily="18" charset="0"/>
              </a:rPr>
              <a:t>Message from </a:t>
            </a:r>
            <a:br>
              <a:rPr dirty="0" sz="2000" lang="en-US">
                <a:latin typeface="Times New Roman" panose="02020603050405020304" pitchFamily="18" charset="0"/>
                <a:cs typeface="Times New Roman" panose="02020603050405020304" pitchFamily="18" charset="0"/>
              </a:rPr>
            </a:br>
            <a:r>
              <a:rPr dirty="0" sz="3200" lang="en-US" u="sng">
                <a:latin typeface="Times New Roman" panose="02020603050405020304" pitchFamily="18" charset="0"/>
                <a:cs typeface="Times New Roman" panose="02020603050405020304" pitchFamily="18" charset="0"/>
              </a:rPr>
              <a:t>Head Of Department</a:t>
            </a:r>
            <a:endParaRPr dirty="0" sz="4000" lang="en-US" u="sng">
              <a:latin typeface="Times New Roman" panose="02020603050405020304" pitchFamily="18" charset="0"/>
              <a:cs typeface="Times New Roman" panose="02020603050405020304" pitchFamily="18" charset="0"/>
            </a:endParaRPr>
          </a:p>
        </p:txBody>
      </p:sp>
      <p:sp>
        <p:nvSpPr>
          <p:cNvPr id="1048611" name="Subtitle 2"/>
          <p:cNvSpPr>
            <a:spLocks noGrp="1"/>
          </p:cNvSpPr>
          <p:nvPr>
            <p:ph type="subTitle" idx="1"/>
          </p:nvPr>
        </p:nvSpPr>
        <p:spPr>
          <a:xfrm>
            <a:off x="1154955" y="1381841"/>
            <a:ext cx="9407028" cy="5383394"/>
          </a:xfrm>
        </p:spPr>
        <p:txBody>
          <a:bodyPr>
            <a:normAutofit fontScale="25000" lnSpcReduction="20000"/>
          </a:bodyPr>
          <a:p>
            <a:r>
              <a:rPr cap="none" dirty="0" sz="7200" lang="en-US">
                <a:solidFill>
                  <a:schemeClr val="tx1"/>
                </a:solidFill>
                <a:latin typeface="Times New Roman" panose="02020603050405020304" pitchFamily="18" charset="0"/>
                <a:cs typeface="Times New Roman" panose="02020603050405020304" pitchFamily="18" charset="0"/>
              </a:rPr>
              <a:t>The department of Chemical Engineering at IET Lucknow, is committed to excellence in chemical engineering education in the context of the evolving discipline. The department has a strong inter-disciplinary core curriculum complemented by some specialized courses that include Petroleum Refining Engineering, Fertilizer Technology, Hazard and Safety Analysis, Design Catalytic Reactors, Advanced Separation Technique, High Polymer Technology, Surface Coating and Technology, Oil Technology, Biochemical Engineering. Research is an important focus of activity and the department has an excellent faculty who lead high quality research </a:t>
            </a:r>
            <a:r>
              <a:rPr cap="none" dirty="0" sz="7200" lang="en-US" err="1">
                <a:solidFill>
                  <a:schemeClr val="tx1"/>
                </a:solidFill>
                <a:latin typeface="Times New Roman" panose="02020603050405020304" pitchFamily="18" charset="0"/>
                <a:cs typeface="Times New Roman" panose="02020603050405020304" pitchFamily="18" charset="0"/>
              </a:rPr>
              <a:t>programmes</a:t>
            </a:r>
            <a:r>
              <a:rPr cap="none" dirty="0" sz="7200" lang="en-US">
                <a:solidFill>
                  <a:schemeClr val="tx1"/>
                </a:solidFill>
                <a:latin typeface="Times New Roman" panose="02020603050405020304" pitchFamily="18" charset="0"/>
                <a:cs typeface="Times New Roman" panose="02020603050405020304" pitchFamily="18" charset="0"/>
              </a:rPr>
              <a:t> in a wide spectrum of areas. </a:t>
            </a:r>
          </a:p>
          <a:p>
            <a:r>
              <a:rPr cap="none" dirty="0" sz="7200" lang="en-US">
                <a:solidFill>
                  <a:schemeClr val="tx1"/>
                </a:solidFill>
                <a:latin typeface="Times New Roman" panose="02020603050405020304" pitchFamily="18" charset="0"/>
                <a:cs typeface="Times New Roman" panose="02020603050405020304" pitchFamily="18" charset="0"/>
              </a:rPr>
              <a:t>We emphasize on the importance of teamwork and value what each and every student, staff, and faculty member brings to the learning environment. Our goal is to instill in our students that their actions have impact both in what they produce as engineers and how they choose to live their lives in society--and that they can and will make a difference in the world upon graduation. The department is provided with very good experimental facilities for research and a strong technical staff. I am proud of our faculty in that each of them is a role model who inspires our students to be the best engineers and people they can be. Our alumni, have distinguished themselves both in academia and industry and have continued to inspire and support our current generation of students. </a:t>
            </a:r>
          </a:p>
          <a:p>
            <a:r>
              <a:rPr cap="none" dirty="0" sz="7200" lang="en-US">
                <a:solidFill>
                  <a:schemeClr val="tx1"/>
                </a:solidFill>
                <a:latin typeface="Times New Roman" panose="02020603050405020304" pitchFamily="18" charset="0"/>
                <a:cs typeface="Times New Roman" panose="02020603050405020304" pitchFamily="18" charset="0"/>
              </a:rPr>
              <a:t>I, thereby, invite you to visit our Chemical Engineering department and see for yourself the unique environment and support we provide our students. I highly value our partnership with recruiters and friends of IET Lucknow and would remain committed towards making your recruiting experience productive and positive.</a:t>
            </a:r>
          </a:p>
          <a:p>
            <a:pPr algn="r"/>
            <a:r>
              <a:rPr b="1" cap="none" dirty="0" sz="7200" i="1" lang="en-IN" err="1">
                <a:solidFill>
                  <a:schemeClr val="tx1"/>
                </a:solidFill>
                <a:latin typeface="Times New Roman" panose="02020603050405020304" pitchFamily="18" charset="0"/>
                <a:cs typeface="Times New Roman" panose="02020603050405020304" pitchFamily="18" charset="0"/>
              </a:rPr>
              <a:t>Dr.</a:t>
            </a:r>
            <a:r>
              <a:rPr b="1" cap="none" dirty="0" sz="7200" i="1" lang="en-IN">
                <a:solidFill>
                  <a:schemeClr val="tx1"/>
                </a:solidFill>
                <a:latin typeface="Times New Roman" panose="02020603050405020304" pitchFamily="18" charset="0"/>
                <a:cs typeface="Times New Roman" panose="02020603050405020304" pitchFamily="18" charset="0"/>
              </a:rPr>
              <a:t> R P Ram</a:t>
            </a:r>
          </a:p>
          <a:p>
            <a:pPr algn="r"/>
            <a:r>
              <a:rPr b="1" cap="none" dirty="0" sz="7200" lang="en-IN">
                <a:solidFill>
                  <a:schemeClr val="tx1"/>
                </a:solidFill>
                <a:latin typeface="Times New Roman" panose="02020603050405020304" pitchFamily="18" charset="0"/>
                <a:cs typeface="Times New Roman" panose="02020603050405020304" pitchFamily="18" charset="0"/>
              </a:rPr>
              <a:t>Head, Dept. of Chemical Engineering</a:t>
            </a:r>
            <a:endParaRPr b="1" cap="none" dirty="0" sz="7200" lang="en-US">
              <a:solidFill>
                <a:schemeClr val="tx1"/>
              </a:solidFill>
              <a:latin typeface="Times New Roman" panose="02020603050405020304" pitchFamily="18" charset="0"/>
              <a:cs typeface="Times New Roman" panose="02020603050405020304" pitchFamily="18" charset="0"/>
            </a:endParaRPr>
          </a:p>
          <a:p>
            <a:endParaRPr cap="none"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2" name="Title 1"/>
          <p:cNvSpPr>
            <a:spLocks noGrp="1"/>
          </p:cNvSpPr>
          <p:nvPr>
            <p:ph type="title"/>
          </p:nvPr>
        </p:nvSpPr>
        <p:spPr>
          <a:xfrm>
            <a:off x="817418" y="391594"/>
            <a:ext cx="9404724" cy="1400530"/>
          </a:xfrm>
        </p:spPr>
        <p:txBody>
          <a:bodyPr/>
          <a:p>
            <a:r>
              <a:rPr lang="en-US" u="sng">
                <a:latin typeface="Times New Roman" panose="02020603050405020304" pitchFamily="18" charset="0"/>
                <a:cs typeface="Times New Roman" panose="02020603050405020304" pitchFamily="18" charset="0"/>
              </a:rPr>
              <a:t>About the </a:t>
            </a:r>
            <a:r>
              <a:rPr dirty="0" lang="en-US" u="sng">
                <a:latin typeface="Times New Roman" panose="02020603050405020304" pitchFamily="18" charset="0"/>
                <a:cs typeface="Times New Roman" panose="02020603050405020304" pitchFamily="18" charset="0"/>
              </a:rPr>
              <a:t>Department</a:t>
            </a:r>
          </a:p>
        </p:txBody>
      </p:sp>
      <p:sp>
        <p:nvSpPr>
          <p:cNvPr id="1048613" name="Content Placeholder 2"/>
          <p:cNvSpPr>
            <a:spLocks noGrp="1"/>
          </p:cNvSpPr>
          <p:nvPr>
            <p:ph idx="1"/>
          </p:nvPr>
        </p:nvSpPr>
        <p:spPr>
          <a:xfrm>
            <a:off x="817418" y="1258354"/>
            <a:ext cx="9404724" cy="5347855"/>
          </a:xfrm>
        </p:spPr>
        <p:txBody>
          <a:bodyPr>
            <a:noAutofit/>
          </a:bodyPr>
          <a:p>
            <a:pPr indent="0" marL="0">
              <a:buNone/>
            </a:pPr>
            <a:r>
              <a:rPr dirty="0" sz="1800" lang="en-US">
                <a:latin typeface="Times New Roman" panose="02020603050405020304" pitchFamily="18" charset="0"/>
                <a:cs typeface="Times New Roman" panose="02020603050405020304" pitchFamily="18" charset="0"/>
              </a:rPr>
              <a:t>The department offers an academic </a:t>
            </a:r>
            <a:r>
              <a:rPr dirty="0" sz="1800" lang="en-US" err="1">
                <a:latin typeface="Times New Roman" panose="02020603050405020304" pitchFamily="18" charset="0"/>
                <a:cs typeface="Times New Roman" panose="02020603050405020304" pitchFamily="18" charset="0"/>
              </a:rPr>
              <a:t>programme</a:t>
            </a:r>
            <a:r>
              <a:rPr dirty="0" sz="1800" lang="en-US">
                <a:latin typeface="Times New Roman" panose="02020603050405020304" pitchFamily="18" charset="0"/>
                <a:cs typeface="Times New Roman" panose="02020603050405020304" pitchFamily="18" charset="0"/>
              </a:rPr>
              <a:t> leading to </a:t>
            </a:r>
            <a:r>
              <a:rPr dirty="0" sz="1800" lang="en-US" err="1">
                <a:latin typeface="Times New Roman" panose="02020603050405020304" pitchFamily="18" charset="0"/>
                <a:cs typeface="Times New Roman" panose="02020603050405020304" pitchFamily="18" charset="0"/>
              </a:rPr>
              <a:t>B.Tech</a:t>
            </a:r>
            <a:r>
              <a:rPr dirty="0" sz="1800" lang="en-US">
                <a:latin typeface="Times New Roman" panose="02020603050405020304" pitchFamily="18" charset="0"/>
                <a:cs typeface="Times New Roman" panose="02020603050405020304" pitchFamily="18" charset="0"/>
              </a:rPr>
              <a:t> degree in chemical engineering. The department has a highly qualified faculty to guide the students at every step. The department has strength of highly qualified faculty, which give their valuable guidance to the students. Department headed by Shri R.P Ram..</a:t>
            </a:r>
          </a:p>
          <a:p>
            <a:pPr indent="0" marL="0">
              <a:buNone/>
            </a:pPr>
            <a:r>
              <a:rPr dirty="0" sz="1800" lang="en-US">
                <a:latin typeface="Times New Roman" panose="02020603050405020304" pitchFamily="18" charset="0"/>
                <a:cs typeface="Times New Roman" panose="02020603050405020304" pitchFamily="18" charset="0"/>
              </a:rPr>
              <a:t>The curriculum is fully updated and meets the industry requirements and trends in the industry. The electives provide an opportunity to the students to hone their practical skills and strengthen their practical and theoretical base.</a:t>
            </a:r>
          </a:p>
          <a:p>
            <a:pPr indent="0" marL="0">
              <a:buNone/>
            </a:pPr>
            <a:r>
              <a:rPr dirty="0" sz="1800" lang="en-US">
                <a:latin typeface="Times New Roman" panose="02020603050405020304" pitchFamily="18" charset="0"/>
                <a:cs typeface="Times New Roman" panose="02020603050405020304" pitchFamily="18" charset="0"/>
              </a:rPr>
              <a:t>The students who engage themselves in project work, seminars and have periodic visits at various research institutes.</a:t>
            </a:r>
          </a:p>
          <a:p>
            <a:r>
              <a:rPr b="1" dirty="0" sz="1800" lang="en-US">
                <a:latin typeface="Times New Roman" panose="02020603050405020304" pitchFamily="18" charset="0"/>
                <a:cs typeface="Times New Roman" panose="02020603050405020304" pitchFamily="18" charset="0"/>
              </a:rPr>
              <a:t>Core curriculum :</a:t>
            </a:r>
            <a:br>
              <a:rPr dirty="0" sz="1800" lang="en-US">
                <a:latin typeface="Times New Roman" panose="02020603050405020304" pitchFamily="18" charset="0"/>
                <a:cs typeface="Times New Roman" panose="02020603050405020304" pitchFamily="18" charset="0"/>
              </a:rPr>
            </a:br>
            <a:r>
              <a:rPr dirty="0" sz="1800" lang="en-US">
                <a:latin typeface="Times New Roman" panose="02020603050405020304" pitchFamily="18" charset="0"/>
                <a:cs typeface="Times New Roman" panose="02020603050405020304" pitchFamily="18" charset="0"/>
              </a:rPr>
              <a:t>It offers a well-planned and balanced curriculum to enable students to cope up with the latest knowledge and rigorous industrial trends.</a:t>
            </a:r>
          </a:p>
          <a:p>
            <a:r>
              <a:rPr b="1" dirty="0" sz="1800" lang="en-US">
                <a:latin typeface="Times New Roman" panose="02020603050405020304" pitchFamily="18" charset="0"/>
                <a:cs typeface="Times New Roman" panose="02020603050405020304" pitchFamily="18" charset="0"/>
              </a:rPr>
              <a:t>Electives :</a:t>
            </a:r>
            <a:br>
              <a:rPr dirty="0" sz="1800" lang="en-US">
                <a:latin typeface="Times New Roman" panose="02020603050405020304" pitchFamily="18" charset="0"/>
                <a:cs typeface="Times New Roman" panose="02020603050405020304" pitchFamily="18" charset="0"/>
              </a:rPr>
            </a:br>
            <a:r>
              <a:rPr dirty="0" sz="1800" lang="en-US">
                <a:latin typeface="Times New Roman" panose="02020603050405020304" pitchFamily="18" charset="0"/>
                <a:cs typeface="Times New Roman" panose="02020603050405020304" pitchFamily="18" charset="0"/>
              </a:rPr>
              <a:t>Along with inter-disciplinary core courses, the department offers some specialized courses that include Petroleum Refining Engineering, Fertilizer Technology, Hazard and safety analysis, design catalytic reactors, advanced Separation technique, high polymer technology, Surface coating And technology, oil technology, Biochemical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1"/>
          <p:cNvSpPr>
            <a:spLocks noGrp="1"/>
          </p:cNvSpPr>
          <p:nvPr>
            <p:ph type="title"/>
          </p:nvPr>
        </p:nvSpPr>
        <p:spPr>
          <a:xfrm>
            <a:off x="1103313" y="381561"/>
            <a:ext cx="7742512" cy="1400530"/>
          </a:xfrm>
        </p:spPr>
        <p:txBody>
          <a:bodyPr/>
          <a:p>
            <a:r>
              <a:rPr dirty="0" sz="4200" lang="en-US" u="sng">
                <a:latin typeface="Times New Roman" panose="02020603050405020304" pitchFamily="18" charset="0"/>
                <a:cs typeface="Times New Roman" panose="02020603050405020304" pitchFamily="18" charset="0"/>
              </a:rPr>
              <a:t>Faculty Members</a:t>
            </a:r>
            <a:endParaRPr dirty="0" sz="4200" lang="en-US"/>
          </a:p>
        </p:txBody>
      </p:sp>
      <p:sp>
        <p:nvSpPr>
          <p:cNvPr id="1048615" name="Content Placeholder 2"/>
          <p:cNvSpPr>
            <a:spLocks noGrp="1"/>
          </p:cNvSpPr>
          <p:nvPr>
            <p:ph idx="1"/>
          </p:nvPr>
        </p:nvSpPr>
        <p:spPr>
          <a:xfrm>
            <a:off x="1103313" y="1081826"/>
            <a:ext cx="8946540" cy="5166576"/>
          </a:xfrm>
        </p:spPr>
        <p:txBody>
          <a:bodyPr numCol="1">
            <a:normAutofit fontScale="92857" lnSpcReduction="10000"/>
          </a:bodyPr>
          <a:p>
            <a:endParaRPr b="1" dirty="0" sz="1400" lang="en-US">
              <a:latin typeface="Times New Roman" panose="02020603050405020304" pitchFamily="18" charset="0"/>
              <a:cs typeface="Times New Roman" panose="02020603050405020304" pitchFamily="18" charset="0"/>
            </a:endParaRPr>
          </a:p>
          <a:p>
            <a:r>
              <a:rPr b="1" dirty="0" sz="1400" lang="en-US" err="1">
                <a:latin typeface="Times New Roman" panose="02020603050405020304" pitchFamily="18" charset="0"/>
                <a:cs typeface="Times New Roman" panose="02020603050405020304" pitchFamily="18" charset="0"/>
              </a:rPr>
              <a:t>Dr</a:t>
            </a:r>
            <a:r>
              <a:rPr b="1" dirty="0" sz="1400" lang="en-US">
                <a:latin typeface="Times New Roman" panose="02020603050405020304" pitchFamily="18" charset="0"/>
                <a:cs typeface="Times New Roman" panose="02020603050405020304" pitchFamily="18" charset="0"/>
              </a:rPr>
              <a:t> Ram </a:t>
            </a:r>
            <a:r>
              <a:rPr b="1" dirty="0" sz="1400" lang="en-US" err="1">
                <a:latin typeface="Times New Roman" panose="02020603050405020304" pitchFamily="18" charset="0"/>
                <a:cs typeface="Times New Roman" panose="02020603050405020304" pitchFamily="18" charset="0"/>
              </a:rPr>
              <a:t>Pravesh</a:t>
            </a:r>
            <a:r>
              <a:rPr b="1" dirty="0" sz="1400" lang="en-US">
                <a:latin typeface="Times New Roman" panose="02020603050405020304" pitchFamily="18" charset="0"/>
                <a:cs typeface="Times New Roman" panose="02020603050405020304" pitchFamily="18" charset="0"/>
              </a:rPr>
              <a:t> Ram                    </a:t>
            </a:r>
            <a:r>
              <a:rPr dirty="0" sz="1400" lang="en-US">
                <a:latin typeface="Times New Roman" panose="02020603050405020304" pitchFamily="18" charset="0"/>
                <a:cs typeface="Times New Roman" panose="02020603050405020304" pitchFamily="18" charset="0"/>
              </a:rPr>
              <a:t>Computational Fluid Dynamics, Non-Newtonian Flow, Modeling and Simulation,  </a:t>
            </a:r>
            <a:r>
              <a:rPr dirty="0" sz="1400" lang="en-US">
                <a:solidFill>
                  <a:schemeClr val="bg1">
                    <a:lumMod val="75000"/>
                  </a:schemeClr>
                </a:solidFill>
                <a:latin typeface="Times New Roman" panose="02020603050405020304" pitchFamily="18" charset="0"/>
                <a:cs typeface="Times New Roman" panose="02020603050405020304" pitchFamily="18" charset="0"/>
              </a:rPr>
              <a:t>.</a:t>
            </a:r>
            <a:r>
              <a:rPr dirty="0" sz="1400" lang="en-US">
                <a:latin typeface="Times New Roman" panose="02020603050405020304" pitchFamily="18" charset="0"/>
                <a:cs typeface="Times New Roman" panose="02020603050405020304" pitchFamily="18" charset="0"/>
              </a:rPr>
              <a:t>                                                         Separation Processes</a:t>
            </a:r>
            <a:endParaRPr b="1" dirty="0" sz="1400" lang="en-US">
              <a:latin typeface="Times New Roman" panose="02020603050405020304" pitchFamily="18" charset="0"/>
              <a:cs typeface="Times New Roman" panose="02020603050405020304" pitchFamily="18" charset="0"/>
            </a:endParaRPr>
          </a:p>
          <a:p>
            <a:r>
              <a:rPr b="1" dirty="0" sz="1400" lang="en-US">
                <a:latin typeface="Times New Roman" panose="02020603050405020304" pitchFamily="18" charset="0"/>
                <a:cs typeface="Times New Roman" panose="02020603050405020304" pitchFamily="18" charset="0"/>
              </a:rPr>
              <a:t>Dr. </a:t>
            </a:r>
            <a:r>
              <a:rPr b="1" dirty="0" sz="1400" lang="en-US" err="1">
                <a:latin typeface="Times New Roman" panose="02020603050405020304" pitchFamily="18" charset="0"/>
                <a:cs typeface="Times New Roman" panose="02020603050405020304" pitchFamily="18" charset="0"/>
              </a:rPr>
              <a:t>Dhananjay</a:t>
            </a:r>
            <a:r>
              <a:rPr b="1" dirty="0" sz="1400" lang="en-US">
                <a:latin typeface="Times New Roman" panose="02020603050405020304" pitchFamily="18" charset="0"/>
                <a:cs typeface="Times New Roman" panose="02020603050405020304" pitchFamily="18" charset="0"/>
              </a:rPr>
              <a:t> Singh                      </a:t>
            </a:r>
            <a:r>
              <a:rPr dirty="0" sz="1400" lang="en-US">
                <a:latin typeface="Times New Roman" panose="02020603050405020304" pitchFamily="18" charset="0"/>
                <a:cs typeface="Times New Roman" panose="02020603050405020304" pitchFamily="18" charset="0"/>
              </a:rPr>
              <a:t>Bioenergy, Environmental Biotechnology, Renewable Energy</a:t>
            </a:r>
            <a:r>
              <a:rPr b="1" dirty="0" sz="1400" lang="en-US">
                <a:latin typeface="Times New Roman" panose="02020603050405020304" pitchFamily="18" charset="0"/>
                <a:cs typeface="Times New Roman" panose="02020603050405020304" pitchFamily="18" charset="0"/>
              </a:rPr>
              <a:t>  </a:t>
            </a:r>
          </a:p>
          <a:p>
            <a:r>
              <a:rPr b="1" dirty="0" sz="1400" lang="en-US">
                <a:latin typeface="Times New Roman" panose="02020603050405020304" pitchFamily="18" charset="0"/>
                <a:cs typeface="Times New Roman" panose="02020603050405020304" pitchFamily="18" charset="0"/>
              </a:rPr>
              <a:t>Dr. Pradeep Kumar                        </a:t>
            </a:r>
            <a:r>
              <a:rPr dirty="0" sz="1400" lang="en-US">
                <a:latin typeface="Times New Roman" panose="02020603050405020304" pitchFamily="18" charset="0"/>
                <a:cs typeface="Times New Roman" panose="02020603050405020304" pitchFamily="18" charset="0"/>
              </a:rPr>
              <a:t>Separation Process, Modular Modeling, Green Chemistry </a:t>
            </a:r>
          </a:p>
          <a:p>
            <a:r>
              <a:rPr b="1" dirty="0" sz="1400" lang="en-US">
                <a:latin typeface="Times New Roman" panose="02020603050405020304" pitchFamily="18" charset="0"/>
                <a:cs typeface="Times New Roman" panose="02020603050405020304" pitchFamily="18" charset="0"/>
              </a:rPr>
              <a:t>Dr. </a:t>
            </a:r>
            <a:r>
              <a:rPr b="1" dirty="0" sz="1400" lang="en-US" err="1">
                <a:latin typeface="Times New Roman" panose="02020603050405020304" pitchFamily="18" charset="0"/>
                <a:cs typeface="Times New Roman" panose="02020603050405020304" pitchFamily="18" charset="0"/>
              </a:rPr>
              <a:t>Basudhrity</a:t>
            </a:r>
            <a:r>
              <a:rPr b="1" dirty="0" sz="1400" lang="en-US">
                <a:latin typeface="Times New Roman" panose="02020603050405020304" pitchFamily="18" charset="0"/>
                <a:cs typeface="Times New Roman" panose="02020603050405020304" pitchFamily="18" charset="0"/>
              </a:rPr>
              <a:t> Banerjee                </a:t>
            </a:r>
            <a:r>
              <a:rPr dirty="0" sz="1400" lang="en-US">
                <a:latin typeface="Times New Roman" panose="02020603050405020304" pitchFamily="18" charset="0"/>
                <a:cs typeface="Times New Roman" panose="02020603050405020304" pitchFamily="18" charset="0"/>
              </a:rPr>
              <a:t>Alternative Fuels lithium ion batteries and electrolyte recovery, Hydrogen Storage                    </a:t>
            </a:r>
            <a:r>
              <a:rPr dirty="0" sz="1400" lang="en-US">
                <a:solidFill>
                  <a:schemeClr val="bg1">
                    <a:lumMod val="65000"/>
                  </a:schemeClr>
                </a:solidFill>
                <a:latin typeface="Times New Roman" panose="02020603050405020304" pitchFamily="18" charset="0"/>
                <a:cs typeface="Times New Roman" panose="02020603050405020304" pitchFamily="18" charset="0"/>
              </a:rPr>
              <a:t>. </a:t>
            </a:r>
            <a:r>
              <a:rPr dirty="0" sz="1400" lang="en-US">
                <a:latin typeface="Times New Roman" panose="02020603050405020304" pitchFamily="18" charset="0"/>
                <a:cs typeface="Times New Roman" panose="02020603050405020304" pitchFamily="18" charset="0"/>
              </a:rPr>
              <a:t>                                                        material, Ionic liquids, Molecular dynamics and Simulation, Plant designing </a:t>
            </a:r>
          </a:p>
          <a:p>
            <a:r>
              <a:rPr b="1" dirty="0" sz="1400" lang="en-US">
                <a:latin typeface="Times New Roman" panose="02020603050405020304" pitchFamily="18" charset="0"/>
                <a:cs typeface="Times New Roman" panose="02020603050405020304" pitchFamily="18" charset="0"/>
              </a:rPr>
              <a:t>Dr. Rakesh </a:t>
            </a:r>
            <a:r>
              <a:rPr b="1" dirty="0" sz="1400" lang="en-US" err="1">
                <a:latin typeface="Times New Roman" panose="02020603050405020304" pitchFamily="18" charset="0"/>
                <a:cs typeface="Times New Roman" panose="02020603050405020304" pitchFamily="18" charset="0"/>
              </a:rPr>
              <a:t>Baghel</a:t>
            </a:r>
            <a:r>
              <a:rPr b="1" dirty="0" sz="1400" lang="en-US">
                <a:latin typeface="Times New Roman" panose="02020603050405020304" pitchFamily="18" charset="0"/>
                <a:cs typeface="Times New Roman" panose="02020603050405020304" pitchFamily="18" charset="0"/>
              </a:rPr>
              <a:t>                          </a:t>
            </a:r>
            <a:r>
              <a:rPr dirty="0" sz="1400" lang="en-US">
                <a:latin typeface="Times New Roman" panose="02020603050405020304" pitchFamily="18" charset="0"/>
                <a:cs typeface="Times New Roman" panose="02020603050405020304" pitchFamily="18" charset="0"/>
              </a:rPr>
              <a:t>Hydrodynamics of  helical and Spiral coils, Waste water treatment, Membrane                                             </a:t>
            </a:r>
            <a:r>
              <a:rPr dirty="0" sz="1400" lang="en-US">
                <a:solidFill>
                  <a:schemeClr val="bg1">
                    <a:lumMod val="65000"/>
                  </a:schemeClr>
                </a:solidFill>
                <a:latin typeface="Times New Roman" panose="02020603050405020304" pitchFamily="18" charset="0"/>
                <a:cs typeface="Times New Roman" panose="02020603050405020304" pitchFamily="18" charset="0"/>
              </a:rPr>
              <a:t>. </a:t>
            </a:r>
            <a:r>
              <a:rPr dirty="0" sz="1400" lang="en-US">
                <a:latin typeface="Times New Roman" panose="02020603050405020304" pitchFamily="18" charset="0"/>
                <a:cs typeface="Times New Roman" panose="02020603050405020304" pitchFamily="18" charset="0"/>
              </a:rPr>
              <a:t>                                                        based separation technology, Chemical reaction engineering</a:t>
            </a:r>
          </a:p>
          <a:p>
            <a:r>
              <a:rPr b="1" dirty="0" sz="1400" lang="en-US">
                <a:latin typeface="Times New Roman" panose="02020603050405020304" pitchFamily="18" charset="0"/>
                <a:cs typeface="Times New Roman" panose="02020603050405020304" pitchFamily="18" charset="0"/>
              </a:rPr>
              <a:t>Dr. Vijay Singh                                </a:t>
            </a:r>
            <a:r>
              <a:rPr dirty="0" sz="1400" lang="en-US">
                <a:latin typeface="Times New Roman" panose="02020603050405020304" pitchFamily="18" charset="0"/>
                <a:cs typeface="Times New Roman" panose="02020603050405020304" pitchFamily="18" charset="0"/>
              </a:rPr>
              <a:t>Ceramic Membrane Fabrication and its application of Oil water representation ,   </a:t>
            </a:r>
            <a:r>
              <a:rPr dirty="0" sz="1400" lang="en-US">
                <a:solidFill>
                  <a:schemeClr val="bg1">
                    <a:lumMod val="65000"/>
                  </a:schemeClr>
                </a:solidFill>
                <a:latin typeface="Times New Roman" panose="02020603050405020304" pitchFamily="18" charset="0"/>
                <a:cs typeface="Times New Roman" panose="02020603050405020304" pitchFamily="18" charset="0"/>
              </a:rPr>
              <a:t>.  </a:t>
            </a:r>
            <a:r>
              <a:rPr dirty="0" sz="1400" lang="en-US">
                <a:latin typeface="Times New Roman" panose="02020603050405020304" pitchFamily="18" charset="0"/>
                <a:cs typeface="Times New Roman" panose="02020603050405020304" pitchFamily="18" charset="0"/>
              </a:rPr>
              <a:t>                                                       Clean Coal Technological and Fruit Juice, Classification and Storage Study</a:t>
            </a:r>
          </a:p>
          <a:p>
            <a:r>
              <a:rPr b="1" dirty="0" sz="1400" lang="en-US">
                <a:latin typeface="Times New Roman" panose="02020603050405020304" pitchFamily="18" charset="0"/>
                <a:cs typeface="Times New Roman" panose="02020603050405020304" pitchFamily="18" charset="0"/>
              </a:rPr>
              <a:t>Dr. </a:t>
            </a:r>
            <a:r>
              <a:rPr b="1" dirty="0" sz="1400" lang="en-US" err="1">
                <a:latin typeface="Times New Roman" panose="02020603050405020304" pitchFamily="18" charset="0"/>
                <a:cs typeface="Times New Roman" panose="02020603050405020304" pitchFamily="18" charset="0"/>
              </a:rPr>
              <a:t>Brajesh</a:t>
            </a:r>
            <a:r>
              <a:rPr b="1" dirty="0" sz="1400" lang="en-US">
                <a:latin typeface="Times New Roman" panose="02020603050405020304" pitchFamily="18" charset="0"/>
                <a:cs typeface="Times New Roman" panose="02020603050405020304" pitchFamily="18" charset="0"/>
              </a:rPr>
              <a:t> Kumar                         </a:t>
            </a:r>
            <a:r>
              <a:rPr dirty="0" sz="1400" lang="en-US">
                <a:latin typeface="Times New Roman" panose="02020603050405020304" pitchFamily="18" charset="0"/>
                <a:cs typeface="Times New Roman" panose="02020603050405020304" pitchFamily="18" charset="0"/>
              </a:rPr>
              <a:t>Modeling and Simulation of chemical engineering System, Waste water                                                           </a:t>
            </a:r>
            <a:r>
              <a:rPr dirty="0" sz="1400" lang="en-US">
                <a:solidFill>
                  <a:schemeClr val="bg1">
                    <a:lumMod val="75000"/>
                  </a:schemeClr>
                </a:solidFill>
                <a:latin typeface="Times New Roman" panose="02020603050405020304" pitchFamily="18" charset="0"/>
                <a:cs typeface="Times New Roman" panose="02020603050405020304" pitchFamily="18" charset="0"/>
              </a:rPr>
              <a:t>  .   </a:t>
            </a:r>
            <a:r>
              <a:rPr dirty="0" sz="1400" lang="en-US">
                <a:latin typeface="Times New Roman" panose="02020603050405020304" pitchFamily="18" charset="0"/>
                <a:cs typeface="Times New Roman" panose="02020603050405020304" pitchFamily="18" charset="0"/>
              </a:rPr>
              <a:t>                                                      treatment, Chemical Reaction Engineering, Chemical Engineering                                                  </a:t>
            </a:r>
            <a:r>
              <a:rPr dirty="0" sz="1400" lang="en-US">
                <a:solidFill>
                  <a:schemeClr val="bg1">
                    <a:lumMod val="75000"/>
                  </a:schemeClr>
                </a:solidFill>
                <a:latin typeface="Times New Roman" panose="02020603050405020304" pitchFamily="18" charset="0"/>
                <a:cs typeface="Times New Roman" panose="02020603050405020304" pitchFamily="18" charset="0"/>
              </a:rPr>
              <a:t>.</a:t>
            </a:r>
            <a:endParaRPr b="1" dirty="0" sz="1400" lang="en-US">
              <a:solidFill>
                <a:schemeClr val="bg1">
                  <a:lumMod val="75000"/>
                </a:schemeClr>
              </a:solidFill>
              <a:latin typeface="Times New Roman" panose="02020603050405020304" pitchFamily="18" charset="0"/>
              <a:cs typeface="Times New Roman" panose="02020603050405020304" pitchFamily="18" charset="0"/>
            </a:endParaRPr>
          </a:p>
          <a:p>
            <a:r>
              <a:rPr b="1" dirty="0" sz="1400" lang="en-US">
                <a:latin typeface="Times New Roman" panose="02020603050405020304" pitchFamily="18" charset="0"/>
                <a:cs typeface="Times New Roman" panose="02020603050405020304" pitchFamily="18" charset="0"/>
              </a:rPr>
              <a:t>Mr. </a:t>
            </a:r>
            <a:r>
              <a:rPr b="1" dirty="0" sz="1400" lang="en-US" err="1">
                <a:latin typeface="Times New Roman" panose="02020603050405020304" pitchFamily="18" charset="0"/>
                <a:cs typeface="Times New Roman" panose="02020603050405020304" pitchFamily="18" charset="0"/>
              </a:rPr>
              <a:t>Upendra</a:t>
            </a:r>
            <a:r>
              <a:rPr b="1" dirty="0" sz="1400" lang="en-US">
                <a:latin typeface="Times New Roman" panose="02020603050405020304" pitchFamily="18" charset="0"/>
                <a:cs typeface="Times New Roman" panose="02020603050405020304" pitchFamily="18" charset="0"/>
              </a:rPr>
              <a:t> Kumar Shukla          </a:t>
            </a:r>
            <a:r>
              <a:rPr dirty="0" sz="1400" lang="en-US">
                <a:latin typeface="Times New Roman" panose="02020603050405020304" pitchFamily="18" charset="0"/>
                <a:cs typeface="Times New Roman" panose="02020603050405020304" pitchFamily="18" charset="0"/>
              </a:rPr>
              <a:t>Computation Fluid Dynamics, Outside Vapor Deposition, Process Modeling                                                  </a:t>
            </a:r>
            <a:r>
              <a:rPr dirty="0" sz="1400" lang="en-US">
                <a:solidFill>
                  <a:schemeClr val="bg1">
                    <a:lumMod val="75000"/>
                  </a:schemeClr>
                </a:solidFill>
                <a:latin typeface="Times New Roman" panose="02020603050405020304" pitchFamily="18" charset="0"/>
                <a:cs typeface="Times New Roman" panose="02020603050405020304" pitchFamily="18" charset="0"/>
              </a:rPr>
              <a:t>.</a:t>
            </a:r>
            <a:r>
              <a:rPr dirty="0" sz="1400" lang="en-US">
                <a:latin typeface="Times New Roman" panose="02020603050405020304" pitchFamily="18" charset="0"/>
                <a:cs typeface="Times New Roman" panose="02020603050405020304" pitchFamily="18" charset="0"/>
              </a:rPr>
              <a:t>                                                          Simulation, Modeling and Simulation of Mass Transfer Equipment, Numerical </a:t>
            </a:r>
            <a:r>
              <a:rPr dirty="0" sz="1400" lang="en-US">
                <a:solidFill>
                  <a:schemeClr val="bg1">
                    <a:lumMod val="75000"/>
                  </a:schemeClr>
                </a:solidFill>
                <a:latin typeface="Times New Roman" panose="02020603050405020304" pitchFamily="18" charset="0"/>
                <a:cs typeface="Times New Roman" panose="02020603050405020304" pitchFamily="18" charset="0"/>
              </a:rPr>
              <a:t>.</a:t>
            </a:r>
            <a:r>
              <a:rPr dirty="0" sz="1400" lang="en-US">
                <a:latin typeface="Times New Roman" panose="02020603050405020304" pitchFamily="18" charset="0"/>
                <a:cs typeface="Times New Roman" panose="02020603050405020304" pitchFamily="18" charset="0"/>
              </a:rPr>
              <a:t>                                                           </a:t>
            </a:r>
            <a:r>
              <a:rPr dirty="0" sz="1400" lang="en-US">
                <a:solidFill>
                  <a:schemeClr val="bg1">
                    <a:lumMod val="75000"/>
                  </a:schemeClr>
                </a:solidFill>
                <a:latin typeface="Times New Roman" panose="02020603050405020304" pitchFamily="18" charset="0"/>
                <a:cs typeface="Times New Roman" panose="02020603050405020304" pitchFamily="18" charset="0"/>
              </a:rPr>
              <a:t>.</a:t>
            </a:r>
            <a:r>
              <a:rPr dirty="0" sz="1400" lang="en-US">
                <a:latin typeface="Times New Roman" panose="02020603050405020304" pitchFamily="18" charset="0"/>
                <a:cs typeface="Times New Roman" panose="02020603050405020304" pitchFamily="18" charset="0"/>
              </a:rPr>
              <a:t>                                                          Computation for Research </a:t>
            </a:r>
          </a:p>
          <a:p>
            <a:r>
              <a:rPr b="1" dirty="0" sz="1400" lang="en-US">
                <a:latin typeface="Times New Roman" panose="02020603050405020304" pitchFamily="18" charset="0"/>
                <a:cs typeface="Times New Roman" panose="02020603050405020304" pitchFamily="18" charset="0"/>
              </a:rPr>
              <a:t>Ms. Ankita Sharma                         </a:t>
            </a:r>
            <a:r>
              <a:rPr dirty="0" sz="1400" lang="en-US">
                <a:latin typeface="Times New Roman" panose="02020603050405020304" pitchFamily="18" charset="0"/>
                <a:cs typeface="Times New Roman" panose="02020603050405020304" pitchFamily="18" charset="0"/>
              </a:rPr>
              <a:t>Waste water treatment, </a:t>
            </a:r>
            <a:r>
              <a:rPr b="1" dirty="0" sz="1400" lang="en-US">
                <a:latin typeface="Times New Roman" panose="02020603050405020304" pitchFamily="18" charset="0"/>
                <a:cs typeface="Times New Roman" panose="02020603050405020304" pitchFamily="18" charset="0"/>
              </a:rPr>
              <a:t> </a:t>
            </a:r>
            <a:r>
              <a:rPr dirty="0" sz="1400" lang="en-US">
                <a:latin typeface="Times New Roman" panose="02020603050405020304" pitchFamily="18" charset="0"/>
                <a:cs typeface="Times New Roman" panose="02020603050405020304" pitchFamily="18" charset="0"/>
              </a:rPr>
              <a:t>Chemical Reaction Engineering, Mass Transfer, Heat              </a:t>
            </a:r>
            <a:r>
              <a:rPr dirty="0" sz="1400" lang="en-US">
                <a:solidFill>
                  <a:schemeClr val="bg1">
                    <a:lumMod val="75000"/>
                  </a:schemeClr>
                </a:solidFill>
                <a:latin typeface="Times New Roman" panose="02020603050405020304" pitchFamily="18" charset="0"/>
                <a:cs typeface="Times New Roman" panose="02020603050405020304" pitchFamily="18" charset="0"/>
              </a:rPr>
              <a:t>.</a:t>
            </a:r>
            <a:r>
              <a:rPr dirty="0" sz="1400" lang="en-US">
                <a:latin typeface="Times New Roman" panose="02020603050405020304" pitchFamily="18" charset="0"/>
                <a:cs typeface="Times New Roman" panose="02020603050405020304" pitchFamily="18" charset="0"/>
              </a:rPr>
              <a:t>                                                          Transfer</a:t>
            </a:r>
          </a:p>
          <a:p>
            <a:pPr indent="0" marL="0">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Title 1"/>
          <p:cNvSpPr>
            <a:spLocks noGrp="1"/>
          </p:cNvSpPr>
          <p:nvPr>
            <p:ph type="title"/>
          </p:nvPr>
        </p:nvSpPr>
        <p:spPr>
          <a:xfrm>
            <a:off x="1104250" y="494282"/>
            <a:ext cx="9139680" cy="844188"/>
          </a:xfrm>
        </p:spPr>
        <p:txBody>
          <a:bodyPr/>
          <a:p>
            <a:r>
              <a:rPr dirty="0" lang="en-US" u="sng">
                <a:latin typeface="Times New Roman" panose="02020603050405020304" pitchFamily="18" charset="0"/>
                <a:cs typeface="Times New Roman" panose="02020603050405020304" pitchFamily="18" charset="0"/>
              </a:rPr>
              <a:t>Lab And Facilities</a:t>
            </a:r>
          </a:p>
        </p:txBody>
      </p:sp>
      <p:sp>
        <p:nvSpPr>
          <p:cNvPr id="1048617" name="Content Placeholder 2"/>
          <p:cNvSpPr>
            <a:spLocks noGrp="1"/>
          </p:cNvSpPr>
          <p:nvPr>
            <p:ph idx="1"/>
          </p:nvPr>
        </p:nvSpPr>
        <p:spPr>
          <a:xfrm>
            <a:off x="1104250" y="1338470"/>
            <a:ext cx="9404724" cy="5321916"/>
          </a:xfrm>
        </p:spPr>
        <p:txBody>
          <a:bodyPr>
            <a:noAutofit/>
          </a:bodyPr>
          <a:p>
            <a:pPr indent="0" marL="0">
              <a:buNone/>
            </a:pPr>
            <a:r>
              <a:rPr dirty="0" sz="1800" lang="en-US">
                <a:latin typeface="Times New Roman" panose="02020603050405020304" pitchFamily="18" charset="0"/>
                <a:cs typeface="Times New Roman" panose="02020603050405020304" pitchFamily="18" charset="0"/>
              </a:rPr>
              <a:t>The department has many laboratories that are fully-equipped and well maintained. These laboratories not only enhance the practical skills, but also strengthen the theoretical concepts. The various laboratories in the department include:</a:t>
            </a:r>
          </a:p>
          <a:p>
            <a:r>
              <a:rPr dirty="0" sz="1800" lang="en-US">
                <a:latin typeface="Times New Roman" panose="02020603050405020304" pitchFamily="18" charset="0"/>
                <a:cs typeface="Times New Roman" panose="02020603050405020304" pitchFamily="18" charset="0"/>
              </a:rPr>
              <a:t>Fluid mechanics and particle laboratory</a:t>
            </a:r>
          </a:p>
          <a:p>
            <a:r>
              <a:rPr dirty="0" sz="1800" lang="en-US">
                <a:latin typeface="Times New Roman" panose="02020603050405020304" pitchFamily="18" charset="0"/>
                <a:cs typeface="Times New Roman" panose="02020603050405020304" pitchFamily="18" charset="0"/>
              </a:rPr>
              <a:t>Heat transfer lab</a:t>
            </a:r>
          </a:p>
          <a:p>
            <a:r>
              <a:rPr dirty="0" sz="1800" lang="en-US">
                <a:latin typeface="Times New Roman" panose="02020603050405020304" pitchFamily="18" charset="0"/>
                <a:cs typeface="Times New Roman" panose="02020603050405020304" pitchFamily="18" charset="0"/>
              </a:rPr>
              <a:t>Mass transfer laboratory having computerized distilling column</a:t>
            </a:r>
          </a:p>
          <a:p>
            <a:r>
              <a:rPr dirty="0" sz="1800" lang="en-US">
                <a:latin typeface="Times New Roman" panose="02020603050405020304" pitchFamily="18" charset="0"/>
                <a:cs typeface="Times New Roman" panose="02020603050405020304" pitchFamily="18" charset="0"/>
              </a:rPr>
              <a:t>Chemical reaction engineering laboratory having plug flow reactor</a:t>
            </a:r>
          </a:p>
          <a:p>
            <a:r>
              <a:rPr dirty="0" sz="1800" lang="en-US">
                <a:latin typeface="Times New Roman" panose="02020603050405020304" pitchFamily="18" charset="0"/>
                <a:cs typeface="Times New Roman" panose="02020603050405020304" pitchFamily="18" charset="0"/>
              </a:rPr>
              <a:t>CSTR along with Batch Reactor</a:t>
            </a:r>
          </a:p>
          <a:p>
            <a:r>
              <a:rPr dirty="0" sz="1800" lang="en-US">
                <a:latin typeface="Times New Roman" panose="02020603050405020304" pitchFamily="18" charset="0"/>
                <a:cs typeface="Times New Roman" panose="02020603050405020304" pitchFamily="18" charset="0"/>
              </a:rPr>
              <a:t>Process instrumentation lab with experiments on proportional controller, PI controller, PID controller etc.</a:t>
            </a:r>
          </a:p>
          <a:p>
            <a:r>
              <a:rPr dirty="0" sz="1800" lang="en-US">
                <a:latin typeface="Times New Roman" panose="02020603050405020304" pitchFamily="18" charset="0"/>
                <a:cs typeface="Times New Roman" panose="02020603050405020304" pitchFamily="18" charset="0"/>
              </a:rPr>
              <a:t>CAD laboratory</a:t>
            </a:r>
          </a:p>
          <a:p>
            <a:pPr indent="0" marL="0">
              <a:buNone/>
            </a:pPr>
            <a:r>
              <a:rPr dirty="0" sz="1800" lang="en-US">
                <a:latin typeface="Times New Roman" panose="02020603050405020304" pitchFamily="18" charset="0"/>
                <a:cs typeface="Times New Roman" panose="02020603050405020304" pitchFamily="18" charset="0"/>
              </a:rPr>
              <a:t>For project reports, seminar works or for knowledge of latest developments, the students continuously visit CDRI, CMAP and CSIR. Every year a good percentage of students employed in reputed companies and pursue higher studies. With hard and proper guidance of faculty members, the students make their way to IISC, IITs and BARC.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Title 3"/>
          <p:cNvSpPr>
            <a:spLocks noGrp="1"/>
          </p:cNvSpPr>
          <p:nvPr>
            <p:ph type="title"/>
          </p:nvPr>
        </p:nvSpPr>
        <p:spPr>
          <a:xfrm>
            <a:off x="685871" y="737504"/>
            <a:ext cx="7623243" cy="978517"/>
          </a:xfrm>
        </p:spPr>
        <p:txBody>
          <a:bodyPr/>
          <a:p>
            <a:r>
              <a:rPr dirty="0" lang="en-US">
                <a:latin typeface="Times New Roman" panose="02020603050405020304" pitchFamily="18" charset="0"/>
                <a:cs typeface="Times New Roman" panose="02020603050405020304" pitchFamily="18" charset="0"/>
              </a:rPr>
              <a:t>   </a:t>
            </a:r>
            <a:r>
              <a:rPr dirty="0" lang="en-US" u="sng">
                <a:latin typeface="Times New Roman" panose="02020603050405020304" pitchFamily="18" charset="0"/>
                <a:cs typeface="Times New Roman" panose="02020603050405020304" pitchFamily="18" charset="0"/>
              </a:rPr>
              <a:t>Courses Offered </a:t>
            </a:r>
            <a:endParaRPr dirty="0" lang="en-US"/>
          </a:p>
        </p:txBody>
      </p:sp>
      <p:sp>
        <p:nvSpPr>
          <p:cNvPr id="1048625" name="Content Placeholder 4"/>
          <p:cNvSpPr>
            <a:spLocks noGrp="1"/>
          </p:cNvSpPr>
          <p:nvPr>
            <p:ph sz="half" idx="1"/>
          </p:nvPr>
        </p:nvSpPr>
        <p:spPr>
          <a:xfrm>
            <a:off x="1103314" y="1716021"/>
            <a:ext cx="4396340" cy="4195763"/>
          </a:xfrm>
        </p:spPr>
        <p:txBody>
          <a:bodyPr>
            <a:normAutofit fontScale="94448" lnSpcReduction="20000"/>
          </a:bodyPr>
          <a:p>
            <a:r>
              <a:rPr dirty="0" lang="en-US"/>
              <a:t>Chemical Reaction Engineering</a:t>
            </a:r>
          </a:p>
          <a:p>
            <a:r>
              <a:rPr dirty="0" lang="en-US"/>
              <a:t>Chemical Technology</a:t>
            </a:r>
          </a:p>
          <a:p>
            <a:r>
              <a:rPr dirty="0" lang="en-US"/>
              <a:t>Computational Fluid Dynamics</a:t>
            </a:r>
          </a:p>
          <a:p>
            <a:r>
              <a:rPr dirty="0" lang="en-US"/>
              <a:t>Environmental Pollution Monitoring and Control</a:t>
            </a:r>
          </a:p>
          <a:p>
            <a:r>
              <a:rPr dirty="0" lang="en-US"/>
              <a:t>Fluid Mechanics</a:t>
            </a:r>
          </a:p>
          <a:p>
            <a:r>
              <a:rPr dirty="0" lang="en-US"/>
              <a:t>Heat Transfer</a:t>
            </a:r>
          </a:p>
          <a:p>
            <a:r>
              <a:rPr dirty="0" lang="en-US"/>
              <a:t>Intellectual Property Rights and Standardization</a:t>
            </a:r>
          </a:p>
          <a:p>
            <a:r>
              <a:rPr dirty="0" lang="en-US"/>
              <a:t>Mass Transfer Operations</a:t>
            </a:r>
          </a:p>
          <a:p>
            <a:r>
              <a:rPr dirty="0" lang="en-US"/>
              <a:t>Mechanical Operations</a:t>
            </a:r>
          </a:p>
          <a:p>
            <a:r>
              <a:rPr dirty="0" lang="en-US"/>
              <a:t>Numerical Methods for Chemical Engineering</a:t>
            </a:r>
          </a:p>
        </p:txBody>
      </p:sp>
      <p:sp>
        <p:nvSpPr>
          <p:cNvPr id="1048626" name="Content Placeholder 5"/>
          <p:cNvSpPr>
            <a:spLocks noGrp="1"/>
          </p:cNvSpPr>
          <p:nvPr>
            <p:ph sz="half" idx="2"/>
          </p:nvPr>
        </p:nvSpPr>
        <p:spPr>
          <a:xfrm>
            <a:off x="5627990" y="1716021"/>
            <a:ext cx="4396341" cy="4200245"/>
          </a:xfrm>
        </p:spPr>
        <p:txBody>
          <a:bodyPr>
            <a:normAutofit/>
          </a:bodyPr>
          <a:p>
            <a:r>
              <a:rPr dirty="0" lang="en-US"/>
              <a:t>Optimization Technique</a:t>
            </a:r>
          </a:p>
          <a:p>
            <a:r>
              <a:rPr dirty="0" lang="en-US"/>
              <a:t>Process Calculation</a:t>
            </a:r>
          </a:p>
          <a:p>
            <a:r>
              <a:rPr dirty="0" lang="en-US"/>
              <a:t>Process Design and Control</a:t>
            </a:r>
          </a:p>
          <a:p>
            <a:r>
              <a:rPr dirty="0" lang="en-US"/>
              <a:t>Process Design and Economics</a:t>
            </a:r>
          </a:p>
          <a:p>
            <a:r>
              <a:rPr dirty="0" lang="en-US"/>
              <a:t>Process Flow Sheet Simulation</a:t>
            </a:r>
          </a:p>
          <a:p>
            <a:r>
              <a:rPr dirty="0" lang="en-US"/>
              <a:t>Process Integration</a:t>
            </a:r>
          </a:p>
          <a:p>
            <a:r>
              <a:rPr dirty="0" lang="en-US"/>
              <a:t>Process Utility and Safety in Chemical Plants</a:t>
            </a:r>
          </a:p>
          <a:p>
            <a:r>
              <a:rPr dirty="0" lang="en-US"/>
              <a:t>Statistical Design Of Experiments </a:t>
            </a:r>
          </a:p>
          <a:p>
            <a:r>
              <a:rPr dirty="0" lang="en-US"/>
              <a:t>Thermodynamics</a:t>
            </a:r>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Title 1"/>
          <p:cNvSpPr>
            <a:spLocks noGrp="1"/>
          </p:cNvSpPr>
          <p:nvPr>
            <p:ph type="title"/>
          </p:nvPr>
        </p:nvSpPr>
        <p:spPr>
          <a:xfrm>
            <a:off x="914404" y="611743"/>
            <a:ext cx="9404724" cy="1400530"/>
          </a:xfrm>
        </p:spPr>
        <p:txBody>
          <a:bodyPr/>
          <a:p>
            <a:r>
              <a:rPr dirty="0" lang="en-US" u="sng">
                <a:latin typeface="Times New Roman" panose="02020603050405020304" pitchFamily="18" charset="0"/>
                <a:cs typeface="Times New Roman" panose="02020603050405020304" pitchFamily="18" charset="0"/>
              </a:rPr>
              <a:t>Technical Clubs And Activities</a:t>
            </a:r>
          </a:p>
        </p:txBody>
      </p:sp>
      <p:sp>
        <p:nvSpPr>
          <p:cNvPr id="1048628" name="Content Placeholder 2"/>
          <p:cNvSpPr>
            <a:spLocks noGrp="1"/>
          </p:cNvSpPr>
          <p:nvPr>
            <p:ph idx="1"/>
          </p:nvPr>
        </p:nvSpPr>
        <p:spPr>
          <a:xfrm>
            <a:off x="914404" y="1620985"/>
            <a:ext cx="10487892" cy="4959927"/>
          </a:xfrm>
        </p:spPr>
        <p:txBody>
          <a:bodyPr>
            <a:noAutofit/>
          </a:bodyPr>
          <a:p>
            <a:pPr>
              <a:buFont typeface="Wingdings" panose="05000000000000000000" pitchFamily="2" charset="2"/>
              <a:buChar char="Ø"/>
            </a:pPr>
            <a:r>
              <a:rPr b="1" dirty="0" sz="1801" lang="en-US">
                <a:latin typeface="Times New Roman" panose="02020603050405020304" pitchFamily="18" charset="0"/>
                <a:cs typeface="Times New Roman" panose="02020603050405020304" pitchFamily="18" charset="0"/>
              </a:rPr>
              <a:t>CHESS</a:t>
            </a:r>
          </a:p>
          <a:p>
            <a:pPr algn="just">
              <a:buFont typeface="Wingdings" panose="05000000000000000000" pitchFamily="2" charset="2"/>
              <a:buChar char="§"/>
            </a:pPr>
            <a:r>
              <a:rPr dirty="0" sz="1600" lang="en-US">
                <a:latin typeface="Times New Roman" panose="02020603050405020304" pitchFamily="18" charset="0"/>
                <a:cs typeface="Times New Roman" panose="02020603050405020304" pitchFamily="18" charset="0"/>
              </a:rPr>
              <a:t>The Chemical Engineering Student’s Society was formed with the purpose to develop better relationships and foster a     community in which people can work in a better way towards achieving their goals. The society’s basic aim is channelized flow of knowledge and information from the respected faculty advisors to the senior students and thereby to the juniors.	</a:t>
            </a:r>
          </a:p>
          <a:p>
            <a:pPr algn="just">
              <a:buFont typeface="Arial" panose="020B0604020202020204" pitchFamily="34" charset="0"/>
              <a:buChar char="•"/>
            </a:pPr>
            <a:r>
              <a:rPr dirty="0" sz="1600" lang="en-US">
                <a:latin typeface="Times New Roman" panose="02020603050405020304" pitchFamily="18" charset="0"/>
                <a:cs typeface="Times New Roman" panose="02020603050405020304" pitchFamily="18" charset="0"/>
              </a:rPr>
              <a:t>It organizes annual conferences and workshops, thereby, ensuring to provide an excellent forum for both general lectures and more specialized presentations by eminent personalities of different organizations and Institutes.</a:t>
            </a:r>
          </a:p>
          <a:p>
            <a:pPr algn="just">
              <a:buFont typeface="Arial" panose="020B0604020202020204" pitchFamily="34" charset="0"/>
              <a:buChar char="•"/>
            </a:pPr>
            <a:r>
              <a:rPr dirty="0" sz="1600" lang="en-US">
                <a:latin typeface="Times New Roman" panose="02020603050405020304" pitchFamily="18" charset="0"/>
                <a:cs typeface="Times New Roman" panose="02020603050405020304" pitchFamily="18" charset="0"/>
              </a:rPr>
              <a:t> The society, also organizes Paper presentations to nurture the ability of student to present their ideas.</a:t>
            </a:r>
          </a:p>
          <a:p>
            <a:pPr algn="just">
              <a:buFont typeface="Arial" panose="020B0604020202020204" pitchFamily="34" charset="0"/>
              <a:buChar char="•"/>
            </a:pPr>
            <a:r>
              <a:rPr dirty="0" sz="1600" lang="en-US">
                <a:latin typeface="Times New Roman" panose="02020603050405020304" pitchFamily="18" charset="0"/>
                <a:cs typeface="Times New Roman" panose="02020603050405020304" pitchFamily="18" charset="0"/>
              </a:rPr>
              <a:t> Organizes annual branch festival ALCHEMY which covers different technical events like Frugal Engineering,                  </a:t>
            </a:r>
            <a:r>
              <a:rPr dirty="0" sz="1600" lang="en-US">
                <a:solidFill>
                  <a:schemeClr val="bg1">
                    <a:lumMod val="75000"/>
                  </a:schemeClr>
                </a:solidFill>
                <a:latin typeface="Times New Roman" panose="02020603050405020304" pitchFamily="18" charset="0"/>
                <a:cs typeface="Times New Roman" panose="02020603050405020304" pitchFamily="18" charset="0"/>
              </a:rPr>
              <a:t>.</a:t>
            </a:r>
            <a:r>
              <a:rPr dirty="0" sz="1600" lang="en-US">
                <a:latin typeface="Times New Roman" panose="02020603050405020304" pitchFamily="18" charset="0"/>
                <a:cs typeface="Times New Roman" panose="02020603050405020304" pitchFamily="18" charset="0"/>
              </a:rPr>
              <a:t>Chem-E-Car, Quizzes , Seminars etc. so that the competitions bring out the best in each student.</a:t>
            </a:r>
          </a:p>
          <a:p>
            <a:pPr indent="0" marL="0">
              <a:buNone/>
            </a:pPr>
            <a:endParaRPr dirty="0" sz="1600" lang="en-US">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b="1" dirty="0" sz="1600" lang="en-IN">
                <a:latin typeface="Times New Roman" panose="02020603050405020304" pitchFamily="18" charset="0"/>
                <a:cs typeface="Times New Roman" panose="02020603050405020304" pitchFamily="18" charset="0"/>
              </a:rPr>
              <a:t>A</a:t>
            </a:r>
            <a:r>
              <a:rPr b="1" dirty="0" sz="1600" lang="en-US">
                <a:latin typeface="Times New Roman" panose="02020603050405020304" pitchFamily="18" charset="0"/>
                <a:cs typeface="Times New Roman" panose="02020603050405020304" pitchFamily="18" charset="0"/>
              </a:rPr>
              <a:t>LCHEMY</a:t>
            </a:r>
            <a:endParaRPr b="1" dirty="0" sz="1801"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dirty="0" sz="1600" lang="en-US">
                <a:latin typeface="Times New Roman" panose="02020603050405020304" pitchFamily="18" charset="0"/>
                <a:cs typeface="Times New Roman" panose="02020603050405020304" pitchFamily="18" charset="0"/>
              </a:rPr>
              <a:t>It started with the aim of providing a platform for the IET student community to develop and showcase their technical as well as cultural abilities. The underline spirit of ALCHEMY was “To establish harmony and solidarity among juniors and seniors” a motto that has been followed by every ALCHEMY member since.</a:t>
            </a:r>
          </a:p>
          <a:p>
            <a:pPr algn="just">
              <a:buFont typeface="Arial" panose="020B0604020202020204" pitchFamily="34" charset="0"/>
              <a:buChar char="•"/>
            </a:pPr>
            <a:r>
              <a:rPr dirty="0" sz="1600" lang="en-IN">
                <a:latin typeface="Times New Roman" panose="02020603050405020304" pitchFamily="18" charset="0"/>
                <a:cs typeface="Times New Roman" panose="02020603050405020304" pitchFamily="18" charset="0"/>
              </a:rPr>
              <a:t>T</a:t>
            </a:r>
            <a:r>
              <a:rPr dirty="0" sz="1600" lang="en-US">
                <a:latin typeface="Times New Roman" panose="02020603050405020304" pitchFamily="18" charset="0"/>
                <a:cs typeface="Times New Roman" panose="02020603050405020304" pitchFamily="18" charset="0"/>
              </a:rPr>
              <a:t>he activities culminate in a grand three days festival events in the campus.</a:t>
            </a:r>
            <a:endParaRPr dirty="0" sz="1051" lang="en-US">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Message from  HEAD OF DEPARTMENT</dc:title>
  <dc:creator>VISHAL</dc:creator>
  <cp:lastModifiedBy>Amit Gautam</cp:lastModifiedBy>
  <dcterms:created xsi:type="dcterms:W3CDTF">2018-10-08T06:25:26Z</dcterms:created>
  <dcterms:modified xsi:type="dcterms:W3CDTF">2019-03-22T11:14:52Z</dcterms:modified>
</cp:coreProperties>
</file>