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1.5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© 2021,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12</cp:revision>
  <dcterms:created xsi:type="dcterms:W3CDTF">2019-12-11T18:25:33Z</dcterms:created>
  <dcterms:modified xsi:type="dcterms:W3CDTF">2021-05-10T15:34:29Z</dcterms:modified>
</cp:coreProperties>
</file>