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79" r:id="rId5"/>
    <p:sldId id="256" r:id="rId6"/>
    <p:sldId id="277" r:id="rId7"/>
    <p:sldId id="272" r:id="rId8"/>
    <p:sldId id="290" r:id="rId9"/>
    <p:sldId id="291" r:id="rId10"/>
    <p:sldId id="292" r:id="rId11"/>
    <p:sldId id="293" r:id="rId12"/>
    <p:sldId id="294" r:id="rId13"/>
    <p:sldId id="284" r:id="rId14"/>
    <p:sldId id="280" r:id="rId15"/>
    <p:sldId id="273" r:id="rId16"/>
    <p:sldId id="295" r:id="rId17"/>
    <p:sldId id="285" r:id="rId18"/>
    <p:sldId id="281" r:id="rId19"/>
    <p:sldId id="274" r:id="rId20"/>
    <p:sldId id="296" r:id="rId21"/>
    <p:sldId id="300" r:id="rId22"/>
    <p:sldId id="301" r:id="rId23"/>
    <p:sldId id="286" r:id="rId24"/>
    <p:sldId id="282" r:id="rId25"/>
    <p:sldId id="275" r:id="rId26"/>
    <p:sldId id="298" r:id="rId27"/>
    <p:sldId id="287" r:id="rId28"/>
    <p:sldId id="283" r:id="rId29"/>
    <p:sldId id="276" r:id="rId30"/>
    <p:sldId id="299" r:id="rId31"/>
    <p:sldId id="288" r:id="rId32"/>
    <p:sldId id="289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DEFBF4-2E7E-47BF-944F-2F1BC2920571}">
          <p14:sldIdLst>
            <p14:sldId id="279"/>
            <p14:sldId id="256"/>
            <p14:sldId id="277"/>
            <p14:sldId id="272"/>
            <p14:sldId id="290"/>
            <p14:sldId id="291"/>
            <p14:sldId id="292"/>
            <p14:sldId id="293"/>
            <p14:sldId id="294"/>
            <p14:sldId id="284"/>
            <p14:sldId id="280"/>
            <p14:sldId id="273"/>
            <p14:sldId id="295"/>
            <p14:sldId id="285"/>
            <p14:sldId id="281"/>
            <p14:sldId id="274"/>
            <p14:sldId id="296"/>
            <p14:sldId id="300"/>
            <p14:sldId id="301"/>
            <p14:sldId id="286"/>
            <p14:sldId id="282"/>
            <p14:sldId id="275"/>
            <p14:sldId id="298"/>
            <p14:sldId id="287"/>
            <p14:sldId id="283"/>
            <p14:sldId id="276"/>
            <p14:sldId id="299"/>
            <p14:sldId id="288"/>
            <p14:sldId id="28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7423" autoAdjust="0"/>
  </p:normalViewPr>
  <p:slideViewPr>
    <p:cSldViewPr snapToGrid="0">
      <p:cViewPr varScale="1">
        <p:scale>
          <a:sx n="157" d="100"/>
          <a:sy n="157" d="100"/>
        </p:scale>
        <p:origin x="270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9192" y="21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81B53-9919-4C2E-A1FC-FC0FA42D63E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C705A6DD-DA6B-4F11-88A0-25966233CD03}">
      <dgm:prSet phldrT="[Text]"/>
      <dgm:spPr/>
      <dgm:t>
        <a:bodyPr/>
        <a:lstStyle/>
        <a:p>
          <a:r>
            <a:rPr lang="de-DE" dirty="0"/>
            <a:t>Eindringen von Außen</a:t>
          </a:r>
        </a:p>
      </dgm:t>
    </dgm:pt>
    <dgm:pt modelId="{8C4D72BF-CF09-424C-B217-E6A7B6C6EDA6}" type="parTrans" cxnId="{41B659C5-645E-4E72-A8F0-E54A4F9DF6CF}">
      <dgm:prSet/>
      <dgm:spPr/>
      <dgm:t>
        <a:bodyPr/>
        <a:lstStyle/>
        <a:p>
          <a:endParaRPr lang="de-DE"/>
        </a:p>
      </dgm:t>
    </dgm:pt>
    <dgm:pt modelId="{192334B6-44B5-4627-9D2A-87222A5CAB53}" type="sibTrans" cxnId="{41B659C5-645E-4E72-A8F0-E54A4F9DF6CF}">
      <dgm:prSet/>
      <dgm:spPr/>
      <dgm:t>
        <a:bodyPr/>
        <a:lstStyle/>
        <a:p>
          <a:endParaRPr lang="de-DE"/>
        </a:p>
      </dgm:t>
    </dgm:pt>
    <dgm:pt modelId="{825958B4-1538-424F-82CF-F245445F355E}">
      <dgm:prSet phldrT="[Text]"/>
      <dgm:spPr/>
      <dgm:t>
        <a:bodyPr/>
        <a:lstStyle/>
        <a:p>
          <a:r>
            <a:rPr lang="de-DE" dirty="0"/>
            <a:t>Ingestion</a:t>
          </a:r>
        </a:p>
      </dgm:t>
    </dgm:pt>
    <dgm:pt modelId="{AF6F74F9-4B49-496B-8216-32871415A0CA}" type="parTrans" cxnId="{E6AED49B-24AC-4F7F-9C34-43B1AB637340}">
      <dgm:prSet/>
      <dgm:spPr/>
      <dgm:t>
        <a:bodyPr/>
        <a:lstStyle/>
        <a:p>
          <a:endParaRPr lang="de-DE"/>
        </a:p>
      </dgm:t>
    </dgm:pt>
    <dgm:pt modelId="{40F068F1-D477-401E-AD3B-F06607E3A270}" type="sibTrans" cxnId="{E6AED49B-24AC-4F7F-9C34-43B1AB637340}">
      <dgm:prSet/>
      <dgm:spPr/>
      <dgm:t>
        <a:bodyPr/>
        <a:lstStyle/>
        <a:p>
          <a:endParaRPr lang="de-DE"/>
        </a:p>
      </dgm:t>
    </dgm:pt>
    <dgm:pt modelId="{054847DB-FC92-4E63-A6C9-3BA92F2FD6F3}">
      <dgm:prSet phldrT="[Text]"/>
      <dgm:spPr/>
      <dgm:t>
        <a:bodyPr/>
        <a:lstStyle/>
        <a:p>
          <a:r>
            <a:rPr lang="de-DE" dirty="0"/>
            <a:t>Inhalation</a:t>
          </a:r>
        </a:p>
      </dgm:t>
    </dgm:pt>
    <dgm:pt modelId="{9BBE7EC2-4291-413A-A3A0-B737BDB2F9F5}" type="parTrans" cxnId="{3950F869-6C27-4712-9BF4-BC6F6B76400E}">
      <dgm:prSet/>
      <dgm:spPr/>
      <dgm:t>
        <a:bodyPr/>
        <a:lstStyle/>
        <a:p>
          <a:endParaRPr lang="de-DE"/>
        </a:p>
      </dgm:t>
    </dgm:pt>
    <dgm:pt modelId="{F5B56EF3-066F-454B-B92A-62BB07B11140}" type="sibTrans" cxnId="{3950F869-6C27-4712-9BF4-BC6F6B76400E}">
      <dgm:prSet/>
      <dgm:spPr/>
      <dgm:t>
        <a:bodyPr/>
        <a:lstStyle/>
        <a:p>
          <a:endParaRPr lang="de-DE"/>
        </a:p>
      </dgm:t>
    </dgm:pt>
    <dgm:pt modelId="{601D4606-81D7-45E7-BC4D-81EFFCF304FC}">
      <dgm:prSet phldrT="[Text]"/>
      <dgm:spPr/>
      <dgm:t>
        <a:bodyPr/>
        <a:lstStyle/>
        <a:p>
          <a:r>
            <a:rPr lang="de-DE" dirty="0"/>
            <a:t>Eindringen von Innen (Inkorporation)</a:t>
          </a:r>
        </a:p>
      </dgm:t>
    </dgm:pt>
    <dgm:pt modelId="{9EEC8F41-CF66-4207-A27F-9CE3FABC8803}" type="parTrans" cxnId="{A27C13E1-3DFA-4CF8-94B5-2F99419B5A4F}">
      <dgm:prSet/>
      <dgm:spPr/>
      <dgm:t>
        <a:bodyPr/>
        <a:lstStyle/>
        <a:p>
          <a:endParaRPr lang="de-DE"/>
        </a:p>
      </dgm:t>
    </dgm:pt>
    <dgm:pt modelId="{53AF4D1E-77E8-47AD-A920-22D8DD0C43E0}" type="sibTrans" cxnId="{A27C13E1-3DFA-4CF8-94B5-2F99419B5A4F}">
      <dgm:prSet/>
      <dgm:spPr/>
      <dgm:t>
        <a:bodyPr/>
        <a:lstStyle/>
        <a:p>
          <a:endParaRPr lang="de-DE"/>
        </a:p>
      </dgm:t>
    </dgm:pt>
    <dgm:pt modelId="{0609242C-D05A-4466-B1B0-0EDD1E987593}" type="pres">
      <dgm:prSet presAssocID="{6BB81B53-9919-4C2E-A1FC-FC0FA42D63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87ABF6-5085-42B8-A3C3-6DD6485B9648}" type="pres">
      <dgm:prSet presAssocID="{C705A6DD-DA6B-4F11-88A0-25966233CD03}" presName="hierRoot1" presStyleCnt="0"/>
      <dgm:spPr/>
    </dgm:pt>
    <dgm:pt modelId="{8A5CE7B0-6355-4E7D-9245-D929E1DFC1D6}" type="pres">
      <dgm:prSet presAssocID="{C705A6DD-DA6B-4F11-88A0-25966233CD03}" presName="composite" presStyleCnt="0"/>
      <dgm:spPr/>
    </dgm:pt>
    <dgm:pt modelId="{1C999677-8B0F-40B5-9967-E90A2D91A5CB}" type="pres">
      <dgm:prSet presAssocID="{C705A6DD-DA6B-4F11-88A0-25966233CD03}" presName="image" presStyleLbl="node0" presStyleIdx="0" presStyleCnt="2" custScaleX="73026" custScaleY="74290"/>
      <dgm:spPr/>
    </dgm:pt>
    <dgm:pt modelId="{25DBDBA5-60F6-4F4E-9CC9-A7DFF26B18E9}" type="pres">
      <dgm:prSet presAssocID="{C705A6DD-DA6B-4F11-88A0-25966233CD03}" presName="text" presStyleLbl="revTx" presStyleIdx="0" presStyleCnt="4">
        <dgm:presLayoutVars>
          <dgm:chPref val="3"/>
        </dgm:presLayoutVars>
      </dgm:prSet>
      <dgm:spPr/>
    </dgm:pt>
    <dgm:pt modelId="{02FCEBF4-8A95-4B0B-9804-BB4B79C416D7}" type="pres">
      <dgm:prSet presAssocID="{C705A6DD-DA6B-4F11-88A0-25966233CD03}" presName="hierChild2" presStyleCnt="0"/>
      <dgm:spPr/>
    </dgm:pt>
    <dgm:pt modelId="{698C8859-907D-4E41-B1B3-6CE68C35DCB0}" type="pres">
      <dgm:prSet presAssocID="{601D4606-81D7-45E7-BC4D-81EFFCF304FC}" presName="hierRoot1" presStyleCnt="0"/>
      <dgm:spPr/>
    </dgm:pt>
    <dgm:pt modelId="{3720F573-E659-4AD6-A001-33C2CE31A615}" type="pres">
      <dgm:prSet presAssocID="{601D4606-81D7-45E7-BC4D-81EFFCF304FC}" presName="composite" presStyleCnt="0"/>
      <dgm:spPr/>
    </dgm:pt>
    <dgm:pt modelId="{21DAAC2A-923D-4147-87AF-CD0C39E16458}" type="pres">
      <dgm:prSet presAssocID="{601D4606-81D7-45E7-BC4D-81EFFCF304FC}" presName="image" presStyleLbl="node0" presStyleIdx="1" presStyleCnt="2" custScaleX="60111" custScaleY="60862"/>
      <dgm:spPr/>
    </dgm:pt>
    <dgm:pt modelId="{18DDA1DC-CB9A-4919-B795-9FC759F0306F}" type="pres">
      <dgm:prSet presAssocID="{601D4606-81D7-45E7-BC4D-81EFFCF304FC}" presName="text" presStyleLbl="revTx" presStyleIdx="1" presStyleCnt="4">
        <dgm:presLayoutVars>
          <dgm:chPref val="3"/>
        </dgm:presLayoutVars>
      </dgm:prSet>
      <dgm:spPr/>
    </dgm:pt>
    <dgm:pt modelId="{85BA9BDC-5CAF-43CF-96C5-7ACCDE2DD5D8}" type="pres">
      <dgm:prSet presAssocID="{601D4606-81D7-45E7-BC4D-81EFFCF304FC}" presName="hierChild2" presStyleCnt="0"/>
      <dgm:spPr/>
    </dgm:pt>
    <dgm:pt modelId="{0F352816-F146-441F-8732-76E691BDCE6A}" type="pres">
      <dgm:prSet presAssocID="{AF6F74F9-4B49-496B-8216-32871415A0CA}" presName="Name10" presStyleLbl="parChTrans1D2" presStyleIdx="0" presStyleCnt="2"/>
      <dgm:spPr/>
    </dgm:pt>
    <dgm:pt modelId="{1772ED78-79EA-4E21-A0FB-DEAF5CDE123A}" type="pres">
      <dgm:prSet presAssocID="{825958B4-1538-424F-82CF-F245445F355E}" presName="hierRoot2" presStyleCnt="0"/>
      <dgm:spPr/>
    </dgm:pt>
    <dgm:pt modelId="{7506F6EE-208C-4F66-AC3D-BFF11BF52FC8}" type="pres">
      <dgm:prSet presAssocID="{825958B4-1538-424F-82CF-F245445F355E}" presName="composite2" presStyleCnt="0"/>
      <dgm:spPr/>
    </dgm:pt>
    <dgm:pt modelId="{32006A5B-8508-494E-866B-948940E9EB1B}" type="pres">
      <dgm:prSet presAssocID="{825958B4-1538-424F-82CF-F245445F355E}" presName="image2" presStyleLbl="node2" presStyleIdx="0" presStyleCnt="2"/>
      <dgm:spPr/>
    </dgm:pt>
    <dgm:pt modelId="{3ADE2A37-37A1-4EB6-BF55-82B20107B8F3}" type="pres">
      <dgm:prSet presAssocID="{825958B4-1538-424F-82CF-F245445F355E}" presName="text2" presStyleLbl="revTx" presStyleIdx="2" presStyleCnt="4">
        <dgm:presLayoutVars>
          <dgm:chPref val="3"/>
        </dgm:presLayoutVars>
      </dgm:prSet>
      <dgm:spPr/>
    </dgm:pt>
    <dgm:pt modelId="{476FAEB8-8BC4-4E8D-83C2-AE5049EF12A8}" type="pres">
      <dgm:prSet presAssocID="{825958B4-1538-424F-82CF-F245445F355E}" presName="hierChild3" presStyleCnt="0"/>
      <dgm:spPr/>
    </dgm:pt>
    <dgm:pt modelId="{88B38114-686A-4FC3-A724-F6D775952699}" type="pres">
      <dgm:prSet presAssocID="{9BBE7EC2-4291-413A-A3A0-B737BDB2F9F5}" presName="Name10" presStyleLbl="parChTrans1D2" presStyleIdx="1" presStyleCnt="2"/>
      <dgm:spPr/>
    </dgm:pt>
    <dgm:pt modelId="{935A2C1C-1485-433C-8267-50EC926E0BDA}" type="pres">
      <dgm:prSet presAssocID="{054847DB-FC92-4E63-A6C9-3BA92F2FD6F3}" presName="hierRoot2" presStyleCnt="0"/>
      <dgm:spPr/>
    </dgm:pt>
    <dgm:pt modelId="{B29A47E3-2104-4564-8D4E-15CBB819DCB2}" type="pres">
      <dgm:prSet presAssocID="{054847DB-FC92-4E63-A6C9-3BA92F2FD6F3}" presName="composite2" presStyleCnt="0"/>
      <dgm:spPr/>
    </dgm:pt>
    <dgm:pt modelId="{01D53109-A37E-48E0-A102-5B0D2CCFB6BA}" type="pres">
      <dgm:prSet presAssocID="{054847DB-FC92-4E63-A6C9-3BA92F2FD6F3}" presName="image2" presStyleLbl="node2" presStyleIdx="1" presStyleCnt="2"/>
      <dgm:spPr/>
    </dgm:pt>
    <dgm:pt modelId="{36C74CD0-F5C0-4EA6-BC8E-174035C4D9C5}" type="pres">
      <dgm:prSet presAssocID="{054847DB-FC92-4E63-A6C9-3BA92F2FD6F3}" presName="text2" presStyleLbl="revTx" presStyleIdx="3" presStyleCnt="4">
        <dgm:presLayoutVars>
          <dgm:chPref val="3"/>
        </dgm:presLayoutVars>
      </dgm:prSet>
      <dgm:spPr/>
    </dgm:pt>
    <dgm:pt modelId="{6B896EDD-504A-48B6-A642-3CC50664E911}" type="pres">
      <dgm:prSet presAssocID="{054847DB-FC92-4E63-A6C9-3BA92F2FD6F3}" presName="hierChild3" presStyleCnt="0"/>
      <dgm:spPr/>
    </dgm:pt>
  </dgm:ptLst>
  <dgm:cxnLst>
    <dgm:cxn modelId="{E77CC002-3E57-4E7A-9536-E0362F996FFE}" type="presOf" srcId="{6BB81B53-9919-4C2E-A1FC-FC0FA42D63E3}" destId="{0609242C-D05A-4466-B1B0-0EDD1E987593}" srcOrd="0" destOrd="0" presId="urn:microsoft.com/office/officeart/2009/layout/CirclePictureHierarchy"/>
    <dgm:cxn modelId="{9C9BBF3B-793B-4F0C-A191-B69EA926571B}" type="presOf" srcId="{825958B4-1538-424F-82CF-F245445F355E}" destId="{3ADE2A37-37A1-4EB6-BF55-82B20107B8F3}" srcOrd="0" destOrd="0" presId="urn:microsoft.com/office/officeart/2009/layout/CirclePictureHierarchy"/>
    <dgm:cxn modelId="{3950F869-6C27-4712-9BF4-BC6F6B76400E}" srcId="{601D4606-81D7-45E7-BC4D-81EFFCF304FC}" destId="{054847DB-FC92-4E63-A6C9-3BA92F2FD6F3}" srcOrd="1" destOrd="0" parTransId="{9BBE7EC2-4291-413A-A3A0-B737BDB2F9F5}" sibTransId="{F5B56EF3-066F-454B-B92A-62BB07B11140}"/>
    <dgm:cxn modelId="{E6AED49B-24AC-4F7F-9C34-43B1AB637340}" srcId="{601D4606-81D7-45E7-BC4D-81EFFCF304FC}" destId="{825958B4-1538-424F-82CF-F245445F355E}" srcOrd="0" destOrd="0" parTransId="{AF6F74F9-4B49-496B-8216-32871415A0CA}" sibTransId="{40F068F1-D477-401E-AD3B-F06607E3A270}"/>
    <dgm:cxn modelId="{45B72AA5-87FE-4BA5-A44E-2B816CFC3B49}" type="presOf" srcId="{C705A6DD-DA6B-4F11-88A0-25966233CD03}" destId="{25DBDBA5-60F6-4F4E-9CC9-A7DFF26B18E9}" srcOrd="0" destOrd="0" presId="urn:microsoft.com/office/officeart/2009/layout/CirclePictureHierarchy"/>
    <dgm:cxn modelId="{F09CE5C0-8CEE-4EBC-B30C-34D0D38A03EC}" type="presOf" srcId="{601D4606-81D7-45E7-BC4D-81EFFCF304FC}" destId="{18DDA1DC-CB9A-4919-B795-9FC759F0306F}" srcOrd="0" destOrd="0" presId="urn:microsoft.com/office/officeart/2009/layout/CirclePictureHierarchy"/>
    <dgm:cxn modelId="{41B659C5-645E-4E72-A8F0-E54A4F9DF6CF}" srcId="{6BB81B53-9919-4C2E-A1FC-FC0FA42D63E3}" destId="{C705A6DD-DA6B-4F11-88A0-25966233CD03}" srcOrd="0" destOrd="0" parTransId="{8C4D72BF-CF09-424C-B217-E6A7B6C6EDA6}" sibTransId="{192334B6-44B5-4627-9D2A-87222A5CAB53}"/>
    <dgm:cxn modelId="{05E5A1D8-3FCC-412F-89C8-FB6667BD29FD}" type="presOf" srcId="{9BBE7EC2-4291-413A-A3A0-B737BDB2F9F5}" destId="{88B38114-686A-4FC3-A724-F6D775952699}" srcOrd="0" destOrd="0" presId="urn:microsoft.com/office/officeart/2009/layout/CirclePictureHierarchy"/>
    <dgm:cxn modelId="{6DAD1EE0-3422-40FB-8D8C-83D53909B3F6}" type="presOf" srcId="{054847DB-FC92-4E63-A6C9-3BA92F2FD6F3}" destId="{36C74CD0-F5C0-4EA6-BC8E-174035C4D9C5}" srcOrd="0" destOrd="0" presId="urn:microsoft.com/office/officeart/2009/layout/CirclePictureHierarchy"/>
    <dgm:cxn modelId="{A27C13E1-3DFA-4CF8-94B5-2F99419B5A4F}" srcId="{6BB81B53-9919-4C2E-A1FC-FC0FA42D63E3}" destId="{601D4606-81D7-45E7-BC4D-81EFFCF304FC}" srcOrd="1" destOrd="0" parTransId="{9EEC8F41-CF66-4207-A27F-9CE3FABC8803}" sibTransId="{53AF4D1E-77E8-47AD-A920-22D8DD0C43E0}"/>
    <dgm:cxn modelId="{8D6CA7EC-5621-44A1-A606-F58E207A5745}" type="presOf" srcId="{AF6F74F9-4B49-496B-8216-32871415A0CA}" destId="{0F352816-F146-441F-8732-76E691BDCE6A}" srcOrd="0" destOrd="0" presId="urn:microsoft.com/office/officeart/2009/layout/CirclePictureHierarchy"/>
    <dgm:cxn modelId="{C71F865E-A41C-4D0C-8FFB-241034C1C7A3}" type="presParOf" srcId="{0609242C-D05A-4466-B1B0-0EDD1E987593}" destId="{2987ABF6-5085-42B8-A3C3-6DD6485B9648}" srcOrd="0" destOrd="0" presId="urn:microsoft.com/office/officeart/2009/layout/CirclePictureHierarchy"/>
    <dgm:cxn modelId="{4BCFC59E-FB6A-402C-851A-23DE4C243D7A}" type="presParOf" srcId="{2987ABF6-5085-42B8-A3C3-6DD6485B9648}" destId="{8A5CE7B0-6355-4E7D-9245-D929E1DFC1D6}" srcOrd="0" destOrd="0" presId="urn:microsoft.com/office/officeart/2009/layout/CirclePictureHierarchy"/>
    <dgm:cxn modelId="{C8F2E56D-EED7-49B1-BF14-8963C3D480F3}" type="presParOf" srcId="{8A5CE7B0-6355-4E7D-9245-D929E1DFC1D6}" destId="{1C999677-8B0F-40B5-9967-E90A2D91A5CB}" srcOrd="0" destOrd="0" presId="urn:microsoft.com/office/officeart/2009/layout/CirclePictureHierarchy"/>
    <dgm:cxn modelId="{EF7EA244-2C1A-459F-901A-8AA58119DB84}" type="presParOf" srcId="{8A5CE7B0-6355-4E7D-9245-D929E1DFC1D6}" destId="{25DBDBA5-60F6-4F4E-9CC9-A7DFF26B18E9}" srcOrd="1" destOrd="0" presId="urn:microsoft.com/office/officeart/2009/layout/CirclePictureHierarchy"/>
    <dgm:cxn modelId="{5A05DB8B-2F04-4928-BEA8-EB81B4B09EE3}" type="presParOf" srcId="{2987ABF6-5085-42B8-A3C3-6DD6485B9648}" destId="{02FCEBF4-8A95-4B0B-9804-BB4B79C416D7}" srcOrd="1" destOrd="0" presId="urn:microsoft.com/office/officeart/2009/layout/CirclePictureHierarchy"/>
    <dgm:cxn modelId="{3FC2F13F-942F-4B7A-ACFB-D201EDF1C845}" type="presParOf" srcId="{0609242C-D05A-4466-B1B0-0EDD1E987593}" destId="{698C8859-907D-4E41-B1B3-6CE68C35DCB0}" srcOrd="1" destOrd="0" presId="urn:microsoft.com/office/officeart/2009/layout/CirclePictureHierarchy"/>
    <dgm:cxn modelId="{9BB04622-F0FD-48E4-85FD-6342E1C6D195}" type="presParOf" srcId="{698C8859-907D-4E41-B1B3-6CE68C35DCB0}" destId="{3720F573-E659-4AD6-A001-33C2CE31A615}" srcOrd="0" destOrd="0" presId="urn:microsoft.com/office/officeart/2009/layout/CirclePictureHierarchy"/>
    <dgm:cxn modelId="{D8EEAB88-EF61-4CC6-A0C7-2B10971E48EB}" type="presParOf" srcId="{3720F573-E659-4AD6-A001-33C2CE31A615}" destId="{21DAAC2A-923D-4147-87AF-CD0C39E16458}" srcOrd="0" destOrd="0" presId="urn:microsoft.com/office/officeart/2009/layout/CirclePictureHierarchy"/>
    <dgm:cxn modelId="{09BFF743-4A38-487A-BEE2-84D57CCE2D3B}" type="presParOf" srcId="{3720F573-E659-4AD6-A001-33C2CE31A615}" destId="{18DDA1DC-CB9A-4919-B795-9FC759F0306F}" srcOrd="1" destOrd="0" presId="urn:microsoft.com/office/officeart/2009/layout/CirclePictureHierarchy"/>
    <dgm:cxn modelId="{89DDDF08-C3D6-46EE-96FB-B557347E96FC}" type="presParOf" srcId="{698C8859-907D-4E41-B1B3-6CE68C35DCB0}" destId="{85BA9BDC-5CAF-43CF-96C5-7ACCDE2DD5D8}" srcOrd="1" destOrd="0" presId="urn:microsoft.com/office/officeart/2009/layout/CirclePictureHierarchy"/>
    <dgm:cxn modelId="{750F9D1D-D970-4AF2-9D0D-D7CEB27C5362}" type="presParOf" srcId="{85BA9BDC-5CAF-43CF-96C5-7ACCDE2DD5D8}" destId="{0F352816-F146-441F-8732-76E691BDCE6A}" srcOrd="0" destOrd="0" presId="urn:microsoft.com/office/officeart/2009/layout/CirclePictureHierarchy"/>
    <dgm:cxn modelId="{B1CBE3F4-B44D-4A1F-A423-1155538583FE}" type="presParOf" srcId="{85BA9BDC-5CAF-43CF-96C5-7ACCDE2DD5D8}" destId="{1772ED78-79EA-4E21-A0FB-DEAF5CDE123A}" srcOrd="1" destOrd="0" presId="urn:microsoft.com/office/officeart/2009/layout/CirclePictureHierarchy"/>
    <dgm:cxn modelId="{A6A3F5FA-55AA-429F-AB3F-443BCE1FD261}" type="presParOf" srcId="{1772ED78-79EA-4E21-A0FB-DEAF5CDE123A}" destId="{7506F6EE-208C-4F66-AC3D-BFF11BF52FC8}" srcOrd="0" destOrd="0" presId="urn:microsoft.com/office/officeart/2009/layout/CirclePictureHierarchy"/>
    <dgm:cxn modelId="{D68A78A7-DA43-4162-BC2A-F950B87501CF}" type="presParOf" srcId="{7506F6EE-208C-4F66-AC3D-BFF11BF52FC8}" destId="{32006A5B-8508-494E-866B-948940E9EB1B}" srcOrd="0" destOrd="0" presId="urn:microsoft.com/office/officeart/2009/layout/CirclePictureHierarchy"/>
    <dgm:cxn modelId="{89E149B2-3C82-4121-BCEB-75FCD8E7581F}" type="presParOf" srcId="{7506F6EE-208C-4F66-AC3D-BFF11BF52FC8}" destId="{3ADE2A37-37A1-4EB6-BF55-82B20107B8F3}" srcOrd="1" destOrd="0" presId="urn:microsoft.com/office/officeart/2009/layout/CirclePictureHierarchy"/>
    <dgm:cxn modelId="{62509E7D-C258-4EA0-BF57-42283E0D459D}" type="presParOf" srcId="{1772ED78-79EA-4E21-A0FB-DEAF5CDE123A}" destId="{476FAEB8-8BC4-4E8D-83C2-AE5049EF12A8}" srcOrd="1" destOrd="0" presId="urn:microsoft.com/office/officeart/2009/layout/CirclePictureHierarchy"/>
    <dgm:cxn modelId="{552E1CE6-8700-48FA-AD7F-0FB4404AAC8E}" type="presParOf" srcId="{85BA9BDC-5CAF-43CF-96C5-7ACCDE2DD5D8}" destId="{88B38114-686A-4FC3-A724-F6D775952699}" srcOrd="2" destOrd="0" presId="urn:microsoft.com/office/officeart/2009/layout/CirclePictureHierarchy"/>
    <dgm:cxn modelId="{AD3F8D45-216F-4D47-A63F-51C3858688B7}" type="presParOf" srcId="{85BA9BDC-5CAF-43CF-96C5-7ACCDE2DD5D8}" destId="{935A2C1C-1485-433C-8267-50EC926E0BDA}" srcOrd="3" destOrd="0" presId="urn:microsoft.com/office/officeart/2009/layout/CirclePictureHierarchy"/>
    <dgm:cxn modelId="{2DF58E0A-CD5E-43E1-8E11-903AFF0B4DD8}" type="presParOf" srcId="{935A2C1C-1485-433C-8267-50EC926E0BDA}" destId="{B29A47E3-2104-4564-8D4E-15CBB819DCB2}" srcOrd="0" destOrd="0" presId="urn:microsoft.com/office/officeart/2009/layout/CirclePictureHierarchy"/>
    <dgm:cxn modelId="{517AE31F-49AC-4DF1-8F52-C97AAB625577}" type="presParOf" srcId="{B29A47E3-2104-4564-8D4E-15CBB819DCB2}" destId="{01D53109-A37E-48E0-A102-5B0D2CCFB6BA}" srcOrd="0" destOrd="0" presId="urn:microsoft.com/office/officeart/2009/layout/CirclePictureHierarchy"/>
    <dgm:cxn modelId="{DE3752E5-3734-46AB-BEBC-13483F051E5B}" type="presParOf" srcId="{B29A47E3-2104-4564-8D4E-15CBB819DCB2}" destId="{36C74CD0-F5C0-4EA6-BC8E-174035C4D9C5}" srcOrd="1" destOrd="0" presId="urn:microsoft.com/office/officeart/2009/layout/CirclePictureHierarchy"/>
    <dgm:cxn modelId="{7894098A-F141-43EF-B129-C106F76F32DD}" type="presParOf" srcId="{935A2C1C-1485-433C-8267-50EC926E0BDA}" destId="{6B896EDD-504A-48B6-A642-3CC50664E91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38114-686A-4FC3-A724-F6D775952699}">
      <dsp:nvSpPr>
        <dsp:cNvPr id="0" name=""/>
        <dsp:cNvSpPr/>
      </dsp:nvSpPr>
      <dsp:spPr>
        <a:xfrm>
          <a:off x="4549021" y="1325463"/>
          <a:ext cx="2300214" cy="79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42"/>
              </a:lnTo>
              <a:lnTo>
                <a:pt x="2300214" y="548942"/>
              </a:lnTo>
              <a:lnTo>
                <a:pt x="2300214" y="792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52816-F146-441F-8732-76E691BDCE6A}">
      <dsp:nvSpPr>
        <dsp:cNvPr id="0" name=""/>
        <dsp:cNvSpPr/>
      </dsp:nvSpPr>
      <dsp:spPr>
        <a:xfrm>
          <a:off x="2559893" y="1325463"/>
          <a:ext cx="1989128" cy="792654"/>
        </a:xfrm>
        <a:custGeom>
          <a:avLst/>
          <a:gdLst/>
          <a:ahLst/>
          <a:cxnLst/>
          <a:rect l="0" t="0" r="0" b="0"/>
          <a:pathLst>
            <a:path>
              <a:moveTo>
                <a:pt x="1989128" y="0"/>
              </a:moveTo>
              <a:lnTo>
                <a:pt x="1989128" y="548942"/>
              </a:lnTo>
              <a:lnTo>
                <a:pt x="0" y="548942"/>
              </a:lnTo>
              <a:lnTo>
                <a:pt x="0" y="792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99677-8B0F-40B5-9967-E90A2D91A5CB}">
      <dsp:nvSpPr>
        <dsp:cNvPr id="0" name=""/>
        <dsp:cNvSpPr/>
      </dsp:nvSpPr>
      <dsp:spPr>
        <a:xfrm>
          <a:off x="1249" y="271439"/>
          <a:ext cx="1139031" cy="11587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BDBA5-60F6-4F4E-9CC9-A7DFF26B18E9}">
      <dsp:nvSpPr>
        <dsp:cNvPr id="0" name=""/>
        <dsp:cNvSpPr/>
      </dsp:nvSpPr>
      <dsp:spPr>
        <a:xfrm>
          <a:off x="1350645" y="67033"/>
          <a:ext cx="2339641" cy="15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Eindringen von Außen</a:t>
          </a:r>
        </a:p>
      </dsp:txBody>
      <dsp:txXfrm>
        <a:off x="1350645" y="67033"/>
        <a:ext cx="2339641" cy="1559761"/>
      </dsp:txXfrm>
    </dsp:sp>
    <dsp:sp modelId="{21DAAC2A-923D-4147-87AF-CD0C39E16458}">
      <dsp:nvSpPr>
        <dsp:cNvPr id="0" name=""/>
        <dsp:cNvSpPr/>
      </dsp:nvSpPr>
      <dsp:spPr>
        <a:xfrm>
          <a:off x="4080227" y="376162"/>
          <a:ext cx="937587" cy="9493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DA1DC-CB9A-4919-B795-9FC759F0306F}">
      <dsp:nvSpPr>
        <dsp:cNvPr id="0" name=""/>
        <dsp:cNvSpPr/>
      </dsp:nvSpPr>
      <dsp:spPr>
        <a:xfrm>
          <a:off x="5328902" y="67033"/>
          <a:ext cx="2339641" cy="15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Eindringen von Innen (Inkorporation)</a:t>
          </a:r>
        </a:p>
      </dsp:txBody>
      <dsp:txXfrm>
        <a:off x="5328902" y="67033"/>
        <a:ext cx="2339641" cy="1559761"/>
      </dsp:txXfrm>
    </dsp:sp>
    <dsp:sp modelId="{32006A5B-8508-494E-866B-948940E9EB1B}">
      <dsp:nvSpPr>
        <dsp:cNvPr id="0" name=""/>
        <dsp:cNvSpPr/>
      </dsp:nvSpPr>
      <dsp:spPr>
        <a:xfrm>
          <a:off x="1780012" y="2118118"/>
          <a:ext cx="1559761" cy="15597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E2A37-37A1-4EB6-BF55-82B20107B8F3}">
      <dsp:nvSpPr>
        <dsp:cNvPr id="0" name=""/>
        <dsp:cNvSpPr/>
      </dsp:nvSpPr>
      <dsp:spPr>
        <a:xfrm>
          <a:off x="3339773" y="2114219"/>
          <a:ext cx="2339641" cy="15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Ingestion</a:t>
          </a:r>
        </a:p>
      </dsp:txBody>
      <dsp:txXfrm>
        <a:off x="3339773" y="2114219"/>
        <a:ext cx="2339641" cy="1559761"/>
      </dsp:txXfrm>
    </dsp:sp>
    <dsp:sp modelId="{01D53109-A37E-48E0-A102-5B0D2CCFB6BA}">
      <dsp:nvSpPr>
        <dsp:cNvPr id="0" name=""/>
        <dsp:cNvSpPr/>
      </dsp:nvSpPr>
      <dsp:spPr>
        <a:xfrm>
          <a:off x="6069355" y="2118118"/>
          <a:ext cx="1559761" cy="15597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74CD0-F5C0-4EA6-BC8E-174035C4D9C5}">
      <dsp:nvSpPr>
        <dsp:cNvPr id="0" name=""/>
        <dsp:cNvSpPr/>
      </dsp:nvSpPr>
      <dsp:spPr>
        <a:xfrm>
          <a:off x="7629116" y="2114219"/>
          <a:ext cx="2339641" cy="15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Inhalation</a:t>
          </a:r>
        </a:p>
      </dsp:txBody>
      <dsp:txXfrm>
        <a:off x="7629116" y="2114219"/>
        <a:ext cx="2339641" cy="1559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Felix Schreiber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018" y="6356350"/>
            <a:ext cx="3020964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4410" y="6356350"/>
            <a:ext cx="2941754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8.jpeg"/><Relationship Id="rId7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scinexx.de/news/medizin/strahlung-verursacht-molekuel-explosion/" TargetMode="External"/><Relationship Id="rId11" Type="http://schemas.openxmlformats.org/officeDocument/2006/relationships/hyperlink" Target="https://www.flickr.com/photos/erdwissen/5323191993" TargetMode="External"/><Relationship Id="rId5" Type="http://schemas.openxmlformats.org/officeDocument/2006/relationships/hyperlink" Target="https://www.seilnacht.com/Lexikon/rawecker.JPG" TargetMode="External"/><Relationship Id="rId10" Type="http://schemas.openxmlformats.org/officeDocument/2006/relationships/image" Target="../media/image21.jpg"/><Relationship Id="rId4" Type="http://schemas.openxmlformats.org/officeDocument/2006/relationships/hyperlink" Target="https://de.wikipedia.org/wiki/Datei:Doramad_Advertisement.jpg" TargetMode="External"/><Relationship Id="rId9" Type="http://schemas.openxmlformats.org/officeDocument/2006/relationships/hyperlink" Target="https://cdn.prod.www.spiegel.de/images/96f7bcf6-0001-0004-0000-000000191473_w720_r1.3333333333333333_fpx48.75_fpy55.01.web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NA">
            <a:extLst>
              <a:ext uri="{FF2B5EF4-FFF2-40B4-BE49-F238E27FC236}">
                <a16:creationId xmlns:a16="http://schemas.microsoft.com/office/drawing/2014/main" id="{12F7D521-7DEA-4BB4-A72E-B76B5190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76" y="3645889"/>
            <a:ext cx="5416202" cy="27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6CED93-9A8E-4E3C-8BB2-C76D959B8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9" y="279083"/>
            <a:ext cx="3474139" cy="23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474B44-F7E7-4D24-9092-45F7E693101E}"/>
              </a:ext>
            </a:extLst>
          </p:cNvPr>
          <p:cNvSpPr txBox="1"/>
          <p:nvPr/>
        </p:nvSpPr>
        <p:spPr>
          <a:xfrm>
            <a:off x="7901982" y="5738380"/>
            <a:ext cx="4153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dirty="0">
                <a:hlinkClick r:id="rId4"/>
              </a:rPr>
              <a:t>https://de.wikipedia.org/wiki/Datei:Doramad_Advertisement.jpg</a:t>
            </a:r>
            <a:endParaRPr lang="de-DE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2A147-8418-4AC8-9084-1976CC3A0516}"/>
              </a:ext>
            </a:extLst>
          </p:cNvPr>
          <p:cNvSpPr txBox="1"/>
          <p:nvPr/>
        </p:nvSpPr>
        <p:spPr>
          <a:xfrm>
            <a:off x="354909" y="2596897"/>
            <a:ext cx="29748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5"/>
              </a:rPr>
              <a:t>https://www.seilnacht.com/Lexikon/rawecker.JPG</a:t>
            </a:r>
            <a:endParaRPr lang="de-DE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F44E0-2EE8-47A6-80E5-38C2E69D925F}"/>
              </a:ext>
            </a:extLst>
          </p:cNvPr>
          <p:cNvSpPr txBox="1"/>
          <p:nvPr/>
        </p:nvSpPr>
        <p:spPr>
          <a:xfrm>
            <a:off x="1384576" y="6360794"/>
            <a:ext cx="47662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6"/>
              </a:rPr>
              <a:t>https://www.scinexx.de/news/medizin/strahlung-verursacht-molekuel-explosion/</a:t>
            </a:r>
            <a:endParaRPr lang="de-DE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CC31D9-2E55-4E77-B8C0-803755534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766" y="324137"/>
            <a:ext cx="4684003" cy="35130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B81037-BC21-4FC2-8D22-6B6EAF17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91" y="136525"/>
            <a:ext cx="4176753" cy="560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50333B-698A-4FC7-9176-124559774042}"/>
              </a:ext>
            </a:extLst>
          </p:cNvPr>
          <p:cNvSpPr txBox="1"/>
          <p:nvPr/>
        </p:nvSpPr>
        <p:spPr>
          <a:xfrm>
            <a:off x="3919475" y="92490"/>
            <a:ext cx="4486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9"/>
              </a:rPr>
              <a:t>https://cdn.prod.www.spiegel.de/images/96f7bcf6-0001-0004-0000-000000191473_w720_r1.3333333333333333_fpx48.75_fpy55.01.webp</a:t>
            </a:r>
            <a:endParaRPr lang="de-DE" sz="10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625A04-E767-4479-8022-5F83AA9159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717" y="3212111"/>
            <a:ext cx="3114040" cy="18807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4DE4C3-B661-4D51-96EA-80DFEBEAFF23}"/>
              </a:ext>
            </a:extLst>
          </p:cNvPr>
          <p:cNvSpPr txBox="1"/>
          <p:nvPr/>
        </p:nvSpPr>
        <p:spPr>
          <a:xfrm>
            <a:off x="215717" y="2965890"/>
            <a:ext cx="4297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11"/>
              </a:rPr>
              <a:t>https://www.flickr.com/photos/erdwissen/5323191993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6341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2" grpId="0"/>
      <p:bldP spid="32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Dosisgrößen</a:t>
            </a:r>
          </a:p>
          <a:p>
            <a:r>
              <a:rPr lang="de-DE" dirty="0"/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62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dirty="0"/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91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Eindringen von Strahlung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 den menschlichen Organismus</a:t>
            </a:r>
          </a:p>
        </p:txBody>
      </p:sp>
    </p:spTree>
    <p:extLst>
      <p:ext uri="{BB962C8B-B14F-4D97-AF65-F5344CB8AC3E}">
        <p14:creationId xmlns:p14="http://schemas.microsoft.com/office/powerpoint/2010/main" val="773706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EF901A-805D-427D-A13F-1CD309D7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Eindringen von Strahlung</a:t>
            </a:r>
          </a:p>
        </p:txBody>
      </p:sp>
      <p:graphicFrame>
        <p:nvGraphicFramePr>
          <p:cNvPr id="6" name="SmartArt Placeholder 5">
            <a:extLst>
              <a:ext uri="{FF2B5EF4-FFF2-40B4-BE49-F238E27FC236}">
                <a16:creationId xmlns:a16="http://schemas.microsoft.com/office/drawing/2014/main" id="{1111E53B-A112-4ED1-B945-EBF50AB12B5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702801144"/>
              </p:ext>
            </p:extLst>
          </p:nvPr>
        </p:nvGraphicFramePr>
        <p:xfrm>
          <a:off x="1527048" y="2117471"/>
          <a:ext cx="9970008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121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dirty="0"/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7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4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UnterscheiDEN der AuswirkungeN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871466" cy="365125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Deterministische, Stochastische und Somatische Wirkungen</a:t>
            </a:r>
          </a:p>
        </p:txBody>
      </p:sp>
    </p:spTree>
    <p:extLst>
      <p:ext uri="{BB962C8B-B14F-4D97-AF65-F5344CB8AC3E}">
        <p14:creationId xmlns:p14="http://schemas.microsoft.com/office/powerpoint/2010/main" val="3733504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Unterscheidung der Auswirkungen – Deterministische Strahlenwirkung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336359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739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Unterscheidung der Auswirkungen – Stochastische Strahlenwirkung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336359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281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Unterscheidung der Auswirkungen – Somatische Strahlenwirkung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336359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243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Felix Schreiber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13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47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Wirkungen auf den Menschen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Wirkung vom Allgemeinen bis zur einzelnen Zelle</a:t>
            </a:r>
          </a:p>
        </p:txBody>
      </p:sp>
    </p:spTree>
    <p:extLst>
      <p:ext uri="{BB962C8B-B14F-4D97-AF65-F5344CB8AC3E}">
        <p14:creationId xmlns:p14="http://schemas.microsoft.com/office/powerpoint/2010/main" val="2950709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336359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7374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86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Hormesis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Mögliche (unwahrscheinliche) positive Wirkung</a:t>
            </a:r>
          </a:p>
        </p:txBody>
      </p:sp>
    </p:spTree>
    <p:extLst>
      <p:ext uri="{BB962C8B-B14F-4D97-AF65-F5344CB8AC3E}">
        <p14:creationId xmlns:p14="http://schemas.microsoft.com/office/powerpoint/2010/main" val="4100306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336359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546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02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Wirkungen auf den Menschen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21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Dosisgrößen</a:t>
            </a:r>
          </a:p>
          <a:p>
            <a:r>
              <a:rPr lang="de-DE" dirty="0"/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48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ED44B0-F22D-40D9-B4B5-8316CE5E8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furs Zuhören!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984789-4704-44A3-A160-BB709001E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Ihr könnt ab jetzt eure Fragen stellen, Feedback geben oder einfach Applaudieren wenn ihr sehr begeistert wart!</a:t>
            </a:r>
          </a:p>
        </p:txBody>
      </p:sp>
    </p:spTree>
    <p:extLst>
      <p:ext uri="{BB962C8B-B14F-4D97-AF65-F5344CB8AC3E}">
        <p14:creationId xmlns:p14="http://schemas.microsoft.com/office/powerpoint/2010/main" val="2251283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Dosisgrößen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Einordnung von Strahlenwirkung</a:t>
            </a:r>
          </a:p>
        </p:txBody>
      </p:sp>
    </p:spTree>
    <p:extLst>
      <p:ext uri="{BB962C8B-B14F-4D97-AF65-F5344CB8AC3E}">
        <p14:creationId xmlns:p14="http://schemas.microsoft.com/office/powerpoint/2010/main" val="2480201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- Energiedosis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Beschreibt die aufgenommene Energie pro Masse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Einheit: Gray (Gy)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Optional abhängig von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der Art der Strahlung (R) 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der Art des Gewebes (T)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428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- Äquivalentdosis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Ähnlich zur Energiedosis, jedoch abhängig von der Strahlungsart bzw. Qualitätsfaktor Q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Einheit: Sievert (Sv)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 r="-3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170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- Organdosis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= Die Äquivalentdosis in Abhängigkeit von der Gewebeart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Beschreibt die Energiedosis auf ein bestimmtes Organ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Auch Organ-Äquivalentdosis genannt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Bei mehr als einer Strahlungsart: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 b="-25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359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– Effektive Dosis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Auch effektive Äquivalentdosis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Stellt die Gesamtwirkung auf den Organismus dar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68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– LET und Bragg-Peak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LET: linearer Energietransfer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Abgegebene Energie entlang Primärstrahl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Einheit: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𝑘𝐸𝑣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Bragg-Peak: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Teilchen gibt beim abrupten Abbremsen mehr Energie ab als auf dem Rest des Wegs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Findet Anwendung in der Partikeltherapie</a:t>
                </a:r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50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562</Words>
  <Application>Microsoft Office PowerPoint</Application>
  <PresentationFormat>Widescreen</PresentationFormat>
  <Paragraphs>152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Tenorite</vt:lpstr>
      <vt:lpstr>Office Theme</vt:lpstr>
      <vt:lpstr>PowerPoint Presentation</vt:lpstr>
      <vt:lpstr>Die biologischen Wirkungen radioaktiver Strahlung</vt:lpstr>
      <vt:lpstr>Gliederung</vt:lpstr>
      <vt:lpstr>Dosisgrößen</vt:lpstr>
      <vt:lpstr>Dosisgrößen - Energiedosis</vt:lpstr>
      <vt:lpstr>Dosisgrößen - Äquivalentdosis</vt:lpstr>
      <vt:lpstr>Dosisgrößen - Organdosis</vt:lpstr>
      <vt:lpstr>Dosisgrößen – Effektive Dosis</vt:lpstr>
      <vt:lpstr>Dosisgrößen – LET und Bragg-Peak</vt:lpstr>
      <vt:lpstr>Gliederung</vt:lpstr>
      <vt:lpstr>Gliederung</vt:lpstr>
      <vt:lpstr>Eindringen von Strahlung</vt:lpstr>
      <vt:lpstr>Eindringen von Strahlung</vt:lpstr>
      <vt:lpstr>Gliederung</vt:lpstr>
      <vt:lpstr>Gliederung</vt:lpstr>
      <vt:lpstr>UnterscheiDEN der AuswirkungeN</vt:lpstr>
      <vt:lpstr>Unterscheidung der Auswirkungen – Deterministische Strahlenwirkung</vt:lpstr>
      <vt:lpstr>Unterscheidung der Auswirkungen – Stochastische Strahlenwirkung</vt:lpstr>
      <vt:lpstr>Unterscheidung der Auswirkungen – Somatische Strahlenwirkung</vt:lpstr>
      <vt:lpstr>Gliederung</vt:lpstr>
      <vt:lpstr>Gliederung</vt:lpstr>
      <vt:lpstr>Wirkungen auf den Menschen</vt:lpstr>
      <vt:lpstr>PowerPoint Presentation</vt:lpstr>
      <vt:lpstr>Gliederung</vt:lpstr>
      <vt:lpstr>Gliederung</vt:lpstr>
      <vt:lpstr>Hormesis</vt:lpstr>
      <vt:lpstr>PowerPoint Presentation</vt:lpstr>
      <vt:lpstr>Gliederung</vt:lpstr>
      <vt:lpstr>Gliederung</vt:lpstr>
      <vt:lpstr>Danke furs Zuhören!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biologischen Wirkungen radioaktiver Strahlung</dc:title>
  <dc:creator>Felix Schreiber</dc:creator>
  <cp:lastModifiedBy>Felix Schreiber</cp:lastModifiedBy>
  <cp:revision>165</cp:revision>
  <dcterms:created xsi:type="dcterms:W3CDTF">2023-11-29T17:43:58Z</dcterms:created>
  <dcterms:modified xsi:type="dcterms:W3CDTF">2023-11-29T20:25:56Z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