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79" r:id="rId2"/>
    <p:sldId id="294" r:id="rId3"/>
    <p:sldId id="316" r:id="rId4"/>
    <p:sldId id="270" r:id="rId5"/>
    <p:sldId id="258" r:id="rId6"/>
    <p:sldId id="275" r:id="rId7"/>
    <p:sldId id="296" r:id="rId8"/>
    <p:sldId id="297" r:id="rId9"/>
    <p:sldId id="293" r:id="rId10"/>
    <p:sldId id="298" r:id="rId11"/>
    <p:sldId id="301" r:id="rId12"/>
    <p:sldId id="306" r:id="rId13"/>
    <p:sldId id="305" r:id="rId14"/>
    <p:sldId id="307" r:id="rId15"/>
    <p:sldId id="310" r:id="rId16"/>
    <p:sldId id="314" r:id="rId17"/>
    <p:sldId id="312" r:id="rId18"/>
  </p:sldIdLst>
  <p:sldSz cx="9144000" cy="6858000" type="screen4x3"/>
  <p:notesSz cx="6997700" cy="9271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 autoAdjust="0"/>
    <p:restoredTop sz="94660"/>
  </p:normalViewPr>
  <p:slideViewPr>
    <p:cSldViewPr>
      <p:cViewPr varScale="1">
        <p:scale>
          <a:sx n="101" d="100"/>
          <a:sy n="101" d="100"/>
        </p:scale>
        <p:origin x="6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6E3FE-73D1-41DF-85C9-963ED8083EDB}" type="doc">
      <dgm:prSet loTypeId="urn:microsoft.com/office/officeart/2005/8/layout/venn1" loCatId="relationship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678CEEA-BC9E-4F98-8E9D-BE7A0CDAF6C5}">
      <dgm:prSet phldrT="[Text]" custT="1"/>
      <dgm:spPr/>
      <dgm:t>
        <a:bodyPr/>
        <a:lstStyle/>
        <a:p>
          <a:r>
            <a:rPr lang="en-US" sz="1100" b="1" dirty="0" smtClean="0"/>
            <a:t>User Experience Design</a:t>
          </a:r>
          <a:endParaRPr lang="en-US" sz="1100" b="1" dirty="0"/>
        </a:p>
      </dgm:t>
    </dgm:pt>
    <dgm:pt modelId="{F73DE4F8-325D-437F-8BDD-1663EA1368EA}" type="parTrans" cxnId="{027EC2E7-FC97-4A8A-AB42-5A937C5E6FBB}">
      <dgm:prSet/>
      <dgm:spPr/>
      <dgm:t>
        <a:bodyPr/>
        <a:lstStyle/>
        <a:p>
          <a:endParaRPr lang="en-US" sz="1100"/>
        </a:p>
      </dgm:t>
    </dgm:pt>
    <dgm:pt modelId="{E3E81780-9F34-495D-AC34-E61AE445C049}" type="sibTrans" cxnId="{027EC2E7-FC97-4A8A-AB42-5A937C5E6FBB}">
      <dgm:prSet/>
      <dgm:spPr/>
      <dgm:t>
        <a:bodyPr/>
        <a:lstStyle/>
        <a:p>
          <a:endParaRPr lang="en-US" sz="1100"/>
        </a:p>
      </dgm:t>
    </dgm:pt>
    <dgm:pt modelId="{B811C05B-A319-4963-9D17-0700A4EA9CA3}">
      <dgm:prSet phldrT="[Text]" custT="1"/>
      <dgm:spPr/>
      <dgm:t>
        <a:bodyPr/>
        <a:lstStyle/>
        <a:p>
          <a:r>
            <a:rPr lang="en-US" sz="1100" b="1" dirty="0" smtClean="0"/>
            <a:t>Training</a:t>
          </a:r>
          <a:endParaRPr lang="en-US" sz="1100" b="1" dirty="0"/>
        </a:p>
      </dgm:t>
    </dgm:pt>
    <dgm:pt modelId="{338C1CBA-1555-4B71-8EAA-8EC5BFAA565D}" type="parTrans" cxnId="{6AE6156B-9423-4EA5-887F-AD23D918EF57}">
      <dgm:prSet/>
      <dgm:spPr/>
      <dgm:t>
        <a:bodyPr/>
        <a:lstStyle/>
        <a:p>
          <a:endParaRPr lang="en-US" sz="1100"/>
        </a:p>
      </dgm:t>
    </dgm:pt>
    <dgm:pt modelId="{5A330101-257C-464B-B596-0F5864E32495}" type="sibTrans" cxnId="{6AE6156B-9423-4EA5-887F-AD23D918EF57}">
      <dgm:prSet/>
      <dgm:spPr/>
      <dgm:t>
        <a:bodyPr/>
        <a:lstStyle/>
        <a:p>
          <a:endParaRPr lang="en-US" sz="1100"/>
        </a:p>
      </dgm:t>
    </dgm:pt>
    <dgm:pt modelId="{0F59403F-1189-49EF-BFD4-F68F242E2B1D}">
      <dgm:prSet phldrT="[Text]" custT="1"/>
      <dgm:spPr/>
      <dgm:t>
        <a:bodyPr/>
        <a:lstStyle/>
        <a:p>
          <a:r>
            <a:rPr lang="en-US" sz="1100" b="1" dirty="0" smtClean="0"/>
            <a:t>Documentation</a:t>
          </a:r>
          <a:endParaRPr lang="en-US" sz="1100" b="1" dirty="0"/>
        </a:p>
      </dgm:t>
    </dgm:pt>
    <dgm:pt modelId="{F9B1950C-DEEE-4DD7-9D74-C3AD23F26700}" type="parTrans" cxnId="{ED4AB12B-51BB-45CB-9FEC-677F094A3655}">
      <dgm:prSet/>
      <dgm:spPr/>
      <dgm:t>
        <a:bodyPr/>
        <a:lstStyle/>
        <a:p>
          <a:endParaRPr lang="en-US"/>
        </a:p>
      </dgm:t>
    </dgm:pt>
    <dgm:pt modelId="{96D01C0B-CCC6-4447-9F94-8091CDD6341B}" type="sibTrans" cxnId="{ED4AB12B-51BB-45CB-9FEC-677F094A3655}">
      <dgm:prSet/>
      <dgm:spPr/>
      <dgm:t>
        <a:bodyPr/>
        <a:lstStyle/>
        <a:p>
          <a:endParaRPr lang="en-US"/>
        </a:p>
      </dgm:t>
    </dgm:pt>
    <dgm:pt modelId="{45907AAF-4E41-4A99-8EAA-FA5A080F0FDA}" type="pres">
      <dgm:prSet presAssocID="{BC76E3FE-73D1-41DF-85C9-963ED8083ED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E9C526-E680-4B2A-A843-FF6E922850BE}" type="pres">
      <dgm:prSet presAssocID="{7678CEEA-BC9E-4F98-8E9D-BE7A0CDAF6C5}" presName="circ1" presStyleLbl="vennNode1" presStyleIdx="0" presStyleCnt="3"/>
      <dgm:spPr/>
      <dgm:t>
        <a:bodyPr/>
        <a:lstStyle/>
        <a:p>
          <a:endParaRPr lang="en-US"/>
        </a:p>
      </dgm:t>
    </dgm:pt>
    <dgm:pt modelId="{B7984DD7-2FAB-469C-985A-55312A627A18}" type="pres">
      <dgm:prSet presAssocID="{7678CEEA-BC9E-4F98-8E9D-BE7A0CDAF6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75E89-D12C-430D-99E4-EF6BBDBEC983}" type="pres">
      <dgm:prSet presAssocID="{0F59403F-1189-49EF-BFD4-F68F242E2B1D}" presName="circ2" presStyleLbl="vennNode1" presStyleIdx="1" presStyleCnt="3"/>
      <dgm:spPr/>
      <dgm:t>
        <a:bodyPr/>
        <a:lstStyle/>
        <a:p>
          <a:endParaRPr lang="en-US"/>
        </a:p>
      </dgm:t>
    </dgm:pt>
    <dgm:pt modelId="{2CB66F24-6A4D-46DF-9E9F-03D13E46B81A}" type="pres">
      <dgm:prSet presAssocID="{0F59403F-1189-49EF-BFD4-F68F242E2B1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5C156-9945-40F6-8903-588D70BC8C29}" type="pres">
      <dgm:prSet presAssocID="{B811C05B-A319-4963-9D17-0700A4EA9CA3}" presName="circ3" presStyleLbl="vennNode1" presStyleIdx="2" presStyleCnt="3"/>
      <dgm:spPr/>
      <dgm:t>
        <a:bodyPr/>
        <a:lstStyle/>
        <a:p>
          <a:endParaRPr lang="en-US"/>
        </a:p>
      </dgm:t>
    </dgm:pt>
    <dgm:pt modelId="{E6D86053-7122-491B-A2E9-3789347D2083}" type="pres">
      <dgm:prSet presAssocID="{B811C05B-A319-4963-9D17-0700A4EA9CA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EA88E3-DD4F-4B7D-B176-25889B1E061B}" type="presOf" srcId="{B811C05B-A319-4963-9D17-0700A4EA9CA3}" destId="{81C5C156-9945-40F6-8903-588D70BC8C29}" srcOrd="0" destOrd="0" presId="urn:microsoft.com/office/officeart/2005/8/layout/venn1"/>
    <dgm:cxn modelId="{ED4AB12B-51BB-45CB-9FEC-677F094A3655}" srcId="{BC76E3FE-73D1-41DF-85C9-963ED8083EDB}" destId="{0F59403F-1189-49EF-BFD4-F68F242E2B1D}" srcOrd="1" destOrd="0" parTransId="{F9B1950C-DEEE-4DD7-9D74-C3AD23F26700}" sibTransId="{96D01C0B-CCC6-4447-9F94-8091CDD6341B}"/>
    <dgm:cxn modelId="{31C3D3E0-FD5A-499C-8AA8-1692397A2A8F}" type="presOf" srcId="{0F59403F-1189-49EF-BFD4-F68F242E2B1D}" destId="{2CB66F24-6A4D-46DF-9E9F-03D13E46B81A}" srcOrd="1" destOrd="0" presId="urn:microsoft.com/office/officeart/2005/8/layout/venn1"/>
    <dgm:cxn modelId="{E2A21440-4D4B-448D-BB01-69D2C34F559E}" type="presOf" srcId="{7678CEEA-BC9E-4F98-8E9D-BE7A0CDAF6C5}" destId="{5AE9C526-E680-4B2A-A843-FF6E922850BE}" srcOrd="0" destOrd="0" presId="urn:microsoft.com/office/officeart/2005/8/layout/venn1"/>
    <dgm:cxn modelId="{0D23266C-6531-4385-A295-889ADE0C5006}" type="presOf" srcId="{BC76E3FE-73D1-41DF-85C9-963ED8083EDB}" destId="{45907AAF-4E41-4A99-8EAA-FA5A080F0FDA}" srcOrd="0" destOrd="0" presId="urn:microsoft.com/office/officeart/2005/8/layout/venn1"/>
    <dgm:cxn modelId="{6AE6156B-9423-4EA5-887F-AD23D918EF57}" srcId="{BC76E3FE-73D1-41DF-85C9-963ED8083EDB}" destId="{B811C05B-A319-4963-9D17-0700A4EA9CA3}" srcOrd="2" destOrd="0" parTransId="{338C1CBA-1555-4B71-8EAA-8EC5BFAA565D}" sibTransId="{5A330101-257C-464B-B596-0F5864E32495}"/>
    <dgm:cxn modelId="{027EC2E7-FC97-4A8A-AB42-5A937C5E6FBB}" srcId="{BC76E3FE-73D1-41DF-85C9-963ED8083EDB}" destId="{7678CEEA-BC9E-4F98-8E9D-BE7A0CDAF6C5}" srcOrd="0" destOrd="0" parTransId="{F73DE4F8-325D-437F-8BDD-1663EA1368EA}" sibTransId="{E3E81780-9F34-495D-AC34-E61AE445C049}"/>
    <dgm:cxn modelId="{F67C35EB-ACCE-41D8-A351-F709F22EDF20}" type="presOf" srcId="{7678CEEA-BC9E-4F98-8E9D-BE7A0CDAF6C5}" destId="{B7984DD7-2FAB-469C-985A-55312A627A18}" srcOrd="1" destOrd="0" presId="urn:microsoft.com/office/officeart/2005/8/layout/venn1"/>
    <dgm:cxn modelId="{244F86CB-C7FE-4B21-977C-F56ACCF68F8B}" type="presOf" srcId="{B811C05B-A319-4963-9D17-0700A4EA9CA3}" destId="{E6D86053-7122-491B-A2E9-3789347D2083}" srcOrd="1" destOrd="0" presId="urn:microsoft.com/office/officeart/2005/8/layout/venn1"/>
    <dgm:cxn modelId="{D961160E-906D-4151-A08B-07A1BEE390A1}" type="presOf" srcId="{0F59403F-1189-49EF-BFD4-F68F242E2B1D}" destId="{32075E89-D12C-430D-99E4-EF6BBDBEC983}" srcOrd="0" destOrd="0" presId="urn:microsoft.com/office/officeart/2005/8/layout/venn1"/>
    <dgm:cxn modelId="{083B70C2-9441-468A-BE36-00A65FF0C034}" type="presParOf" srcId="{45907AAF-4E41-4A99-8EAA-FA5A080F0FDA}" destId="{5AE9C526-E680-4B2A-A843-FF6E922850BE}" srcOrd="0" destOrd="0" presId="urn:microsoft.com/office/officeart/2005/8/layout/venn1"/>
    <dgm:cxn modelId="{94AE2032-16A8-435B-BBDD-C8AC8DF96CEC}" type="presParOf" srcId="{45907AAF-4E41-4A99-8EAA-FA5A080F0FDA}" destId="{B7984DD7-2FAB-469C-985A-55312A627A18}" srcOrd="1" destOrd="0" presId="urn:microsoft.com/office/officeart/2005/8/layout/venn1"/>
    <dgm:cxn modelId="{7038273C-5CE0-4D8F-A801-599E6C2240EC}" type="presParOf" srcId="{45907AAF-4E41-4A99-8EAA-FA5A080F0FDA}" destId="{32075E89-D12C-430D-99E4-EF6BBDBEC983}" srcOrd="2" destOrd="0" presId="urn:microsoft.com/office/officeart/2005/8/layout/venn1"/>
    <dgm:cxn modelId="{5E7A4734-959B-440D-B3A1-6863C811CECE}" type="presParOf" srcId="{45907AAF-4E41-4A99-8EAA-FA5A080F0FDA}" destId="{2CB66F24-6A4D-46DF-9E9F-03D13E46B81A}" srcOrd="3" destOrd="0" presId="urn:microsoft.com/office/officeart/2005/8/layout/venn1"/>
    <dgm:cxn modelId="{07E4AE54-CE36-4E95-8327-47F1E575112A}" type="presParOf" srcId="{45907AAF-4E41-4A99-8EAA-FA5A080F0FDA}" destId="{81C5C156-9945-40F6-8903-588D70BC8C29}" srcOrd="4" destOrd="0" presId="urn:microsoft.com/office/officeart/2005/8/layout/venn1"/>
    <dgm:cxn modelId="{426E806E-2C0E-4A98-B974-AD1C4BBF3064}" type="presParOf" srcId="{45907AAF-4E41-4A99-8EAA-FA5A080F0FDA}" destId="{E6D86053-7122-491B-A2E9-3789347D20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A1BDF9-620C-4369-9349-D392A9BEC22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2E427-ED0A-4A91-A2E7-89D7A5BCA93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b="0" i="0" u="none" strike="noStrike" cap="none" baseline="0" dirty="0" smtClean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rPr>
            <a:t>What tools are your teams using and what are the outputs they are producing?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67B923-55B1-4E45-93B2-E5FCFE593FDA}" type="parTrans" cxnId="{4C5CE9EF-A374-4669-A3FB-2A56C47BBC9E}">
      <dgm:prSet/>
      <dgm:spPr/>
      <dgm:t>
        <a:bodyPr/>
        <a:lstStyle/>
        <a:p>
          <a:endParaRPr lang="en-US"/>
        </a:p>
      </dgm:t>
    </dgm:pt>
    <dgm:pt modelId="{FE47BDFB-3B46-4295-86AD-C238AD14155D}" type="sibTrans" cxnId="{4C5CE9EF-A374-4669-A3FB-2A56C47BBC9E}">
      <dgm:prSet/>
      <dgm:spPr/>
      <dgm:t>
        <a:bodyPr/>
        <a:lstStyle/>
        <a:p>
          <a:endParaRPr lang="en-US"/>
        </a:p>
      </dgm:t>
    </dgm:pt>
    <dgm:pt modelId="{0F816209-7143-4941-BE23-C9D30455BF6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Do your teams store content all in the same format?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946C17-5FFC-4C09-84DB-5B3D4BBC454A}" type="parTrans" cxnId="{9D3DB36E-9801-40A9-A631-023722612D64}">
      <dgm:prSet/>
      <dgm:spPr/>
      <dgm:t>
        <a:bodyPr/>
        <a:lstStyle/>
        <a:p>
          <a:endParaRPr lang="en-US"/>
        </a:p>
      </dgm:t>
    </dgm:pt>
    <dgm:pt modelId="{4AC0570A-6803-43CF-BE12-C60ABFB29483}" type="sibTrans" cxnId="{9D3DB36E-9801-40A9-A631-023722612D64}">
      <dgm:prSet/>
      <dgm:spPr/>
      <dgm:t>
        <a:bodyPr/>
        <a:lstStyle/>
        <a:p>
          <a:endParaRPr lang="en-US"/>
        </a:p>
      </dgm:t>
    </dgm:pt>
    <dgm:pt modelId="{AB91C5F9-90D2-4BDA-9FC0-E81E4C20EE50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Do your teams use all the same styles, standards, and branding? (Unified content?)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497D81-FAA7-4667-B933-9D3B11858312}" type="parTrans" cxnId="{036A67A1-BD71-4B2D-8740-2FE1DB4AC299}">
      <dgm:prSet/>
      <dgm:spPr/>
      <dgm:t>
        <a:bodyPr/>
        <a:lstStyle/>
        <a:p>
          <a:endParaRPr lang="en-US"/>
        </a:p>
      </dgm:t>
    </dgm:pt>
    <dgm:pt modelId="{F6A9AEBE-FE1F-4E8B-B43C-6F3764516C9B}" type="sibTrans" cxnId="{036A67A1-BD71-4B2D-8740-2FE1DB4AC299}">
      <dgm:prSet/>
      <dgm:spPr/>
      <dgm:t>
        <a:bodyPr/>
        <a:lstStyle/>
        <a:p>
          <a:endParaRPr lang="en-US"/>
        </a:p>
      </dgm:t>
    </dgm:pt>
    <dgm:pt modelId="{28A5BC98-C8D4-441A-BC0B-C495D196A79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b="0" i="0" u="none" strike="noStrike" cap="none" dirty="0" smtClean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rPr>
            <a:t>Can your teams single-source their content? Do they store it all in one place?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575F85-AB54-4C39-AF2C-FC6089135AEA}" type="parTrans" cxnId="{729CBBB8-50E8-466E-90F3-1BCD5731BD3C}">
      <dgm:prSet/>
      <dgm:spPr/>
      <dgm:t>
        <a:bodyPr/>
        <a:lstStyle/>
        <a:p>
          <a:endParaRPr lang="en-US"/>
        </a:p>
      </dgm:t>
    </dgm:pt>
    <dgm:pt modelId="{AC5C1544-C327-4E7A-BB3E-49772B43F0B9}" type="sibTrans" cxnId="{729CBBB8-50E8-466E-90F3-1BCD5731BD3C}">
      <dgm:prSet/>
      <dgm:spPr/>
      <dgm:t>
        <a:bodyPr/>
        <a:lstStyle/>
        <a:p>
          <a:endParaRPr lang="en-US"/>
        </a:p>
      </dgm:t>
    </dgm:pt>
    <dgm:pt modelId="{52FF36C8-F0D1-414B-A16D-305339FDE7A9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How fast is your content repository growing? Can you sustain it?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51D37C-55CD-42C8-ABCE-DEC63C0591C8}" type="parTrans" cxnId="{90365807-116C-431B-A730-3696BA1DB69C}">
      <dgm:prSet/>
      <dgm:spPr/>
      <dgm:t>
        <a:bodyPr/>
        <a:lstStyle/>
        <a:p>
          <a:endParaRPr lang="en-US"/>
        </a:p>
      </dgm:t>
    </dgm:pt>
    <dgm:pt modelId="{9E2DC49B-D735-4989-96E5-8268B28AC2D9}" type="sibTrans" cxnId="{90365807-116C-431B-A730-3696BA1DB69C}">
      <dgm:prSet/>
      <dgm:spPr/>
      <dgm:t>
        <a:bodyPr/>
        <a:lstStyle/>
        <a:p>
          <a:endParaRPr lang="en-US"/>
        </a:p>
      </dgm:t>
    </dgm:pt>
    <dgm:pt modelId="{B9F5E97E-5B76-4EAF-9F26-07ACC806B898}" type="pres">
      <dgm:prSet presAssocID="{FCA1BDF9-620C-4369-9349-D392A9BEC22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D78A92-641D-43C1-A443-A2876595B791}" type="pres">
      <dgm:prSet presAssocID="{FCA1BDF9-620C-4369-9349-D392A9BEC22C}" presName="dummyMaxCanvas" presStyleCnt="0">
        <dgm:presLayoutVars/>
      </dgm:prSet>
      <dgm:spPr/>
    </dgm:pt>
    <dgm:pt modelId="{10ACCAE9-C4A9-4992-B6FB-165EB53D5F03}" type="pres">
      <dgm:prSet presAssocID="{FCA1BDF9-620C-4369-9349-D392A9BEC22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0804B-90E1-49D3-BCE0-35E5F8388095}" type="pres">
      <dgm:prSet presAssocID="{FCA1BDF9-620C-4369-9349-D392A9BEC22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586F1-63E6-492D-9DAB-05B5892B1EE9}" type="pres">
      <dgm:prSet presAssocID="{FCA1BDF9-620C-4369-9349-D392A9BEC22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0FCF1-1465-490A-AD02-1770A5EB7852}" type="pres">
      <dgm:prSet presAssocID="{FCA1BDF9-620C-4369-9349-D392A9BEC22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5164C-25D3-409F-9CC4-1C4FA4BFFA9E}" type="pres">
      <dgm:prSet presAssocID="{FCA1BDF9-620C-4369-9349-D392A9BEC22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EC043-B22A-48BE-B7F9-23F359E16C2F}" type="pres">
      <dgm:prSet presAssocID="{FCA1BDF9-620C-4369-9349-D392A9BEC22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66C7E-F772-47E6-9B3C-9297AC52513D}" type="pres">
      <dgm:prSet presAssocID="{FCA1BDF9-620C-4369-9349-D392A9BEC22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309E8-F6E7-4B37-9515-0B98B8FC1C4B}" type="pres">
      <dgm:prSet presAssocID="{FCA1BDF9-620C-4369-9349-D392A9BEC22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8E5E0-B38E-4B93-80C9-7868930BA000}" type="pres">
      <dgm:prSet presAssocID="{FCA1BDF9-620C-4369-9349-D392A9BEC22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97593-EED1-41FF-B49C-EE69B36492E1}" type="pres">
      <dgm:prSet presAssocID="{FCA1BDF9-620C-4369-9349-D392A9BEC22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62B24-5B8F-482D-A6B5-1FD4220F589F}" type="pres">
      <dgm:prSet presAssocID="{FCA1BDF9-620C-4369-9349-D392A9BEC22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18AD9-C6A0-45C0-A393-989F386F602C}" type="pres">
      <dgm:prSet presAssocID="{FCA1BDF9-620C-4369-9349-D392A9BEC22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D4DED-936A-448E-922E-44B1BE7BF471}" type="pres">
      <dgm:prSet presAssocID="{FCA1BDF9-620C-4369-9349-D392A9BEC22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DCAE2-DFF8-4E29-997B-7F6436259F9A}" type="pres">
      <dgm:prSet presAssocID="{FCA1BDF9-620C-4369-9349-D392A9BEC22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670AE-74D5-4144-A09E-A737A5AED2C2}" type="presOf" srcId="{AB91C5F9-90D2-4BDA-9FC0-E81E4C20EE50}" destId="{7370FCF1-1465-490A-AD02-1770A5EB7852}" srcOrd="0" destOrd="0" presId="urn:microsoft.com/office/officeart/2005/8/layout/vProcess5"/>
    <dgm:cxn modelId="{36A34D44-0C98-4C43-AA58-1E4547EC1865}" type="presOf" srcId="{AC5C1544-C327-4E7A-BB3E-49772B43F0B9}" destId="{FAA66C7E-F772-47E6-9B3C-9297AC52513D}" srcOrd="0" destOrd="0" presId="urn:microsoft.com/office/officeart/2005/8/layout/vProcess5"/>
    <dgm:cxn modelId="{4C5CE9EF-A374-4669-A3FB-2A56C47BBC9E}" srcId="{FCA1BDF9-620C-4369-9349-D392A9BEC22C}" destId="{0972E427-ED0A-4A91-A2E7-89D7A5BCA934}" srcOrd="0" destOrd="0" parTransId="{2E67B923-55B1-4E45-93B2-E5FCFE593FDA}" sibTransId="{FE47BDFB-3B46-4295-86AD-C238AD14155D}"/>
    <dgm:cxn modelId="{036A67A1-BD71-4B2D-8740-2FE1DB4AC299}" srcId="{FCA1BDF9-620C-4369-9349-D392A9BEC22C}" destId="{AB91C5F9-90D2-4BDA-9FC0-E81E4C20EE50}" srcOrd="3" destOrd="0" parTransId="{AA497D81-FAA7-4667-B933-9D3B11858312}" sibTransId="{F6A9AEBE-FE1F-4E8B-B43C-6F3764516C9B}"/>
    <dgm:cxn modelId="{9D55CBD7-E3FA-4C7A-B744-F41611EEF024}" type="presOf" srcId="{52FF36C8-F0D1-414B-A16D-305339FDE7A9}" destId="{9865164C-25D3-409F-9CC4-1C4FA4BFFA9E}" srcOrd="0" destOrd="0" presId="urn:microsoft.com/office/officeart/2005/8/layout/vProcess5"/>
    <dgm:cxn modelId="{A237377B-81AE-4165-9F99-02CA7A07FC09}" type="presOf" srcId="{0F816209-7143-4941-BE23-C9D30455BF69}" destId="{31F18AD9-C6A0-45C0-A393-989F386F602C}" srcOrd="1" destOrd="0" presId="urn:microsoft.com/office/officeart/2005/8/layout/vProcess5"/>
    <dgm:cxn modelId="{20A0808F-6D4E-472E-B07E-CA6BD8E8AFBC}" type="presOf" srcId="{0972E427-ED0A-4A91-A2E7-89D7A5BCA934}" destId="{57B97593-EED1-41FF-B49C-EE69B36492E1}" srcOrd="1" destOrd="0" presId="urn:microsoft.com/office/officeart/2005/8/layout/vProcess5"/>
    <dgm:cxn modelId="{90365807-116C-431B-A730-3696BA1DB69C}" srcId="{FCA1BDF9-620C-4369-9349-D392A9BEC22C}" destId="{52FF36C8-F0D1-414B-A16D-305339FDE7A9}" srcOrd="4" destOrd="0" parTransId="{D451D37C-55CD-42C8-ABCE-DEC63C0591C8}" sibTransId="{9E2DC49B-D735-4989-96E5-8268B28AC2D9}"/>
    <dgm:cxn modelId="{02016A44-0D1F-44B8-993B-ADD12D5FF7FC}" type="presOf" srcId="{0F816209-7143-4941-BE23-C9D30455BF69}" destId="{012586F1-63E6-492D-9DAB-05B5892B1EE9}" srcOrd="0" destOrd="0" presId="urn:microsoft.com/office/officeart/2005/8/layout/vProcess5"/>
    <dgm:cxn modelId="{84009350-A8E7-43B4-B608-4B7153920428}" type="presOf" srcId="{FCA1BDF9-620C-4369-9349-D392A9BEC22C}" destId="{B9F5E97E-5B76-4EAF-9F26-07ACC806B898}" srcOrd="0" destOrd="0" presId="urn:microsoft.com/office/officeart/2005/8/layout/vProcess5"/>
    <dgm:cxn modelId="{97472C00-DCFB-4A6B-A575-A25A6B656343}" type="presOf" srcId="{28A5BC98-C8D4-441A-BC0B-C495D196A793}" destId="{5550804B-90E1-49D3-BCE0-35E5F8388095}" srcOrd="0" destOrd="0" presId="urn:microsoft.com/office/officeart/2005/8/layout/vProcess5"/>
    <dgm:cxn modelId="{EBB0C32A-30B8-430F-A1C2-9A2E5F485F6E}" type="presOf" srcId="{4AC0570A-6803-43CF-BE12-C60ABFB29483}" destId="{CB1309E8-F6E7-4B37-9515-0B98B8FC1C4B}" srcOrd="0" destOrd="0" presId="urn:microsoft.com/office/officeart/2005/8/layout/vProcess5"/>
    <dgm:cxn modelId="{5828828E-1539-492A-A99A-5C8B0921C13E}" type="presOf" srcId="{FE47BDFB-3B46-4295-86AD-C238AD14155D}" destId="{07FEC043-B22A-48BE-B7F9-23F359E16C2F}" srcOrd="0" destOrd="0" presId="urn:microsoft.com/office/officeart/2005/8/layout/vProcess5"/>
    <dgm:cxn modelId="{BECDCD13-1C91-4CDD-B817-59346F3E8E63}" type="presOf" srcId="{28A5BC98-C8D4-441A-BC0B-C495D196A793}" destId="{A4C62B24-5B8F-482D-A6B5-1FD4220F589F}" srcOrd="1" destOrd="0" presId="urn:microsoft.com/office/officeart/2005/8/layout/vProcess5"/>
    <dgm:cxn modelId="{DF2844C7-E5E6-4257-958F-A5E82D1D3D6B}" type="presOf" srcId="{0972E427-ED0A-4A91-A2E7-89D7A5BCA934}" destId="{10ACCAE9-C4A9-4992-B6FB-165EB53D5F03}" srcOrd="0" destOrd="0" presId="urn:microsoft.com/office/officeart/2005/8/layout/vProcess5"/>
    <dgm:cxn modelId="{9D3DB36E-9801-40A9-A631-023722612D64}" srcId="{FCA1BDF9-620C-4369-9349-D392A9BEC22C}" destId="{0F816209-7143-4941-BE23-C9D30455BF69}" srcOrd="2" destOrd="0" parTransId="{9B946C17-5FFC-4C09-84DB-5B3D4BBC454A}" sibTransId="{4AC0570A-6803-43CF-BE12-C60ABFB29483}"/>
    <dgm:cxn modelId="{953D22BC-7446-4A6A-B6FA-A43EE1343E81}" type="presOf" srcId="{F6A9AEBE-FE1F-4E8B-B43C-6F3764516C9B}" destId="{B808E5E0-B38E-4B93-80C9-7868930BA000}" srcOrd="0" destOrd="0" presId="urn:microsoft.com/office/officeart/2005/8/layout/vProcess5"/>
    <dgm:cxn modelId="{E0F9DF20-E8A4-43CC-A257-05A44034310C}" type="presOf" srcId="{52FF36C8-F0D1-414B-A16D-305339FDE7A9}" destId="{B10DCAE2-DFF8-4E29-997B-7F6436259F9A}" srcOrd="1" destOrd="0" presId="urn:microsoft.com/office/officeart/2005/8/layout/vProcess5"/>
    <dgm:cxn modelId="{729CBBB8-50E8-466E-90F3-1BCD5731BD3C}" srcId="{FCA1BDF9-620C-4369-9349-D392A9BEC22C}" destId="{28A5BC98-C8D4-441A-BC0B-C495D196A793}" srcOrd="1" destOrd="0" parTransId="{7A575F85-AB54-4C39-AF2C-FC6089135AEA}" sibTransId="{AC5C1544-C327-4E7A-BB3E-49772B43F0B9}"/>
    <dgm:cxn modelId="{BC9AC8FC-E7F9-43C3-A8EA-C99B4579FB62}" type="presOf" srcId="{AB91C5F9-90D2-4BDA-9FC0-E81E4C20EE50}" destId="{AE8D4DED-936A-448E-922E-44B1BE7BF471}" srcOrd="1" destOrd="0" presId="urn:microsoft.com/office/officeart/2005/8/layout/vProcess5"/>
    <dgm:cxn modelId="{C6A1E3D1-AEE2-473B-BA20-9E1788D13363}" type="presParOf" srcId="{B9F5E97E-5B76-4EAF-9F26-07ACC806B898}" destId="{08D78A92-641D-43C1-A443-A2876595B791}" srcOrd="0" destOrd="0" presId="urn:microsoft.com/office/officeart/2005/8/layout/vProcess5"/>
    <dgm:cxn modelId="{BE30FCD2-4B4C-4616-81EB-B03323DC5D96}" type="presParOf" srcId="{B9F5E97E-5B76-4EAF-9F26-07ACC806B898}" destId="{10ACCAE9-C4A9-4992-B6FB-165EB53D5F03}" srcOrd="1" destOrd="0" presId="urn:microsoft.com/office/officeart/2005/8/layout/vProcess5"/>
    <dgm:cxn modelId="{5F3D5BD6-53CB-4BDA-BBA3-AC5AD435F88A}" type="presParOf" srcId="{B9F5E97E-5B76-4EAF-9F26-07ACC806B898}" destId="{5550804B-90E1-49D3-BCE0-35E5F8388095}" srcOrd="2" destOrd="0" presId="urn:microsoft.com/office/officeart/2005/8/layout/vProcess5"/>
    <dgm:cxn modelId="{1C442D59-308D-4D51-B0F0-E0D694A9D200}" type="presParOf" srcId="{B9F5E97E-5B76-4EAF-9F26-07ACC806B898}" destId="{012586F1-63E6-492D-9DAB-05B5892B1EE9}" srcOrd="3" destOrd="0" presId="urn:microsoft.com/office/officeart/2005/8/layout/vProcess5"/>
    <dgm:cxn modelId="{031DC60F-0DF5-439B-B0D8-D0E2ED499B91}" type="presParOf" srcId="{B9F5E97E-5B76-4EAF-9F26-07ACC806B898}" destId="{7370FCF1-1465-490A-AD02-1770A5EB7852}" srcOrd="4" destOrd="0" presId="urn:microsoft.com/office/officeart/2005/8/layout/vProcess5"/>
    <dgm:cxn modelId="{F5A867AD-7CF6-4C5D-A07E-EB97FB5500B8}" type="presParOf" srcId="{B9F5E97E-5B76-4EAF-9F26-07ACC806B898}" destId="{9865164C-25D3-409F-9CC4-1C4FA4BFFA9E}" srcOrd="5" destOrd="0" presId="urn:microsoft.com/office/officeart/2005/8/layout/vProcess5"/>
    <dgm:cxn modelId="{CD72D62E-5AAB-4037-BD66-6AF4DBE8DC5C}" type="presParOf" srcId="{B9F5E97E-5B76-4EAF-9F26-07ACC806B898}" destId="{07FEC043-B22A-48BE-B7F9-23F359E16C2F}" srcOrd="6" destOrd="0" presId="urn:microsoft.com/office/officeart/2005/8/layout/vProcess5"/>
    <dgm:cxn modelId="{E1A33918-471A-4779-8B4B-6BF7595FDFA4}" type="presParOf" srcId="{B9F5E97E-5B76-4EAF-9F26-07ACC806B898}" destId="{FAA66C7E-F772-47E6-9B3C-9297AC52513D}" srcOrd="7" destOrd="0" presId="urn:microsoft.com/office/officeart/2005/8/layout/vProcess5"/>
    <dgm:cxn modelId="{85A8852C-4641-4AFA-A842-78A723038DCC}" type="presParOf" srcId="{B9F5E97E-5B76-4EAF-9F26-07ACC806B898}" destId="{CB1309E8-F6E7-4B37-9515-0B98B8FC1C4B}" srcOrd="8" destOrd="0" presId="urn:microsoft.com/office/officeart/2005/8/layout/vProcess5"/>
    <dgm:cxn modelId="{8C5D7E07-89E1-48ED-92BF-B01CCEFBA0D2}" type="presParOf" srcId="{B9F5E97E-5B76-4EAF-9F26-07ACC806B898}" destId="{B808E5E0-B38E-4B93-80C9-7868930BA000}" srcOrd="9" destOrd="0" presId="urn:microsoft.com/office/officeart/2005/8/layout/vProcess5"/>
    <dgm:cxn modelId="{8E0E0A25-07CE-4B40-908C-A338C623B40B}" type="presParOf" srcId="{B9F5E97E-5B76-4EAF-9F26-07ACC806B898}" destId="{57B97593-EED1-41FF-B49C-EE69B36492E1}" srcOrd="10" destOrd="0" presId="urn:microsoft.com/office/officeart/2005/8/layout/vProcess5"/>
    <dgm:cxn modelId="{8E0285F8-6C64-45FA-8556-8BC33B51E79E}" type="presParOf" srcId="{B9F5E97E-5B76-4EAF-9F26-07ACC806B898}" destId="{A4C62B24-5B8F-482D-A6B5-1FD4220F589F}" srcOrd="11" destOrd="0" presId="urn:microsoft.com/office/officeart/2005/8/layout/vProcess5"/>
    <dgm:cxn modelId="{E7E27601-C27E-47CF-8D91-B6EB9C859553}" type="presParOf" srcId="{B9F5E97E-5B76-4EAF-9F26-07ACC806B898}" destId="{31F18AD9-C6A0-45C0-A393-989F386F602C}" srcOrd="12" destOrd="0" presId="urn:microsoft.com/office/officeart/2005/8/layout/vProcess5"/>
    <dgm:cxn modelId="{6ED7D6C9-E855-4CDE-82D6-B3DA3A17404B}" type="presParOf" srcId="{B9F5E97E-5B76-4EAF-9F26-07ACC806B898}" destId="{AE8D4DED-936A-448E-922E-44B1BE7BF471}" srcOrd="13" destOrd="0" presId="urn:microsoft.com/office/officeart/2005/8/layout/vProcess5"/>
    <dgm:cxn modelId="{ADD210F2-8279-439B-9143-CDEDC46AAF7D}" type="presParOf" srcId="{B9F5E97E-5B76-4EAF-9F26-07ACC806B898}" destId="{B10DCAE2-DFF8-4E29-997B-7F6436259F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EC51F6-4ACE-4975-8EEC-6180C8DFC2F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0CE4A-F8B7-4B04-8362-44F6490E6DF6}">
      <dgm:prSet phldrT="[Text]"/>
      <dgm:spPr/>
      <dgm:t>
        <a:bodyPr/>
        <a:lstStyle/>
        <a:p>
          <a:r>
            <a:rPr lang="en-US" dirty="0" smtClean="0"/>
            <a:t>Quality Content</a:t>
          </a:r>
          <a:endParaRPr lang="en-US" dirty="0"/>
        </a:p>
      </dgm:t>
    </dgm:pt>
    <dgm:pt modelId="{61CA2D87-B450-4CF8-8520-1C0E78F97D67}" type="parTrans" cxnId="{FC64D7C5-E2EF-46F0-990F-A59553B7ADD9}">
      <dgm:prSet/>
      <dgm:spPr/>
      <dgm:t>
        <a:bodyPr/>
        <a:lstStyle/>
        <a:p>
          <a:endParaRPr lang="en-US"/>
        </a:p>
      </dgm:t>
    </dgm:pt>
    <dgm:pt modelId="{C1DBB2CA-C676-4B8E-B08F-4EB49E21E260}" type="sibTrans" cxnId="{FC64D7C5-E2EF-46F0-990F-A59553B7ADD9}">
      <dgm:prSet/>
      <dgm:spPr/>
      <dgm:t>
        <a:bodyPr/>
        <a:lstStyle/>
        <a:p>
          <a:endParaRPr lang="en-US"/>
        </a:p>
      </dgm:t>
    </dgm:pt>
    <dgm:pt modelId="{F86EF2F6-BD89-431D-B49A-38A9D01B155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Common Tools</a:t>
          </a:r>
          <a:endParaRPr lang="en-US" dirty="0"/>
        </a:p>
      </dgm:t>
    </dgm:pt>
    <dgm:pt modelId="{413D7885-684E-4AD7-B59F-E67F8DB1DB2E}" type="parTrans" cxnId="{A46E6742-4D0B-4E5A-B221-B36824EA437D}">
      <dgm:prSet/>
      <dgm:spPr/>
      <dgm:t>
        <a:bodyPr/>
        <a:lstStyle/>
        <a:p>
          <a:endParaRPr lang="en-US"/>
        </a:p>
      </dgm:t>
    </dgm:pt>
    <dgm:pt modelId="{0FF5D466-697E-4345-97E6-4BB67CA415C6}" type="sibTrans" cxnId="{A46E6742-4D0B-4E5A-B221-B36824EA437D}">
      <dgm:prSet/>
      <dgm:spPr/>
      <dgm:t>
        <a:bodyPr/>
        <a:lstStyle/>
        <a:p>
          <a:endParaRPr lang="en-US"/>
        </a:p>
      </dgm:t>
    </dgm:pt>
    <dgm:pt modelId="{E9254069-EBEE-456F-A7E0-C2AACEBA53E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Common Styles</a:t>
          </a:r>
          <a:endParaRPr lang="en-US" dirty="0"/>
        </a:p>
      </dgm:t>
    </dgm:pt>
    <dgm:pt modelId="{A73A973A-125B-4864-BEC1-0CB3174CCEB9}" type="parTrans" cxnId="{07A81355-BB6E-4914-869B-50D7B22A46FE}">
      <dgm:prSet/>
      <dgm:spPr/>
      <dgm:t>
        <a:bodyPr/>
        <a:lstStyle/>
        <a:p>
          <a:endParaRPr lang="en-US"/>
        </a:p>
      </dgm:t>
    </dgm:pt>
    <dgm:pt modelId="{55FC4E26-F822-4A4C-A913-EC15776EF261}" type="sibTrans" cxnId="{07A81355-BB6E-4914-869B-50D7B22A46FE}">
      <dgm:prSet/>
      <dgm:spPr/>
      <dgm:t>
        <a:bodyPr/>
        <a:lstStyle/>
        <a:p>
          <a:endParaRPr lang="en-US"/>
        </a:p>
      </dgm:t>
    </dgm:pt>
    <dgm:pt modelId="{66B50DE3-9890-4B07-93AF-B0ACF3274CF6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Consistent Content</a:t>
          </a:r>
          <a:endParaRPr lang="en-US" dirty="0"/>
        </a:p>
      </dgm:t>
    </dgm:pt>
    <dgm:pt modelId="{62CA7FB4-CC81-4712-A171-096751162B8E}" type="parTrans" cxnId="{DF37C127-E177-4BFD-AFDF-8BA13D0CA552}">
      <dgm:prSet/>
      <dgm:spPr/>
      <dgm:t>
        <a:bodyPr/>
        <a:lstStyle/>
        <a:p>
          <a:endParaRPr lang="en-US"/>
        </a:p>
      </dgm:t>
    </dgm:pt>
    <dgm:pt modelId="{7FAAA0C1-72C6-4AB4-BB3C-FE3E3F90B6F1}" type="sibTrans" cxnId="{DF37C127-E177-4BFD-AFDF-8BA13D0CA552}">
      <dgm:prSet/>
      <dgm:spPr/>
      <dgm:t>
        <a:bodyPr/>
        <a:lstStyle/>
        <a:p>
          <a:endParaRPr lang="en-US"/>
        </a:p>
      </dgm:t>
    </dgm:pt>
    <dgm:pt modelId="{3CD29F2B-F565-459E-98EF-29D5ECA4F2A0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Common Repository</a:t>
          </a:r>
          <a:endParaRPr lang="en-US" dirty="0"/>
        </a:p>
      </dgm:t>
    </dgm:pt>
    <dgm:pt modelId="{802DD42C-3887-40A5-94DB-37B326F5D0E3}" type="parTrans" cxnId="{38C27121-184D-4477-B27B-1FB419879258}">
      <dgm:prSet/>
      <dgm:spPr/>
      <dgm:t>
        <a:bodyPr/>
        <a:lstStyle/>
        <a:p>
          <a:endParaRPr lang="en-US"/>
        </a:p>
      </dgm:t>
    </dgm:pt>
    <dgm:pt modelId="{82D47DA6-1010-4301-A74B-DA832B20A2FD}" type="sibTrans" cxnId="{38C27121-184D-4477-B27B-1FB419879258}">
      <dgm:prSet/>
      <dgm:spPr/>
      <dgm:t>
        <a:bodyPr/>
        <a:lstStyle/>
        <a:p>
          <a:endParaRPr lang="en-US"/>
        </a:p>
      </dgm:t>
    </dgm:pt>
    <dgm:pt modelId="{DEC2E261-3D6A-45D9-9EBF-7B78F6B2E22F}" type="pres">
      <dgm:prSet presAssocID="{F2EC51F6-4ACE-4975-8EEC-6180C8DFC2F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AC611-D077-4568-B5C8-AA80F67254A0}" type="pres">
      <dgm:prSet presAssocID="{F2EC51F6-4ACE-4975-8EEC-6180C8DFC2F0}" presName="matrix" presStyleCnt="0"/>
      <dgm:spPr/>
    </dgm:pt>
    <dgm:pt modelId="{E8B6D720-E1B2-4DD4-965D-4552ED1E344C}" type="pres">
      <dgm:prSet presAssocID="{F2EC51F6-4ACE-4975-8EEC-6180C8DFC2F0}" presName="tile1" presStyleLbl="node1" presStyleIdx="0" presStyleCnt="4"/>
      <dgm:spPr/>
      <dgm:t>
        <a:bodyPr/>
        <a:lstStyle/>
        <a:p>
          <a:endParaRPr lang="en-US"/>
        </a:p>
      </dgm:t>
    </dgm:pt>
    <dgm:pt modelId="{993435B3-460A-4BAD-9F49-7A33D98B4014}" type="pres">
      <dgm:prSet presAssocID="{F2EC51F6-4ACE-4975-8EEC-6180C8DFC2F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F60A0-15CB-4DCA-B5C6-3956FBEB2931}" type="pres">
      <dgm:prSet presAssocID="{F2EC51F6-4ACE-4975-8EEC-6180C8DFC2F0}" presName="tile2" presStyleLbl="node1" presStyleIdx="1" presStyleCnt="4"/>
      <dgm:spPr/>
      <dgm:t>
        <a:bodyPr/>
        <a:lstStyle/>
        <a:p>
          <a:endParaRPr lang="en-US"/>
        </a:p>
      </dgm:t>
    </dgm:pt>
    <dgm:pt modelId="{87D6F359-0E91-4F77-A2DF-763BE1C9DB94}" type="pres">
      <dgm:prSet presAssocID="{F2EC51F6-4ACE-4975-8EEC-6180C8DFC2F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0A089-7326-4625-BF49-7904C6642F16}" type="pres">
      <dgm:prSet presAssocID="{F2EC51F6-4ACE-4975-8EEC-6180C8DFC2F0}" presName="tile3" presStyleLbl="node1" presStyleIdx="2" presStyleCnt="4"/>
      <dgm:spPr/>
      <dgm:t>
        <a:bodyPr/>
        <a:lstStyle/>
        <a:p>
          <a:endParaRPr lang="en-US"/>
        </a:p>
      </dgm:t>
    </dgm:pt>
    <dgm:pt modelId="{82F627F6-2599-4BC8-9DEE-C55D4CBA7023}" type="pres">
      <dgm:prSet presAssocID="{F2EC51F6-4ACE-4975-8EEC-6180C8DFC2F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C0E67-7AFF-44FC-A9D6-D16695AC8150}" type="pres">
      <dgm:prSet presAssocID="{F2EC51F6-4ACE-4975-8EEC-6180C8DFC2F0}" presName="tile4" presStyleLbl="node1" presStyleIdx="3" presStyleCnt="4"/>
      <dgm:spPr/>
      <dgm:t>
        <a:bodyPr/>
        <a:lstStyle/>
        <a:p>
          <a:endParaRPr lang="en-US"/>
        </a:p>
      </dgm:t>
    </dgm:pt>
    <dgm:pt modelId="{7EA46E76-605E-499C-A50F-66A41DA3210C}" type="pres">
      <dgm:prSet presAssocID="{F2EC51F6-4ACE-4975-8EEC-6180C8DFC2F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FFE2F-E003-4093-A2FE-03F298063906}" type="pres">
      <dgm:prSet presAssocID="{F2EC51F6-4ACE-4975-8EEC-6180C8DFC2F0}" presName="centerTile" presStyleLbl="fgShp" presStyleIdx="0" presStyleCnt="1" custScaleX="166667" custScaleY="15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C64D7C5-E2EF-46F0-990F-A59553B7ADD9}" srcId="{F2EC51F6-4ACE-4975-8EEC-6180C8DFC2F0}" destId="{1DE0CE4A-F8B7-4B04-8362-44F6490E6DF6}" srcOrd="0" destOrd="0" parTransId="{61CA2D87-B450-4CF8-8520-1C0E78F97D67}" sibTransId="{C1DBB2CA-C676-4B8E-B08F-4EB49E21E260}"/>
    <dgm:cxn modelId="{E6775C84-68BD-43A6-A049-B9E67D23B353}" type="presOf" srcId="{3CD29F2B-F565-459E-98EF-29D5ECA4F2A0}" destId="{5C6C0E67-7AFF-44FC-A9D6-D16695AC8150}" srcOrd="0" destOrd="0" presId="urn:microsoft.com/office/officeart/2005/8/layout/matrix1"/>
    <dgm:cxn modelId="{38C27121-184D-4477-B27B-1FB419879258}" srcId="{1DE0CE4A-F8B7-4B04-8362-44F6490E6DF6}" destId="{3CD29F2B-F565-459E-98EF-29D5ECA4F2A0}" srcOrd="3" destOrd="0" parTransId="{802DD42C-3887-40A5-94DB-37B326F5D0E3}" sibTransId="{82D47DA6-1010-4301-A74B-DA832B20A2FD}"/>
    <dgm:cxn modelId="{EF0AF738-3904-474A-8799-8A6FB37D51CE}" type="presOf" srcId="{66B50DE3-9890-4B07-93AF-B0ACF3274CF6}" destId="{B4E0A089-7326-4625-BF49-7904C6642F16}" srcOrd="0" destOrd="0" presId="urn:microsoft.com/office/officeart/2005/8/layout/matrix1"/>
    <dgm:cxn modelId="{07A81355-BB6E-4914-869B-50D7B22A46FE}" srcId="{1DE0CE4A-F8B7-4B04-8362-44F6490E6DF6}" destId="{E9254069-EBEE-456F-A7E0-C2AACEBA53EF}" srcOrd="1" destOrd="0" parTransId="{A73A973A-125B-4864-BEC1-0CB3174CCEB9}" sibTransId="{55FC4E26-F822-4A4C-A913-EC15776EF261}"/>
    <dgm:cxn modelId="{B4EED926-12C8-431D-8FC0-8BB3F02F4BC5}" type="presOf" srcId="{F86EF2F6-BD89-431D-B49A-38A9D01B1557}" destId="{E8B6D720-E1B2-4DD4-965D-4552ED1E344C}" srcOrd="0" destOrd="0" presId="urn:microsoft.com/office/officeart/2005/8/layout/matrix1"/>
    <dgm:cxn modelId="{63A0D8D8-6935-4172-8F03-48CD5961C2A2}" type="presOf" srcId="{E9254069-EBEE-456F-A7E0-C2AACEBA53EF}" destId="{631F60A0-15CB-4DCA-B5C6-3956FBEB2931}" srcOrd="0" destOrd="0" presId="urn:microsoft.com/office/officeart/2005/8/layout/matrix1"/>
    <dgm:cxn modelId="{A46E6742-4D0B-4E5A-B221-B36824EA437D}" srcId="{1DE0CE4A-F8B7-4B04-8362-44F6490E6DF6}" destId="{F86EF2F6-BD89-431D-B49A-38A9D01B1557}" srcOrd="0" destOrd="0" parTransId="{413D7885-684E-4AD7-B59F-E67F8DB1DB2E}" sibTransId="{0FF5D466-697E-4345-97E6-4BB67CA415C6}"/>
    <dgm:cxn modelId="{643EF2F2-2CEC-4583-B58D-62C1A030A30B}" type="presOf" srcId="{1DE0CE4A-F8B7-4B04-8362-44F6490E6DF6}" destId="{AE4FFE2F-E003-4093-A2FE-03F298063906}" srcOrd="0" destOrd="0" presId="urn:microsoft.com/office/officeart/2005/8/layout/matrix1"/>
    <dgm:cxn modelId="{DF37C127-E177-4BFD-AFDF-8BA13D0CA552}" srcId="{1DE0CE4A-F8B7-4B04-8362-44F6490E6DF6}" destId="{66B50DE3-9890-4B07-93AF-B0ACF3274CF6}" srcOrd="2" destOrd="0" parTransId="{62CA7FB4-CC81-4712-A171-096751162B8E}" sibTransId="{7FAAA0C1-72C6-4AB4-BB3C-FE3E3F90B6F1}"/>
    <dgm:cxn modelId="{15A333F6-8173-4555-A314-32739BCF2BC8}" type="presOf" srcId="{F86EF2F6-BD89-431D-B49A-38A9D01B1557}" destId="{993435B3-460A-4BAD-9F49-7A33D98B4014}" srcOrd="1" destOrd="0" presId="urn:microsoft.com/office/officeart/2005/8/layout/matrix1"/>
    <dgm:cxn modelId="{44454127-B26E-4065-A089-B6CB2C18E86D}" type="presOf" srcId="{E9254069-EBEE-456F-A7E0-C2AACEBA53EF}" destId="{87D6F359-0E91-4F77-A2DF-763BE1C9DB94}" srcOrd="1" destOrd="0" presId="urn:microsoft.com/office/officeart/2005/8/layout/matrix1"/>
    <dgm:cxn modelId="{0BAF8017-DDF0-4C93-AB43-255526C07E24}" type="presOf" srcId="{F2EC51F6-4ACE-4975-8EEC-6180C8DFC2F0}" destId="{DEC2E261-3D6A-45D9-9EBF-7B78F6B2E22F}" srcOrd="0" destOrd="0" presId="urn:microsoft.com/office/officeart/2005/8/layout/matrix1"/>
    <dgm:cxn modelId="{9FC379D6-88F3-4558-8AE8-FECACD277F39}" type="presOf" srcId="{66B50DE3-9890-4B07-93AF-B0ACF3274CF6}" destId="{82F627F6-2599-4BC8-9DEE-C55D4CBA7023}" srcOrd="1" destOrd="0" presId="urn:microsoft.com/office/officeart/2005/8/layout/matrix1"/>
    <dgm:cxn modelId="{0AA5A051-5FAE-42BA-AA87-E8C0BF7AE3C1}" type="presOf" srcId="{3CD29F2B-F565-459E-98EF-29D5ECA4F2A0}" destId="{7EA46E76-605E-499C-A50F-66A41DA3210C}" srcOrd="1" destOrd="0" presId="urn:microsoft.com/office/officeart/2005/8/layout/matrix1"/>
    <dgm:cxn modelId="{98E6BF2A-2E09-404B-A1DE-1A89CFF4829D}" type="presParOf" srcId="{DEC2E261-3D6A-45D9-9EBF-7B78F6B2E22F}" destId="{45BAC611-D077-4568-B5C8-AA80F67254A0}" srcOrd="0" destOrd="0" presId="urn:microsoft.com/office/officeart/2005/8/layout/matrix1"/>
    <dgm:cxn modelId="{5F5788A7-98F4-4457-A021-258AB099F001}" type="presParOf" srcId="{45BAC611-D077-4568-B5C8-AA80F67254A0}" destId="{E8B6D720-E1B2-4DD4-965D-4552ED1E344C}" srcOrd="0" destOrd="0" presId="urn:microsoft.com/office/officeart/2005/8/layout/matrix1"/>
    <dgm:cxn modelId="{96A49AB9-E2BE-4EF3-99F7-44CA67503DC2}" type="presParOf" srcId="{45BAC611-D077-4568-B5C8-AA80F67254A0}" destId="{993435B3-460A-4BAD-9F49-7A33D98B4014}" srcOrd="1" destOrd="0" presId="urn:microsoft.com/office/officeart/2005/8/layout/matrix1"/>
    <dgm:cxn modelId="{56593E18-6ED2-44D2-8780-5C8F264DB0F6}" type="presParOf" srcId="{45BAC611-D077-4568-B5C8-AA80F67254A0}" destId="{631F60A0-15CB-4DCA-B5C6-3956FBEB2931}" srcOrd="2" destOrd="0" presId="urn:microsoft.com/office/officeart/2005/8/layout/matrix1"/>
    <dgm:cxn modelId="{46C3E2A2-8742-4A3B-BDCD-A6B4BB325FC8}" type="presParOf" srcId="{45BAC611-D077-4568-B5C8-AA80F67254A0}" destId="{87D6F359-0E91-4F77-A2DF-763BE1C9DB94}" srcOrd="3" destOrd="0" presId="urn:microsoft.com/office/officeart/2005/8/layout/matrix1"/>
    <dgm:cxn modelId="{8F542566-CD4C-428E-8F64-CFFF8BF5993D}" type="presParOf" srcId="{45BAC611-D077-4568-B5C8-AA80F67254A0}" destId="{B4E0A089-7326-4625-BF49-7904C6642F16}" srcOrd="4" destOrd="0" presId="urn:microsoft.com/office/officeart/2005/8/layout/matrix1"/>
    <dgm:cxn modelId="{7B298C5B-7AEE-4048-964D-75A60CCD4EC7}" type="presParOf" srcId="{45BAC611-D077-4568-B5C8-AA80F67254A0}" destId="{82F627F6-2599-4BC8-9DEE-C55D4CBA7023}" srcOrd="5" destOrd="0" presId="urn:microsoft.com/office/officeart/2005/8/layout/matrix1"/>
    <dgm:cxn modelId="{298F568E-069A-431C-BA3A-B836E516C3ED}" type="presParOf" srcId="{45BAC611-D077-4568-B5C8-AA80F67254A0}" destId="{5C6C0E67-7AFF-44FC-A9D6-D16695AC8150}" srcOrd="6" destOrd="0" presId="urn:microsoft.com/office/officeart/2005/8/layout/matrix1"/>
    <dgm:cxn modelId="{3693F79E-64E5-42EA-BFC0-72CF23EBEC56}" type="presParOf" srcId="{45BAC611-D077-4568-B5C8-AA80F67254A0}" destId="{7EA46E76-605E-499C-A50F-66A41DA3210C}" srcOrd="7" destOrd="0" presId="urn:microsoft.com/office/officeart/2005/8/layout/matrix1"/>
    <dgm:cxn modelId="{865AA062-D21D-419D-B89C-49B62D0BE514}" type="presParOf" srcId="{DEC2E261-3D6A-45D9-9EBF-7B78F6B2E22F}" destId="{AE4FFE2F-E003-4093-A2FE-03F29806390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7837D4-FAD1-4DB3-8249-2570AA477F82}" type="doc">
      <dgm:prSet loTypeId="urn:microsoft.com/office/officeart/2005/8/layout/pyramid2" loCatId="pyramid" qsTypeId="urn:microsoft.com/office/officeart/2005/8/quickstyle/simple3" qsCatId="simple" csTypeId="urn:microsoft.com/office/officeart/2005/8/colors/accent0_3" csCatId="mainScheme" phldr="1"/>
      <dgm:spPr/>
    </dgm:pt>
    <dgm:pt modelId="{46C464E0-5439-4896-9077-841D7EC608E5}">
      <dgm:prSet phldrT="[Text]" custT="1"/>
      <dgm:spPr/>
      <dgm:t>
        <a:bodyPr/>
        <a:lstStyle/>
        <a:p>
          <a:r>
            <a:rPr lang="en-US" sz="1400" b="0" dirty="0" smtClean="0"/>
            <a:t>Meets all of your business objectives</a:t>
          </a:r>
          <a:endParaRPr lang="en-US" sz="1400" dirty="0"/>
        </a:p>
      </dgm:t>
    </dgm:pt>
    <dgm:pt modelId="{2D9A59E5-F85E-482C-809F-DD842C93617D}" type="parTrans" cxnId="{4A27F20F-8E02-4823-B3F1-63F59C6B6F33}">
      <dgm:prSet/>
      <dgm:spPr/>
      <dgm:t>
        <a:bodyPr/>
        <a:lstStyle/>
        <a:p>
          <a:endParaRPr lang="en-US"/>
        </a:p>
      </dgm:t>
    </dgm:pt>
    <dgm:pt modelId="{0840F201-45EE-4E60-B7BD-3576C48ACE9A}" type="sibTrans" cxnId="{4A27F20F-8E02-4823-B3F1-63F59C6B6F33}">
      <dgm:prSet/>
      <dgm:spPr/>
      <dgm:t>
        <a:bodyPr/>
        <a:lstStyle/>
        <a:p>
          <a:endParaRPr lang="en-US"/>
        </a:p>
      </dgm:t>
    </dgm:pt>
    <dgm:pt modelId="{6E33AAA7-654C-4ADF-A2EE-C45C4223463F}">
      <dgm:prSet custT="1"/>
      <dgm:spPr/>
      <dgm:t>
        <a:bodyPr/>
        <a:lstStyle/>
        <a:p>
          <a:r>
            <a:rPr lang="en-US" sz="1400" b="0" dirty="0" smtClean="0"/>
            <a:t>Enterprise standard that is independent of proprietary tools</a:t>
          </a:r>
        </a:p>
      </dgm:t>
    </dgm:pt>
    <dgm:pt modelId="{0C310CF2-EB6D-41CC-BCA2-3870AD6631DB}" type="parTrans" cxnId="{35BED930-EF34-4456-B0CC-431E3C0374AB}">
      <dgm:prSet/>
      <dgm:spPr/>
      <dgm:t>
        <a:bodyPr/>
        <a:lstStyle/>
        <a:p>
          <a:endParaRPr lang="en-US"/>
        </a:p>
      </dgm:t>
    </dgm:pt>
    <dgm:pt modelId="{3B035E5E-0141-4D51-AB2F-9D4B165FCCA0}" type="sibTrans" cxnId="{35BED930-EF34-4456-B0CC-431E3C0374AB}">
      <dgm:prSet/>
      <dgm:spPr/>
      <dgm:t>
        <a:bodyPr/>
        <a:lstStyle/>
        <a:p>
          <a:endParaRPr lang="en-US"/>
        </a:p>
      </dgm:t>
    </dgm:pt>
    <dgm:pt modelId="{537B7329-F622-4820-8972-7A05C4868FE1}">
      <dgm:prSet custT="1"/>
      <dgm:spPr/>
      <dgm:t>
        <a:bodyPr/>
        <a:lstStyle/>
        <a:p>
          <a:r>
            <a:rPr lang="en-US" sz="1400" b="0" dirty="0" smtClean="0"/>
            <a:t>Provides content reuse</a:t>
          </a:r>
        </a:p>
      </dgm:t>
    </dgm:pt>
    <dgm:pt modelId="{F03808E5-6BDC-4B70-B0B1-0C1DEFDC891E}" type="parTrans" cxnId="{257174DF-7DB9-4878-867A-68617ADCD02C}">
      <dgm:prSet/>
      <dgm:spPr/>
      <dgm:t>
        <a:bodyPr/>
        <a:lstStyle/>
        <a:p>
          <a:endParaRPr lang="en-US"/>
        </a:p>
      </dgm:t>
    </dgm:pt>
    <dgm:pt modelId="{E4D96D64-D8D6-47B6-AD03-421DEFFBE560}" type="sibTrans" cxnId="{257174DF-7DB9-4878-867A-68617ADCD02C}">
      <dgm:prSet/>
      <dgm:spPr/>
      <dgm:t>
        <a:bodyPr/>
        <a:lstStyle/>
        <a:p>
          <a:endParaRPr lang="en-US"/>
        </a:p>
      </dgm:t>
    </dgm:pt>
    <dgm:pt modelId="{39CE9E04-2842-47AB-BFCA-F910204F5BE0}">
      <dgm:prSet custT="1"/>
      <dgm:spPr/>
      <dgm:t>
        <a:bodyPr/>
        <a:lstStyle/>
        <a:p>
          <a:r>
            <a:rPr lang="en-US" sz="1400" b="0" dirty="0" smtClean="0"/>
            <a:t>Provides content exchange</a:t>
          </a:r>
        </a:p>
      </dgm:t>
    </dgm:pt>
    <dgm:pt modelId="{A06DF1AC-14A0-4977-9A82-9A4F55AEAFFD}" type="parTrans" cxnId="{BD8EB093-377B-472B-8AAE-4F6BC267D440}">
      <dgm:prSet/>
      <dgm:spPr/>
      <dgm:t>
        <a:bodyPr/>
        <a:lstStyle/>
        <a:p>
          <a:endParaRPr lang="en-US"/>
        </a:p>
      </dgm:t>
    </dgm:pt>
    <dgm:pt modelId="{51E9A426-5666-4215-B16D-FC65D02B7297}" type="sibTrans" cxnId="{BD8EB093-377B-472B-8AAE-4F6BC267D440}">
      <dgm:prSet/>
      <dgm:spPr/>
      <dgm:t>
        <a:bodyPr/>
        <a:lstStyle/>
        <a:p>
          <a:endParaRPr lang="en-US"/>
        </a:p>
      </dgm:t>
    </dgm:pt>
    <dgm:pt modelId="{D5762DE1-D3B7-4628-907B-9971962794FA}">
      <dgm:prSet custT="1"/>
      <dgm:spPr/>
      <dgm:t>
        <a:bodyPr/>
        <a:lstStyle/>
        <a:p>
          <a:r>
            <a:rPr lang="en-US" sz="1400" b="0" dirty="0" smtClean="0"/>
            <a:t>Enforces consistent content types and organization</a:t>
          </a:r>
        </a:p>
      </dgm:t>
    </dgm:pt>
    <dgm:pt modelId="{5AA17EAE-FBCB-4CCC-A6E7-7268552886D8}" type="parTrans" cxnId="{68E6FF69-44C3-4E25-918C-2063FEECA267}">
      <dgm:prSet/>
      <dgm:spPr/>
      <dgm:t>
        <a:bodyPr/>
        <a:lstStyle/>
        <a:p>
          <a:endParaRPr lang="en-US"/>
        </a:p>
      </dgm:t>
    </dgm:pt>
    <dgm:pt modelId="{CFE5F919-4681-4AD9-808A-944EF1EAC4F3}" type="sibTrans" cxnId="{68E6FF69-44C3-4E25-918C-2063FEECA267}">
      <dgm:prSet/>
      <dgm:spPr/>
      <dgm:t>
        <a:bodyPr/>
        <a:lstStyle/>
        <a:p>
          <a:endParaRPr lang="en-US"/>
        </a:p>
      </dgm:t>
    </dgm:pt>
    <dgm:pt modelId="{B17D83E3-96C6-489A-B5E6-866A44F6017F}">
      <dgm:prSet custT="1"/>
      <dgm:spPr/>
      <dgm:t>
        <a:bodyPr/>
        <a:lstStyle/>
        <a:p>
          <a:r>
            <a:rPr lang="en-US" sz="1400" b="0" dirty="0" smtClean="0"/>
            <a:t>Permits metadata usage</a:t>
          </a:r>
        </a:p>
      </dgm:t>
    </dgm:pt>
    <dgm:pt modelId="{CA126FB3-2C6B-483B-8BF4-3AE650172B61}" type="parTrans" cxnId="{7B708C1B-5767-48CD-A8AD-534DF00779BD}">
      <dgm:prSet/>
      <dgm:spPr/>
      <dgm:t>
        <a:bodyPr/>
        <a:lstStyle/>
        <a:p>
          <a:endParaRPr lang="en-US"/>
        </a:p>
      </dgm:t>
    </dgm:pt>
    <dgm:pt modelId="{6EF9867C-BC5A-4879-9350-95E6499A2C9D}" type="sibTrans" cxnId="{7B708C1B-5767-48CD-A8AD-534DF00779BD}">
      <dgm:prSet/>
      <dgm:spPr/>
      <dgm:t>
        <a:bodyPr/>
        <a:lstStyle/>
        <a:p>
          <a:endParaRPr lang="en-US"/>
        </a:p>
      </dgm:t>
    </dgm:pt>
    <dgm:pt modelId="{2670F5D5-B6FF-470E-A49D-B23D47641F20}">
      <dgm:prSet custT="1"/>
      <dgm:spPr/>
      <dgm:t>
        <a:bodyPr/>
        <a:lstStyle/>
        <a:p>
          <a:r>
            <a:rPr lang="en-US" sz="1400" b="0" dirty="0" smtClean="0"/>
            <a:t>Produces content in a cost-effective way</a:t>
          </a:r>
        </a:p>
      </dgm:t>
    </dgm:pt>
    <dgm:pt modelId="{BE6E6558-8E5A-4835-A01E-2583873A17F3}" type="parTrans" cxnId="{CCA484D6-8174-4235-9208-210E8F8BAB9F}">
      <dgm:prSet/>
      <dgm:spPr/>
      <dgm:t>
        <a:bodyPr/>
        <a:lstStyle/>
        <a:p>
          <a:endParaRPr lang="en-US"/>
        </a:p>
      </dgm:t>
    </dgm:pt>
    <dgm:pt modelId="{1D41004C-16E0-4363-BEFA-BBB1DBBBCC22}" type="sibTrans" cxnId="{CCA484D6-8174-4235-9208-210E8F8BAB9F}">
      <dgm:prSet/>
      <dgm:spPr/>
      <dgm:t>
        <a:bodyPr/>
        <a:lstStyle/>
        <a:p>
          <a:endParaRPr lang="en-US"/>
        </a:p>
      </dgm:t>
    </dgm:pt>
    <dgm:pt modelId="{0E78B9D3-D478-4B2D-A6DD-9CCD0CBC1BFF}">
      <dgm:prSet custT="1"/>
      <dgm:spPr/>
      <dgm:t>
        <a:bodyPr/>
        <a:lstStyle/>
        <a:p>
          <a:r>
            <a:rPr lang="en-US" sz="1400" b="0" dirty="0" smtClean="0"/>
            <a:t>Provides automated formatting and publishing</a:t>
          </a:r>
        </a:p>
      </dgm:t>
    </dgm:pt>
    <dgm:pt modelId="{9213BB93-8FC1-4A2D-90C2-08BE59500FC2}" type="parTrans" cxnId="{1DC3CE32-5FE1-4C24-806D-7EB0A783C28D}">
      <dgm:prSet/>
      <dgm:spPr/>
      <dgm:t>
        <a:bodyPr/>
        <a:lstStyle/>
        <a:p>
          <a:endParaRPr lang="en-US"/>
        </a:p>
      </dgm:t>
    </dgm:pt>
    <dgm:pt modelId="{F43813A6-CD97-427E-9419-F69AB2D34A19}" type="sibTrans" cxnId="{1DC3CE32-5FE1-4C24-806D-7EB0A783C28D}">
      <dgm:prSet/>
      <dgm:spPr/>
      <dgm:t>
        <a:bodyPr/>
        <a:lstStyle/>
        <a:p>
          <a:endParaRPr lang="en-US"/>
        </a:p>
      </dgm:t>
    </dgm:pt>
    <dgm:pt modelId="{8BABD639-002D-44AC-A009-B010D9D7D690}">
      <dgm:prSet custT="1"/>
      <dgm:spPr/>
      <dgm:t>
        <a:bodyPr/>
        <a:lstStyle/>
        <a:p>
          <a:r>
            <a:rPr lang="en-US" sz="1400" b="0" dirty="0" smtClean="0"/>
            <a:t>Prepares content for translation</a:t>
          </a:r>
        </a:p>
      </dgm:t>
    </dgm:pt>
    <dgm:pt modelId="{4EE8F342-9C70-498A-AB08-0B97C1049871}" type="parTrans" cxnId="{149976D8-DDD8-45A0-BEB9-0BA658BECAA1}">
      <dgm:prSet/>
      <dgm:spPr/>
      <dgm:t>
        <a:bodyPr/>
        <a:lstStyle/>
        <a:p>
          <a:endParaRPr lang="en-US"/>
        </a:p>
      </dgm:t>
    </dgm:pt>
    <dgm:pt modelId="{23D4578C-DD34-483B-B43A-B2AD96B26E25}" type="sibTrans" cxnId="{149976D8-DDD8-45A0-BEB9-0BA658BECAA1}">
      <dgm:prSet/>
      <dgm:spPr/>
      <dgm:t>
        <a:bodyPr/>
        <a:lstStyle/>
        <a:p>
          <a:endParaRPr lang="en-US"/>
        </a:p>
      </dgm:t>
    </dgm:pt>
    <dgm:pt modelId="{D4F99131-EB9A-4A59-ACEF-C69A87B3A6F9}">
      <dgm:prSet custT="1"/>
      <dgm:spPr/>
      <dgm:t>
        <a:bodyPr/>
        <a:lstStyle/>
        <a:p>
          <a:r>
            <a:rPr lang="en-US" sz="1400" b="0" dirty="0" smtClean="0"/>
            <a:t>Extensible which means teams can be proactive and not reactive</a:t>
          </a:r>
        </a:p>
      </dgm:t>
    </dgm:pt>
    <dgm:pt modelId="{94D3F604-BE32-4981-BC2C-AB686FE0B28F}" type="parTrans" cxnId="{93B5FA84-681E-4E31-913C-FB49EEE049EB}">
      <dgm:prSet/>
      <dgm:spPr/>
      <dgm:t>
        <a:bodyPr/>
        <a:lstStyle/>
        <a:p>
          <a:endParaRPr lang="en-US"/>
        </a:p>
      </dgm:t>
    </dgm:pt>
    <dgm:pt modelId="{BDE08B96-A081-4758-AA2A-2F7D3731D008}" type="sibTrans" cxnId="{93B5FA84-681E-4E31-913C-FB49EEE049EB}">
      <dgm:prSet/>
      <dgm:spPr/>
      <dgm:t>
        <a:bodyPr/>
        <a:lstStyle/>
        <a:p>
          <a:endParaRPr lang="en-US"/>
        </a:p>
      </dgm:t>
    </dgm:pt>
    <dgm:pt modelId="{D80CEEAB-FC1E-4AD7-8E62-473BE6174333}" type="pres">
      <dgm:prSet presAssocID="{D57837D4-FAD1-4DB3-8249-2570AA477F82}" presName="compositeShape" presStyleCnt="0">
        <dgm:presLayoutVars>
          <dgm:dir/>
          <dgm:resizeHandles/>
        </dgm:presLayoutVars>
      </dgm:prSet>
      <dgm:spPr/>
    </dgm:pt>
    <dgm:pt modelId="{E9660C15-DAC5-4D24-93E0-B98EC8C25230}" type="pres">
      <dgm:prSet presAssocID="{D57837D4-FAD1-4DB3-8249-2570AA477F82}" presName="pyramid" presStyleLbl="node1" presStyleIdx="0" presStyleCnt="1"/>
      <dgm:spPr/>
    </dgm:pt>
    <dgm:pt modelId="{EC6D59D6-0C3E-428B-8CFE-F10A9D1BB155}" type="pres">
      <dgm:prSet presAssocID="{D57837D4-FAD1-4DB3-8249-2570AA477F82}" presName="theList" presStyleCnt="0"/>
      <dgm:spPr/>
    </dgm:pt>
    <dgm:pt modelId="{E02E71C5-D07E-4D19-8357-41B30F7FF9BD}" type="pres">
      <dgm:prSet presAssocID="{46C464E0-5439-4896-9077-841D7EC608E5}" presName="aNode" presStyleLbl="f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0F279-6855-427F-A176-D0D307E97B11}" type="pres">
      <dgm:prSet presAssocID="{46C464E0-5439-4896-9077-841D7EC608E5}" presName="aSpace" presStyleCnt="0"/>
      <dgm:spPr/>
    </dgm:pt>
    <dgm:pt modelId="{2C11F20A-97A2-4149-A3D9-B0B8F9AE4DDB}" type="pres">
      <dgm:prSet presAssocID="{6E33AAA7-654C-4ADF-A2EE-C45C4223463F}" presName="aNode" presStyleLbl="f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0A740-5EDC-4A06-8CEC-8459C969755F}" type="pres">
      <dgm:prSet presAssocID="{6E33AAA7-654C-4ADF-A2EE-C45C4223463F}" presName="aSpace" presStyleCnt="0"/>
      <dgm:spPr/>
    </dgm:pt>
    <dgm:pt modelId="{B2CC734B-8BEF-4FF7-928B-7AFD66D2042A}" type="pres">
      <dgm:prSet presAssocID="{537B7329-F622-4820-8972-7A05C4868FE1}" presName="aNode" presStyleLbl="f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F62DC-AAC8-44EF-A4E0-33E46BAFDD88}" type="pres">
      <dgm:prSet presAssocID="{537B7329-F622-4820-8972-7A05C4868FE1}" presName="aSpace" presStyleCnt="0"/>
      <dgm:spPr/>
    </dgm:pt>
    <dgm:pt modelId="{8CEFD67A-DEEC-49FB-8E4B-29E6399DA0D8}" type="pres">
      <dgm:prSet presAssocID="{39CE9E04-2842-47AB-BFCA-F910204F5BE0}" presName="aNode" presStyleLbl="f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FF10A-941B-47C4-94AA-FDA98DCED5E9}" type="pres">
      <dgm:prSet presAssocID="{39CE9E04-2842-47AB-BFCA-F910204F5BE0}" presName="aSpace" presStyleCnt="0"/>
      <dgm:spPr/>
    </dgm:pt>
    <dgm:pt modelId="{44F72DFA-8C0F-49E3-8803-37E3C209F7C7}" type="pres">
      <dgm:prSet presAssocID="{D5762DE1-D3B7-4628-907B-9971962794FA}" presName="aNode" presStyleLbl="f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31BF7-EDFB-4F15-933E-2D818CE106F1}" type="pres">
      <dgm:prSet presAssocID="{D5762DE1-D3B7-4628-907B-9971962794FA}" presName="aSpace" presStyleCnt="0"/>
      <dgm:spPr/>
    </dgm:pt>
    <dgm:pt modelId="{A29DBAEC-F714-45A3-A5C5-AFA485C00663}" type="pres">
      <dgm:prSet presAssocID="{B17D83E3-96C6-489A-B5E6-866A44F6017F}" presName="aNode" presStyleLbl="f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67743-B426-41E9-9D4C-1529B4B67385}" type="pres">
      <dgm:prSet presAssocID="{B17D83E3-96C6-489A-B5E6-866A44F6017F}" presName="aSpace" presStyleCnt="0"/>
      <dgm:spPr/>
    </dgm:pt>
    <dgm:pt modelId="{DFB21A14-07DE-4EBC-ABE6-81A57DB6CEAD}" type="pres">
      <dgm:prSet presAssocID="{2670F5D5-B6FF-470E-A49D-B23D47641F20}" presName="aNode" presStyleLbl="f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C84C3-DF2E-425E-8C22-716B8BF092EE}" type="pres">
      <dgm:prSet presAssocID="{2670F5D5-B6FF-470E-A49D-B23D47641F20}" presName="aSpace" presStyleCnt="0"/>
      <dgm:spPr/>
    </dgm:pt>
    <dgm:pt modelId="{CF9D0DAB-46AD-4970-A830-61C0445E3B61}" type="pres">
      <dgm:prSet presAssocID="{0E78B9D3-D478-4B2D-A6DD-9CCD0CBC1BFF}" presName="aNode" presStyleLbl="f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AF1D9-4EA3-49E3-B70A-DEF7431D221C}" type="pres">
      <dgm:prSet presAssocID="{0E78B9D3-D478-4B2D-A6DD-9CCD0CBC1BFF}" presName="aSpace" presStyleCnt="0"/>
      <dgm:spPr/>
    </dgm:pt>
    <dgm:pt modelId="{06120622-536A-4FC6-98C5-A5F73362980A}" type="pres">
      <dgm:prSet presAssocID="{8BABD639-002D-44AC-A009-B010D9D7D690}" presName="aNode" presStyleLbl="f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BE75-5EA1-4C3C-98D0-7F3B2D8B5816}" type="pres">
      <dgm:prSet presAssocID="{8BABD639-002D-44AC-A009-B010D9D7D690}" presName="aSpace" presStyleCnt="0"/>
      <dgm:spPr/>
    </dgm:pt>
    <dgm:pt modelId="{3B444277-C7EB-41A8-B5C1-C52AA5451D0F}" type="pres">
      <dgm:prSet presAssocID="{D4F99131-EB9A-4A59-ACEF-C69A87B3A6F9}" presName="aNode" presStyleLbl="f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838F2-902F-44A6-B614-D4F09ADAE7C9}" type="pres">
      <dgm:prSet presAssocID="{D4F99131-EB9A-4A59-ACEF-C69A87B3A6F9}" presName="aSpace" presStyleCnt="0"/>
      <dgm:spPr/>
    </dgm:pt>
  </dgm:ptLst>
  <dgm:cxnLst>
    <dgm:cxn modelId="{14A1AA73-DF4F-49D8-98B1-C5A9AD7DA76B}" type="presOf" srcId="{8BABD639-002D-44AC-A009-B010D9D7D690}" destId="{06120622-536A-4FC6-98C5-A5F73362980A}" srcOrd="0" destOrd="0" presId="urn:microsoft.com/office/officeart/2005/8/layout/pyramid2"/>
    <dgm:cxn modelId="{149976D8-DDD8-45A0-BEB9-0BA658BECAA1}" srcId="{D57837D4-FAD1-4DB3-8249-2570AA477F82}" destId="{8BABD639-002D-44AC-A009-B010D9D7D690}" srcOrd="8" destOrd="0" parTransId="{4EE8F342-9C70-498A-AB08-0B97C1049871}" sibTransId="{23D4578C-DD34-483B-B43A-B2AD96B26E25}"/>
    <dgm:cxn modelId="{87C50F6F-7AE6-478D-8B87-715357D7ACA9}" type="presOf" srcId="{39CE9E04-2842-47AB-BFCA-F910204F5BE0}" destId="{8CEFD67A-DEEC-49FB-8E4B-29E6399DA0D8}" srcOrd="0" destOrd="0" presId="urn:microsoft.com/office/officeart/2005/8/layout/pyramid2"/>
    <dgm:cxn modelId="{CCA484D6-8174-4235-9208-210E8F8BAB9F}" srcId="{D57837D4-FAD1-4DB3-8249-2570AA477F82}" destId="{2670F5D5-B6FF-470E-A49D-B23D47641F20}" srcOrd="6" destOrd="0" parTransId="{BE6E6558-8E5A-4835-A01E-2583873A17F3}" sibTransId="{1D41004C-16E0-4363-BEFA-BBB1DBBBCC22}"/>
    <dgm:cxn modelId="{8717BDD6-99F0-43F8-BF89-9BE48673C8AA}" type="presOf" srcId="{B17D83E3-96C6-489A-B5E6-866A44F6017F}" destId="{A29DBAEC-F714-45A3-A5C5-AFA485C00663}" srcOrd="0" destOrd="0" presId="urn:microsoft.com/office/officeart/2005/8/layout/pyramid2"/>
    <dgm:cxn modelId="{BD8EB093-377B-472B-8AAE-4F6BC267D440}" srcId="{D57837D4-FAD1-4DB3-8249-2570AA477F82}" destId="{39CE9E04-2842-47AB-BFCA-F910204F5BE0}" srcOrd="3" destOrd="0" parTransId="{A06DF1AC-14A0-4977-9A82-9A4F55AEAFFD}" sibTransId="{51E9A426-5666-4215-B16D-FC65D02B7297}"/>
    <dgm:cxn modelId="{E5732FE7-04F3-4859-93F1-BCED78346502}" type="presOf" srcId="{2670F5D5-B6FF-470E-A49D-B23D47641F20}" destId="{DFB21A14-07DE-4EBC-ABE6-81A57DB6CEAD}" srcOrd="0" destOrd="0" presId="urn:microsoft.com/office/officeart/2005/8/layout/pyramid2"/>
    <dgm:cxn modelId="{C8A6A31C-2795-4525-BDBE-C3DFF252EF03}" type="presOf" srcId="{D5762DE1-D3B7-4628-907B-9971962794FA}" destId="{44F72DFA-8C0F-49E3-8803-37E3C209F7C7}" srcOrd="0" destOrd="0" presId="urn:microsoft.com/office/officeart/2005/8/layout/pyramid2"/>
    <dgm:cxn modelId="{1DC3CE32-5FE1-4C24-806D-7EB0A783C28D}" srcId="{D57837D4-FAD1-4DB3-8249-2570AA477F82}" destId="{0E78B9D3-D478-4B2D-A6DD-9CCD0CBC1BFF}" srcOrd="7" destOrd="0" parTransId="{9213BB93-8FC1-4A2D-90C2-08BE59500FC2}" sibTransId="{F43813A6-CD97-427E-9419-F69AB2D34A19}"/>
    <dgm:cxn modelId="{257174DF-7DB9-4878-867A-68617ADCD02C}" srcId="{D57837D4-FAD1-4DB3-8249-2570AA477F82}" destId="{537B7329-F622-4820-8972-7A05C4868FE1}" srcOrd="2" destOrd="0" parTransId="{F03808E5-6BDC-4B70-B0B1-0C1DEFDC891E}" sibTransId="{E4D96D64-D8D6-47B6-AD03-421DEFFBE560}"/>
    <dgm:cxn modelId="{DD5F0253-7D61-46FE-A8D8-50823C458B05}" type="presOf" srcId="{6E33AAA7-654C-4ADF-A2EE-C45C4223463F}" destId="{2C11F20A-97A2-4149-A3D9-B0B8F9AE4DDB}" srcOrd="0" destOrd="0" presId="urn:microsoft.com/office/officeart/2005/8/layout/pyramid2"/>
    <dgm:cxn modelId="{F2DB7096-2A75-4EC3-91FD-A0DB262F966B}" type="presOf" srcId="{0E78B9D3-D478-4B2D-A6DD-9CCD0CBC1BFF}" destId="{CF9D0DAB-46AD-4970-A830-61C0445E3B61}" srcOrd="0" destOrd="0" presId="urn:microsoft.com/office/officeart/2005/8/layout/pyramid2"/>
    <dgm:cxn modelId="{68E6FF69-44C3-4E25-918C-2063FEECA267}" srcId="{D57837D4-FAD1-4DB3-8249-2570AA477F82}" destId="{D5762DE1-D3B7-4628-907B-9971962794FA}" srcOrd="4" destOrd="0" parTransId="{5AA17EAE-FBCB-4CCC-A6E7-7268552886D8}" sibTransId="{CFE5F919-4681-4AD9-808A-944EF1EAC4F3}"/>
    <dgm:cxn modelId="{736E7B98-00C0-4303-AD53-03BDBB8C13AF}" type="presOf" srcId="{537B7329-F622-4820-8972-7A05C4868FE1}" destId="{B2CC734B-8BEF-4FF7-928B-7AFD66D2042A}" srcOrd="0" destOrd="0" presId="urn:microsoft.com/office/officeart/2005/8/layout/pyramid2"/>
    <dgm:cxn modelId="{7B708C1B-5767-48CD-A8AD-534DF00779BD}" srcId="{D57837D4-FAD1-4DB3-8249-2570AA477F82}" destId="{B17D83E3-96C6-489A-B5E6-866A44F6017F}" srcOrd="5" destOrd="0" parTransId="{CA126FB3-2C6B-483B-8BF4-3AE650172B61}" sibTransId="{6EF9867C-BC5A-4879-9350-95E6499A2C9D}"/>
    <dgm:cxn modelId="{93736F97-1C54-451A-8E9E-E53DD435B6EE}" type="presOf" srcId="{46C464E0-5439-4896-9077-841D7EC608E5}" destId="{E02E71C5-D07E-4D19-8357-41B30F7FF9BD}" srcOrd="0" destOrd="0" presId="urn:microsoft.com/office/officeart/2005/8/layout/pyramid2"/>
    <dgm:cxn modelId="{DF0324F3-F321-484E-B844-F800C199AFC5}" type="presOf" srcId="{D57837D4-FAD1-4DB3-8249-2570AA477F82}" destId="{D80CEEAB-FC1E-4AD7-8E62-473BE6174333}" srcOrd="0" destOrd="0" presId="urn:microsoft.com/office/officeart/2005/8/layout/pyramid2"/>
    <dgm:cxn modelId="{35BED930-EF34-4456-B0CC-431E3C0374AB}" srcId="{D57837D4-FAD1-4DB3-8249-2570AA477F82}" destId="{6E33AAA7-654C-4ADF-A2EE-C45C4223463F}" srcOrd="1" destOrd="0" parTransId="{0C310CF2-EB6D-41CC-BCA2-3870AD6631DB}" sibTransId="{3B035E5E-0141-4D51-AB2F-9D4B165FCCA0}"/>
    <dgm:cxn modelId="{0D47EECD-78C3-4215-BCE6-CB9C038F59BB}" type="presOf" srcId="{D4F99131-EB9A-4A59-ACEF-C69A87B3A6F9}" destId="{3B444277-C7EB-41A8-B5C1-C52AA5451D0F}" srcOrd="0" destOrd="0" presId="urn:microsoft.com/office/officeart/2005/8/layout/pyramid2"/>
    <dgm:cxn modelId="{93B5FA84-681E-4E31-913C-FB49EEE049EB}" srcId="{D57837D4-FAD1-4DB3-8249-2570AA477F82}" destId="{D4F99131-EB9A-4A59-ACEF-C69A87B3A6F9}" srcOrd="9" destOrd="0" parTransId="{94D3F604-BE32-4981-BC2C-AB686FE0B28F}" sibTransId="{BDE08B96-A081-4758-AA2A-2F7D3731D008}"/>
    <dgm:cxn modelId="{4A27F20F-8E02-4823-B3F1-63F59C6B6F33}" srcId="{D57837D4-FAD1-4DB3-8249-2570AA477F82}" destId="{46C464E0-5439-4896-9077-841D7EC608E5}" srcOrd="0" destOrd="0" parTransId="{2D9A59E5-F85E-482C-809F-DD842C93617D}" sibTransId="{0840F201-45EE-4E60-B7BD-3576C48ACE9A}"/>
    <dgm:cxn modelId="{73B090BC-14BA-4911-813D-D95AC747014A}" type="presParOf" srcId="{D80CEEAB-FC1E-4AD7-8E62-473BE6174333}" destId="{E9660C15-DAC5-4D24-93E0-B98EC8C25230}" srcOrd="0" destOrd="0" presId="urn:microsoft.com/office/officeart/2005/8/layout/pyramid2"/>
    <dgm:cxn modelId="{D8BE809D-BB5D-4F68-B8D0-72B363F6FC4F}" type="presParOf" srcId="{D80CEEAB-FC1E-4AD7-8E62-473BE6174333}" destId="{EC6D59D6-0C3E-428B-8CFE-F10A9D1BB155}" srcOrd="1" destOrd="0" presId="urn:microsoft.com/office/officeart/2005/8/layout/pyramid2"/>
    <dgm:cxn modelId="{5AB2837C-F90A-4C29-8B8A-9023D1227960}" type="presParOf" srcId="{EC6D59D6-0C3E-428B-8CFE-F10A9D1BB155}" destId="{E02E71C5-D07E-4D19-8357-41B30F7FF9BD}" srcOrd="0" destOrd="0" presId="urn:microsoft.com/office/officeart/2005/8/layout/pyramid2"/>
    <dgm:cxn modelId="{14377FB6-D950-40FA-B129-7D6536F857DC}" type="presParOf" srcId="{EC6D59D6-0C3E-428B-8CFE-F10A9D1BB155}" destId="{E520F279-6855-427F-A176-D0D307E97B11}" srcOrd="1" destOrd="0" presId="urn:microsoft.com/office/officeart/2005/8/layout/pyramid2"/>
    <dgm:cxn modelId="{A5DD8BC7-27ED-48C6-A713-EC2D53CBEA27}" type="presParOf" srcId="{EC6D59D6-0C3E-428B-8CFE-F10A9D1BB155}" destId="{2C11F20A-97A2-4149-A3D9-B0B8F9AE4DDB}" srcOrd="2" destOrd="0" presId="urn:microsoft.com/office/officeart/2005/8/layout/pyramid2"/>
    <dgm:cxn modelId="{ED2A93D8-0174-41E4-8196-13087E4D3D85}" type="presParOf" srcId="{EC6D59D6-0C3E-428B-8CFE-F10A9D1BB155}" destId="{1FA0A740-5EDC-4A06-8CEC-8459C969755F}" srcOrd="3" destOrd="0" presId="urn:microsoft.com/office/officeart/2005/8/layout/pyramid2"/>
    <dgm:cxn modelId="{AA8AE7F8-8FDA-4C7A-9E49-287A47663898}" type="presParOf" srcId="{EC6D59D6-0C3E-428B-8CFE-F10A9D1BB155}" destId="{B2CC734B-8BEF-4FF7-928B-7AFD66D2042A}" srcOrd="4" destOrd="0" presId="urn:microsoft.com/office/officeart/2005/8/layout/pyramid2"/>
    <dgm:cxn modelId="{1D4BEF5A-A876-4000-AD2A-3A887032798E}" type="presParOf" srcId="{EC6D59D6-0C3E-428B-8CFE-F10A9D1BB155}" destId="{CE9F62DC-AAC8-44EF-A4E0-33E46BAFDD88}" srcOrd="5" destOrd="0" presId="urn:microsoft.com/office/officeart/2005/8/layout/pyramid2"/>
    <dgm:cxn modelId="{42FC5C98-8D45-48DD-81BD-34F99B6FD20B}" type="presParOf" srcId="{EC6D59D6-0C3E-428B-8CFE-F10A9D1BB155}" destId="{8CEFD67A-DEEC-49FB-8E4B-29E6399DA0D8}" srcOrd="6" destOrd="0" presId="urn:microsoft.com/office/officeart/2005/8/layout/pyramid2"/>
    <dgm:cxn modelId="{0471103A-6820-48EA-986A-9BE1BAF8D152}" type="presParOf" srcId="{EC6D59D6-0C3E-428B-8CFE-F10A9D1BB155}" destId="{AF6FF10A-941B-47C4-94AA-FDA98DCED5E9}" srcOrd="7" destOrd="0" presId="urn:microsoft.com/office/officeart/2005/8/layout/pyramid2"/>
    <dgm:cxn modelId="{6CD462DE-F139-4DAF-8F55-5F62BB4BBBBE}" type="presParOf" srcId="{EC6D59D6-0C3E-428B-8CFE-F10A9D1BB155}" destId="{44F72DFA-8C0F-49E3-8803-37E3C209F7C7}" srcOrd="8" destOrd="0" presId="urn:microsoft.com/office/officeart/2005/8/layout/pyramid2"/>
    <dgm:cxn modelId="{1A84B039-2BB5-4CD9-91E4-E9FAD4930E48}" type="presParOf" srcId="{EC6D59D6-0C3E-428B-8CFE-F10A9D1BB155}" destId="{30231BF7-EDFB-4F15-933E-2D818CE106F1}" srcOrd="9" destOrd="0" presId="urn:microsoft.com/office/officeart/2005/8/layout/pyramid2"/>
    <dgm:cxn modelId="{6D50030E-0347-4D27-A751-8158EF51594E}" type="presParOf" srcId="{EC6D59D6-0C3E-428B-8CFE-F10A9D1BB155}" destId="{A29DBAEC-F714-45A3-A5C5-AFA485C00663}" srcOrd="10" destOrd="0" presId="urn:microsoft.com/office/officeart/2005/8/layout/pyramid2"/>
    <dgm:cxn modelId="{BAEE8664-E403-4DD7-9284-2D5AD84894DC}" type="presParOf" srcId="{EC6D59D6-0C3E-428B-8CFE-F10A9D1BB155}" destId="{82067743-B426-41E9-9D4C-1529B4B67385}" srcOrd="11" destOrd="0" presId="urn:microsoft.com/office/officeart/2005/8/layout/pyramid2"/>
    <dgm:cxn modelId="{9BED319E-88C2-4C3B-9126-295289F368C4}" type="presParOf" srcId="{EC6D59D6-0C3E-428B-8CFE-F10A9D1BB155}" destId="{DFB21A14-07DE-4EBC-ABE6-81A57DB6CEAD}" srcOrd="12" destOrd="0" presId="urn:microsoft.com/office/officeart/2005/8/layout/pyramid2"/>
    <dgm:cxn modelId="{5EAA5AAD-D145-4BE2-B620-A2024CEA9C02}" type="presParOf" srcId="{EC6D59D6-0C3E-428B-8CFE-F10A9D1BB155}" destId="{240C84C3-DF2E-425E-8C22-716B8BF092EE}" srcOrd="13" destOrd="0" presId="urn:microsoft.com/office/officeart/2005/8/layout/pyramid2"/>
    <dgm:cxn modelId="{978B564A-16A9-4F04-BC71-F299CDB6D16B}" type="presParOf" srcId="{EC6D59D6-0C3E-428B-8CFE-F10A9D1BB155}" destId="{CF9D0DAB-46AD-4970-A830-61C0445E3B61}" srcOrd="14" destOrd="0" presId="urn:microsoft.com/office/officeart/2005/8/layout/pyramid2"/>
    <dgm:cxn modelId="{2427034B-6368-48E1-8BF1-C4BFDB2FC012}" type="presParOf" srcId="{EC6D59D6-0C3E-428B-8CFE-F10A9D1BB155}" destId="{B1AAF1D9-4EA3-49E3-B70A-DEF7431D221C}" srcOrd="15" destOrd="0" presId="urn:microsoft.com/office/officeart/2005/8/layout/pyramid2"/>
    <dgm:cxn modelId="{5A79077D-DEDA-427B-A55A-49B9495C20A0}" type="presParOf" srcId="{EC6D59D6-0C3E-428B-8CFE-F10A9D1BB155}" destId="{06120622-536A-4FC6-98C5-A5F73362980A}" srcOrd="16" destOrd="0" presId="urn:microsoft.com/office/officeart/2005/8/layout/pyramid2"/>
    <dgm:cxn modelId="{5DAB8EE3-C4C3-4F70-86D6-AB00FACE55B9}" type="presParOf" srcId="{EC6D59D6-0C3E-428B-8CFE-F10A9D1BB155}" destId="{1BA8BE75-5EA1-4C3C-98D0-7F3B2D8B5816}" srcOrd="17" destOrd="0" presId="urn:microsoft.com/office/officeart/2005/8/layout/pyramid2"/>
    <dgm:cxn modelId="{71CEC7F8-4C07-4559-AB81-EF757D4E9438}" type="presParOf" srcId="{EC6D59D6-0C3E-428B-8CFE-F10A9D1BB155}" destId="{3B444277-C7EB-41A8-B5C1-C52AA5451D0F}" srcOrd="18" destOrd="0" presId="urn:microsoft.com/office/officeart/2005/8/layout/pyramid2"/>
    <dgm:cxn modelId="{3823BAF9-56F6-40D3-930F-F47F8E87A953}" type="presParOf" srcId="{EC6D59D6-0C3E-428B-8CFE-F10A9D1BB155}" destId="{6D3838F2-902F-44A6-B614-D4F09ADAE7C9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016F4B-C387-41AC-82A9-B4BCC281C99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895A33-E9A1-4DED-AD6B-4E8F9527B25A}">
      <dgm:prSet phldrT="[Text]"/>
      <dgm:spPr/>
      <dgm:t>
        <a:bodyPr/>
        <a:lstStyle/>
        <a:p>
          <a:r>
            <a:rPr lang="en-US" dirty="0" smtClean="0"/>
            <a:t>DITA</a:t>
          </a:r>
          <a:endParaRPr lang="en-US" dirty="0"/>
        </a:p>
      </dgm:t>
    </dgm:pt>
    <dgm:pt modelId="{E5D4750F-0F4A-4879-849E-86E1148F36B0}" type="parTrans" cxnId="{20D56312-BD12-49A3-8F42-489377174B51}">
      <dgm:prSet/>
      <dgm:spPr/>
      <dgm:t>
        <a:bodyPr/>
        <a:lstStyle/>
        <a:p>
          <a:endParaRPr lang="en-US"/>
        </a:p>
      </dgm:t>
    </dgm:pt>
    <dgm:pt modelId="{BA78680F-8C56-4E07-926F-3FAC4B7F49DB}" type="sibTrans" cxnId="{20D56312-BD12-49A3-8F42-489377174B51}">
      <dgm:prSet/>
      <dgm:spPr/>
      <dgm:t>
        <a:bodyPr/>
        <a:lstStyle/>
        <a:p>
          <a:endParaRPr lang="en-US"/>
        </a:p>
      </dgm:t>
    </dgm:pt>
    <dgm:pt modelId="{3EB71002-CE9F-4F4D-83F7-E99F1484D29F}">
      <dgm:prSet phldrT="[Text]"/>
      <dgm:spPr/>
      <dgm:t>
        <a:bodyPr/>
        <a:lstStyle/>
        <a:p>
          <a:r>
            <a:rPr lang="en-US" dirty="0" smtClean="0"/>
            <a:t>XML Standard for Writing Content</a:t>
          </a:r>
          <a:endParaRPr lang="en-US" dirty="0"/>
        </a:p>
      </dgm:t>
    </dgm:pt>
    <dgm:pt modelId="{0605233C-0EE7-4D34-9933-448760A18E8B}" type="parTrans" cxnId="{A41B9F20-73C4-4C9B-A370-339E23258576}">
      <dgm:prSet/>
      <dgm:spPr/>
      <dgm:t>
        <a:bodyPr/>
        <a:lstStyle/>
        <a:p>
          <a:endParaRPr lang="en-US"/>
        </a:p>
      </dgm:t>
    </dgm:pt>
    <dgm:pt modelId="{39A12B41-AD8E-401D-9E8F-A924F6A5471E}" type="sibTrans" cxnId="{A41B9F20-73C4-4C9B-A370-339E23258576}">
      <dgm:prSet/>
      <dgm:spPr/>
      <dgm:t>
        <a:bodyPr/>
        <a:lstStyle/>
        <a:p>
          <a:endParaRPr lang="en-US"/>
        </a:p>
      </dgm:t>
    </dgm:pt>
    <dgm:pt modelId="{0F58A22A-B730-4501-9140-2E04A70C6BE8}">
      <dgm:prSet phldrT="[Text]"/>
      <dgm:spPr/>
      <dgm:t>
        <a:bodyPr/>
        <a:lstStyle/>
        <a:p>
          <a:r>
            <a:rPr lang="en-US" dirty="0" smtClean="0"/>
            <a:t>DITA OT</a:t>
          </a:r>
          <a:endParaRPr lang="en-US" dirty="0"/>
        </a:p>
      </dgm:t>
    </dgm:pt>
    <dgm:pt modelId="{63A28BE7-39B2-4794-8206-8BF02E09A6C3}" type="parTrans" cxnId="{152FE5EA-766F-4421-A452-FD6116C6E734}">
      <dgm:prSet/>
      <dgm:spPr/>
      <dgm:t>
        <a:bodyPr/>
        <a:lstStyle/>
        <a:p>
          <a:endParaRPr lang="en-US"/>
        </a:p>
      </dgm:t>
    </dgm:pt>
    <dgm:pt modelId="{2F1ABD74-03CE-4265-BB49-AB6894DEB543}" type="sibTrans" cxnId="{152FE5EA-766F-4421-A452-FD6116C6E734}">
      <dgm:prSet/>
      <dgm:spPr/>
      <dgm:t>
        <a:bodyPr/>
        <a:lstStyle/>
        <a:p>
          <a:endParaRPr lang="en-US"/>
        </a:p>
      </dgm:t>
    </dgm:pt>
    <dgm:pt modelId="{10AAC6A8-2716-479B-9C99-12070AB3C039}">
      <dgm:prSet phldrT="[Text]"/>
      <dgm:spPr/>
      <dgm:t>
        <a:bodyPr/>
        <a:lstStyle/>
        <a:p>
          <a:r>
            <a:rPr lang="en-US" dirty="0" smtClean="0"/>
            <a:t>Publishing Engine Donated by IBM</a:t>
          </a:r>
          <a:endParaRPr lang="en-US" dirty="0"/>
        </a:p>
      </dgm:t>
    </dgm:pt>
    <dgm:pt modelId="{C12C059A-D4F1-44B4-A484-E5C74CCE20D0}" type="parTrans" cxnId="{76363064-94C6-4951-B9DA-DA87F9611EEB}">
      <dgm:prSet/>
      <dgm:spPr/>
      <dgm:t>
        <a:bodyPr/>
        <a:lstStyle/>
        <a:p>
          <a:endParaRPr lang="en-US"/>
        </a:p>
      </dgm:t>
    </dgm:pt>
    <dgm:pt modelId="{A62ED112-EF15-452F-B185-427CDBCAAB11}" type="sibTrans" cxnId="{76363064-94C6-4951-B9DA-DA87F9611EEB}">
      <dgm:prSet/>
      <dgm:spPr/>
      <dgm:t>
        <a:bodyPr/>
        <a:lstStyle/>
        <a:p>
          <a:endParaRPr lang="en-US"/>
        </a:p>
      </dgm:t>
    </dgm:pt>
    <dgm:pt modelId="{0901FEB3-FCB7-442F-8AF4-B9477BC83B79}" type="pres">
      <dgm:prSet presAssocID="{11016F4B-C387-41AC-82A9-B4BCC281C99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FA977F-3775-44B6-823B-255F66B640E2}" type="pres">
      <dgm:prSet presAssocID="{D4895A33-E9A1-4DED-AD6B-4E8F9527B25A}" presName="root" presStyleCnt="0"/>
      <dgm:spPr/>
    </dgm:pt>
    <dgm:pt modelId="{F70F9835-CC9B-476E-85CD-6A9F0AEFB06A}" type="pres">
      <dgm:prSet presAssocID="{D4895A33-E9A1-4DED-AD6B-4E8F9527B25A}" presName="rootComposite" presStyleCnt="0"/>
      <dgm:spPr/>
    </dgm:pt>
    <dgm:pt modelId="{0A19FD38-D5A8-4E56-8661-A65084DB04AE}" type="pres">
      <dgm:prSet presAssocID="{D4895A33-E9A1-4DED-AD6B-4E8F9527B25A}" presName="rootText" presStyleLbl="node1" presStyleIdx="0" presStyleCnt="2"/>
      <dgm:spPr/>
      <dgm:t>
        <a:bodyPr/>
        <a:lstStyle/>
        <a:p>
          <a:endParaRPr lang="en-US"/>
        </a:p>
      </dgm:t>
    </dgm:pt>
    <dgm:pt modelId="{6103FC80-503F-4550-B358-7C8B1D0ACC46}" type="pres">
      <dgm:prSet presAssocID="{D4895A33-E9A1-4DED-AD6B-4E8F9527B25A}" presName="rootConnector" presStyleLbl="node1" presStyleIdx="0" presStyleCnt="2"/>
      <dgm:spPr/>
      <dgm:t>
        <a:bodyPr/>
        <a:lstStyle/>
        <a:p>
          <a:endParaRPr lang="en-US"/>
        </a:p>
      </dgm:t>
    </dgm:pt>
    <dgm:pt modelId="{FF880407-164E-4924-9BC0-F250A8113BD3}" type="pres">
      <dgm:prSet presAssocID="{D4895A33-E9A1-4DED-AD6B-4E8F9527B25A}" presName="childShape" presStyleCnt="0"/>
      <dgm:spPr/>
    </dgm:pt>
    <dgm:pt modelId="{EF8AA0BB-936B-432D-A1A9-6A3533FBA06E}" type="pres">
      <dgm:prSet presAssocID="{0605233C-0EE7-4D34-9933-448760A18E8B}" presName="Name13" presStyleLbl="parChTrans1D2" presStyleIdx="0" presStyleCnt="2"/>
      <dgm:spPr/>
      <dgm:t>
        <a:bodyPr/>
        <a:lstStyle/>
        <a:p>
          <a:endParaRPr lang="en-US"/>
        </a:p>
      </dgm:t>
    </dgm:pt>
    <dgm:pt modelId="{1BCCD8AE-AC97-4C6D-8199-A0F43EA395CB}" type="pres">
      <dgm:prSet presAssocID="{3EB71002-CE9F-4F4D-83F7-E99F1484D29F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6BD3A-8B9C-4FF8-ADE9-2D1262F0A9FE}" type="pres">
      <dgm:prSet presAssocID="{0F58A22A-B730-4501-9140-2E04A70C6BE8}" presName="root" presStyleCnt="0"/>
      <dgm:spPr/>
    </dgm:pt>
    <dgm:pt modelId="{59E68404-8418-4B91-A522-246E73EBA561}" type="pres">
      <dgm:prSet presAssocID="{0F58A22A-B730-4501-9140-2E04A70C6BE8}" presName="rootComposite" presStyleCnt="0"/>
      <dgm:spPr/>
    </dgm:pt>
    <dgm:pt modelId="{1F0CA6EC-604E-4AD5-AECF-D086DC1F570D}" type="pres">
      <dgm:prSet presAssocID="{0F58A22A-B730-4501-9140-2E04A70C6BE8}" presName="rootText" presStyleLbl="node1" presStyleIdx="1" presStyleCnt="2"/>
      <dgm:spPr/>
      <dgm:t>
        <a:bodyPr/>
        <a:lstStyle/>
        <a:p>
          <a:endParaRPr lang="en-US"/>
        </a:p>
      </dgm:t>
    </dgm:pt>
    <dgm:pt modelId="{BB43D2B8-8D1D-4F22-8889-5169DB062434}" type="pres">
      <dgm:prSet presAssocID="{0F58A22A-B730-4501-9140-2E04A70C6BE8}" presName="rootConnector" presStyleLbl="node1" presStyleIdx="1" presStyleCnt="2"/>
      <dgm:spPr/>
      <dgm:t>
        <a:bodyPr/>
        <a:lstStyle/>
        <a:p>
          <a:endParaRPr lang="en-US"/>
        </a:p>
      </dgm:t>
    </dgm:pt>
    <dgm:pt modelId="{B39C6A81-9E7C-4684-8600-0857F8CC3E2D}" type="pres">
      <dgm:prSet presAssocID="{0F58A22A-B730-4501-9140-2E04A70C6BE8}" presName="childShape" presStyleCnt="0"/>
      <dgm:spPr/>
    </dgm:pt>
    <dgm:pt modelId="{527C3583-7CD6-4302-94E2-CA50133D83EB}" type="pres">
      <dgm:prSet presAssocID="{C12C059A-D4F1-44B4-A484-E5C74CCE20D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D323880D-7BD5-441A-BA73-A56C3378EE50}" type="pres">
      <dgm:prSet presAssocID="{10AAC6A8-2716-479B-9C99-12070AB3C039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8DBB3A-0E95-462B-A1D6-9B20186C9708}" type="presOf" srcId="{D4895A33-E9A1-4DED-AD6B-4E8F9527B25A}" destId="{0A19FD38-D5A8-4E56-8661-A65084DB04AE}" srcOrd="0" destOrd="0" presId="urn:microsoft.com/office/officeart/2005/8/layout/hierarchy3"/>
    <dgm:cxn modelId="{751696F8-57EC-4506-8DE4-10608FC0E44C}" type="presOf" srcId="{0F58A22A-B730-4501-9140-2E04A70C6BE8}" destId="{BB43D2B8-8D1D-4F22-8889-5169DB062434}" srcOrd="1" destOrd="0" presId="urn:microsoft.com/office/officeart/2005/8/layout/hierarchy3"/>
    <dgm:cxn modelId="{76363064-94C6-4951-B9DA-DA87F9611EEB}" srcId="{0F58A22A-B730-4501-9140-2E04A70C6BE8}" destId="{10AAC6A8-2716-479B-9C99-12070AB3C039}" srcOrd="0" destOrd="0" parTransId="{C12C059A-D4F1-44B4-A484-E5C74CCE20D0}" sibTransId="{A62ED112-EF15-452F-B185-427CDBCAAB11}"/>
    <dgm:cxn modelId="{05B0A66D-3B7A-49A7-9E5B-459691860028}" type="presOf" srcId="{10AAC6A8-2716-479B-9C99-12070AB3C039}" destId="{D323880D-7BD5-441A-BA73-A56C3378EE50}" srcOrd="0" destOrd="0" presId="urn:microsoft.com/office/officeart/2005/8/layout/hierarchy3"/>
    <dgm:cxn modelId="{152FE5EA-766F-4421-A452-FD6116C6E734}" srcId="{11016F4B-C387-41AC-82A9-B4BCC281C99C}" destId="{0F58A22A-B730-4501-9140-2E04A70C6BE8}" srcOrd="1" destOrd="0" parTransId="{63A28BE7-39B2-4794-8206-8BF02E09A6C3}" sibTransId="{2F1ABD74-03CE-4265-BB49-AB6894DEB543}"/>
    <dgm:cxn modelId="{A8EF0921-D9EA-4236-B572-27F40C1708B2}" type="presOf" srcId="{0605233C-0EE7-4D34-9933-448760A18E8B}" destId="{EF8AA0BB-936B-432D-A1A9-6A3533FBA06E}" srcOrd="0" destOrd="0" presId="urn:microsoft.com/office/officeart/2005/8/layout/hierarchy3"/>
    <dgm:cxn modelId="{A41B9F20-73C4-4C9B-A370-339E23258576}" srcId="{D4895A33-E9A1-4DED-AD6B-4E8F9527B25A}" destId="{3EB71002-CE9F-4F4D-83F7-E99F1484D29F}" srcOrd="0" destOrd="0" parTransId="{0605233C-0EE7-4D34-9933-448760A18E8B}" sibTransId="{39A12B41-AD8E-401D-9E8F-A924F6A5471E}"/>
    <dgm:cxn modelId="{0540E255-2B9B-4527-AF3D-2ABB57329B46}" type="presOf" srcId="{C12C059A-D4F1-44B4-A484-E5C74CCE20D0}" destId="{527C3583-7CD6-4302-94E2-CA50133D83EB}" srcOrd="0" destOrd="0" presId="urn:microsoft.com/office/officeart/2005/8/layout/hierarchy3"/>
    <dgm:cxn modelId="{60442D87-3D96-44C8-8483-527FA2637E13}" type="presOf" srcId="{0F58A22A-B730-4501-9140-2E04A70C6BE8}" destId="{1F0CA6EC-604E-4AD5-AECF-D086DC1F570D}" srcOrd="0" destOrd="0" presId="urn:microsoft.com/office/officeart/2005/8/layout/hierarchy3"/>
    <dgm:cxn modelId="{89B3C0B9-4830-456B-9A0F-63A31F67C422}" type="presOf" srcId="{11016F4B-C387-41AC-82A9-B4BCC281C99C}" destId="{0901FEB3-FCB7-442F-8AF4-B9477BC83B79}" srcOrd="0" destOrd="0" presId="urn:microsoft.com/office/officeart/2005/8/layout/hierarchy3"/>
    <dgm:cxn modelId="{20D56312-BD12-49A3-8F42-489377174B51}" srcId="{11016F4B-C387-41AC-82A9-B4BCC281C99C}" destId="{D4895A33-E9A1-4DED-AD6B-4E8F9527B25A}" srcOrd="0" destOrd="0" parTransId="{E5D4750F-0F4A-4879-849E-86E1148F36B0}" sibTransId="{BA78680F-8C56-4E07-926F-3FAC4B7F49DB}"/>
    <dgm:cxn modelId="{EAAEA524-0F55-479F-9031-AE215A9E3DEE}" type="presOf" srcId="{D4895A33-E9A1-4DED-AD6B-4E8F9527B25A}" destId="{6103FC80-503F-4550-B358-7C8B1D0ACC46}" srcOrd="1" destOrd="0" presId="urn:microsoft.com/office/officeart/2005/8/layout/hierarchy3"/>
    <dgm:cxn modelId="{EC9DF9A4-EF35-4763-9501-65261B393997}" type="presOf" srcId="{3EB71002-CE9F-4F4D-83F7-E99F1484D29F}" destId="{1BCCD8AE-AC97-4C6D-8199-A0F43EA395CB}" srcOrd="0" destOrd="0" presId="urn:microsoft.com/office/officeart/2005/8/layout/hierarchy3"/>
    <dgm:cxn modelId="{92966DD0-E991-47AD-9CEA-2028E56E8490}" type="presParOf" srcId="{0901FEB3-FCB7-442F-8AF4-B9477BC83B79}" destId="{6BFA977F-3775-44B6-823B-255F66B640E2}" srcOrd="0" destOrd="0" presId="urn:microsoft.com/office/officeart/2005/8/layout/hierarchy3"/>
    <dgm:cxn modelId="{1C2FCAE0-E0C4-4F5E-A02D-82171D64B764}" type="presParOf" srcId="{6BFA977F-3775-44B6-823B-255F66B640E2}" destId="{F70F9835-CC9B-476E-85CD-6A9F0AEFB06A}" srcOrd="0" destOrd="0" presId="urn:microsoft.com/office/officeart/2005/8/layout/hierarchy3"/>
    <dgm:cxn modelId="{6728DEAE-5E2E-4592-9CCC-CC257C60086D}" type="presParOf" srcId="{F70F9835-CC9B-476E-85CD-6A9F0AEFB06A}" destId="{0A19FD38-D5A8-4E56-8661-A65084DB04AE}" srcOrd="0" destOrd="0" presId="urn:microsoft.com/office/officeart/2005/8/layout/hierarchy3"/>
    <dgm:cxn modelId="{B6D30A67-8198-4A9E-8BCD-7BF6E4979D5C}" type="presParOf" srcId="{F70F9835-CC9B-476E-85CD-6A9F0AEFB06A}" destId="{6103FC80-503F-4550-B358-7C8B1D0ACC46}" srcOrd="1" destOrd="0" presId="urn:microsoft.com/office/officeart/2005/8/layout/hierarchy3"/>
    <dgm:cxn modelId="{D0E118C3-D344-4B17-AA75-684D94ACBEF2}" type="presParOf" srcId="{6BFA977F-3775-44B6-823B-255F66B640E2}" destId="{FF880407-164E-4924-9BC0-F250A8113BD3}" srcOrd="1" destOrd="0" presId="urn:microsoft.com/office/officeart/2005/8/layout/hierarchy3"/>
    <dgm:cxn modelId="{94A3B652-138F-4620-981E-45DB9ED77BC0}" type="presParOf" srcId="{FF880407-164E-4924-9BC0-F250A8113BD3}" destId="{EF8AA0BB-936B-432D-A1A9-6A3533FBA06E}" srcOrd="0" destOrd="0" presId="urn:microsoft.com/office/officeart/2005/8/layout/hierarchy3"/>
    <dgm:cxn modelId="{8E510F36-F0EE-4526-A768-8997EE9E3015}" type="presParOf" srcId="{FF880407-164E-4924-9BC0-F250A8113BD3}" destId="{1BCCD8AE-AC97-4C6D-8199-A0F43EA395CB}" srcOrd="1" destOrd="0" presId="urn:microsoft.com/office/officeart/2005/8/layout/hierarchy3"/>
    <dgm:cxn modelId="{DAD8E22B-3B82-475F-9687-975D5A31331C}" type="presParOf" srcId="{0901FEB3-FCB7-442F-8AF4-B9477BC83B79}" destId="{EA76BD3A-8B9C-4FF8-ADE9-2D1262F0A9FE}" srcOrd="1" destOrd="0" presId="urn:microsoft.com/office/officeart/2005/8/layout/hierarchy3"/>
    <dgm:cxn modelId="{E95B2375-39E0-494B-A917-749692790AC2}" type="presParOf" srcId="{EA76BD3A-8B9C-4FF8-ADE9-2D1262F0A9FE}" destId="{59E68404-8418-4B91-A522-246E73EBA561}" srcOrd="0" destOrd="0" presId="urn:microsoft.com/office/officeart/2005/8/layout/hierarchy3"/>
    <dgm:cxn modelId="{C2F0E33F-A828-4560-AE55-167B53878287}" type="presParOf" srcId="{59E68404-8418-4B91-A522-246E73EBA561}" destId="{1F0CA6EC-604E-4AD5-AECF-D086DC1F570D}" srcOrd="0" destOrd="0" presId="urn:microsoft.com/office/officeart/2005/8/layout/hierarchy3"/>
    <dgm:cxn modelId="{992213B3-6CDB-48A3-A842-75F52370BB67}" type="presParOf" srcId="{59E68404-8418-4B91-A522-246E73EBA561}" destId="{BB43D2B8-8D1D-4F22-8889-5169DB062434}" srcOrd="1" destOrd="0" presId="urn:microsoft.com/office/officeart/2005/8/layout/hierarchy3"/>
    <dgm:cxn modelId="{C1DDAD1F-3251-41DF-AF37-97E57B02E7C3}" type="presParOf" srcId="{EA76BD3A-8B9C-4FF8-ADE9-2D1262F0A9FE}" destId="{B39C6A81-9E7C-4684-8600-0857F8CC3E2D}" srcOrd="1" destOrd="0" presId="urn:microsoft.com/office/officeart/2005/8/layout/hierarchy3"/>
    <dgm:cxn modelId="{D21A42B8-E4BF-4746-AACD-198B0DE0C2AC}" type="presParOf" srcId="{B39C6A81-9E7C-4684-8600-0857F8CC3E2D}" destId="{527C3583-7CD6-4302-94E2-CA50133D83EB}" srcOrd="0" destOrd="0" presId="urn:microsoft.com/office/officeart/2005/8/layout/hierarchy3"/>
    <dgm:cxn modelId="{1BD530AE-7256-4342-9401-BB8BD68B6974}" type="presParOf" srcId="{B39C6A81-9E7C-4684-8600-0857F8CC3E2D}" destId="{D323880D-7BD5-441A-BA73-A56C3378EE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933263-0D84-476F-B1BE-321EDCDFE6E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FF92B8B-3358-4761-8F18-DF269B11FD2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Authoring Tool, such as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XMetal or </a:t>
          </a:r>
          <a:r>
            <a:rPr lang="en-US" dirty="0" err="1" smtClean="0">
              <a:solidFill>
                <a:schemeClr val="tx1"/>
              </a:solidFill>
            </a:rPr>
            <a:t>oXygen</a:t>
          </a:r>
          <a:endParaRPr lang="en-US" dirty="0">
            <a:solidFill>
              <a:schemeClr val="tx1"/>
            </a:solidFill>
          </a:endParaRPr>
        </a:p>
      </dgm:t>
    </dgm:pt>
    <dgm:pt modelId="{E55A96D2-E1B0-406A-8D80-ADA3B2178DAC}" type="parTrans" cxnId="{0B2F82E8-5964-4B8B-80BF-47D48ABC3C51}">
      <dgm:prSet/>
      <dgm:spPr/>
      <dgm:t>
        <a:bodyPr/>
        <a:lstStyle/>
        <a:p>
          <a:endParaRPr lang="en-US"/>
        </a:p>
      </dgm:t>
    </dgm:pt>
    <dgm:pt modelId="{36092D8B-7F2E-48BA-8B64-26FF7DB5A9AC}" type="sibTrans" cxnId="{0B2F82E8-5964-4B8B-80BF-47D48ABC3C51}">
      <dgm:prSet/>
      <dgm:spPr/>
      <dgm:t>
        <a:bodyPr/>
        <a:lstStyle/>
        <a:p>
          <a:endParaRPr lang="en-US"/>
        </a:p>
      </dgm:t>
    </dgm:pt>
    <dgm:pt modelId="{8FF0F32B-0F3A-4820-A949-9E5FF28DB0A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CCMS</a:t>
          </a:r>
        </a:p>
        <a:p>
          <a:r>
            <a:rPr lang="en-US" dirty="0" smtClean="0">
              <a:solidFill>
                <a:schemeClr val="tx1"/>
              </a:solidFill>
            </a:rPr>
            <a:t>(Content Repository)</a:t>
          </a:r>
          <a:br>
            <a:rPr lang="en-US" dirty="0" smtClean="0">
              <a:solidFill>
                <a:schemeClr val="tx1"/>
              </a:solidFill>
            </a:rPr>
          </a:br>
          <a:endParaRPr lang="en-US" dirty="0">
            <a:solidFill>
              <a:schemeClr val="tx1"/>
            </a:solidFill>
          </a:endParaRPr>
        </a:p>
      </dgm:t>
    </dgm:pt>
    <dgm:pt modelId="{47C1D863-A175-465B-8D42-0DA50C8D91BB}" type="parTrans" cxnId="{057CF4F2-DCED-4BB8-972A-6FCAF7BD638E}">
      <dgm:prSet/>
      <dgm:spPr/>
      <dgm:t>
        <a:bodyPr/>
        <a:lstStyle/>
        <a:p>
          <a:endParaRPr lang="en-US"/>
        </a:p>
      </dgm:t>
    </dgm:pt>
    <dgm:pt modelId="{AD50CBC0-6D73-4789-8D9D-672EA4A2FC81}" type="sibTrans" cxnId="{057CF4F2-DCED-4BB8-972A-6FCAF7BD638E}">
      <dgm:prSet/>
      <dgm:spPr/>
      <dgm:t>
        <a:bodyPr/>
        <a:lstStyle/>
        <a:p>
          <a:endParaRPr lang="en-US"/>
        </a:p>
      </dgm:t>
    </dgm:pt>
    <dgm:pt modelId="{C16ADBCB-E086-4432-B841-14A45B765A3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Styles Enforcement</a:t>
          </a:r>
          <a:endParaRPr lang="en-US" dirty="0">
            <a:solidFill>
              <a:schemeClr val="tx1"/>
            </a:solidFill>
          </a:endParaRPr>
        </a:p>
      </dgm:t>
    </dgm:pt>
    <dgm:pt modelId="{F0875E96-6349-4824-8C7E-83F70E9E17F9}" type="parTrans" cxnId="{5AA8B1A4-FFD3-4379-982C-E95EC2350FD5}">
      <dgm:prSet/>
      <dgm:spPr/>
      <dgm:t>
        <a:bodyPr/>
        <a:lstStyle/>
        <a:p>
          <a:endParaRPr lang="en-US"/>
        </a:p>
      </dgm:t>
    </dgm:pt>
    <dgm:pt modelId="{CAC066D0-D000-480C-A027-C1BC5FFBC035}" type="sibTrans" cxnId="{5AA8B1A4-FFD3-4379-982C-E95EC2350FD5}">
      <dgm:prSet/>
      <dgm:spPr/>
      <dgm:t>
        <a:bodyPr/>
        <a:lstStyle/>
        <a:p>
          <a:endParaRPr lang="en-US"/>
        </a:p>
      </dgm:t>
    </dgm:pt>
    <dgm:pt modelId="{343D0E29-5D53-4F71-BB1A-8203EC3C94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Publishing Engine, such as DITA OT)</a:t>
          </a:r>
          <a:endParaRPr lang="en-US" dirty="0">
            <a:solidFill>
              <a:schemeClr val="tx1"/>
            </a:solidFill>
          </a:endParaRPr>
        </a:p>
      </dgm:t>
    </dgm:pt>
    <dgm:pt modelId="{4B031C77-F13D-4A00-9C2D-28273DA7FF93}" type="parTrans" cxnId="{786C66F6-EFCE-40EF-9696-06DB8A5C69AA}">
      <dgm:prSet/>
      <dgm:spPr/>
      <dgm:t>
        <a:bodyPr/>
        <a:lstStyle/>
        <a:p>
          <a:endParaRPr lang="en-US"/>
        </a:p>
      </dgm:t>
    </dgm:pt>
    <dgm:pt modelId="{76CB6DDD-D942-408D-A552-CB4FB74690B3}" type="sibTrans" cxnId="{786C66F6-EFCE-40EF-9696-06DB8A5C69AA}">
      <dgm:prSet/>
      <dgm:spPr/>
      <dgm:t>
        <a:bodyPr/>
        <a:lstStyle/>
        <a:p>
          <a:endParaRPr lang="en-US"/>
        </a:p>
      </dgm:t>
    </dgm:pt>
    <dgm:pt modelId="{8865C715-BAC6-4C21-9BB6-CE0198BFF28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Interactive Online Repository</a:t>
          </a:r>
          <a:endParaRPr lang="en-US" dirty="0">
            <a:solidFill>
              <a:schemeClr val="tx1"/>
            </a:solidFill>
          </a:endParaRPr>
        </a:p>
      </dgm:t>
    </dgm:pt>
    <dgm:pt modelId="{A1B7B56E-4B3A-4E3B-B35F-5FDE0A582BFC}" type="parTrans" cxnId="{A4C60859-B78E-40F4-897D-465FEE6C7489}">
      <dgm:prSet/>
      <dgm:spPr/>
      <dgm:t>
        <a:bodyPr/>
        <a:lstStyle/>
        <a:p>
          <a:endParaRPr lang="en-US"/>
        </a:p>
      </dgm:t>
    </dgm:pt>
    <dgm:pt modelId="{07508D21-2324-45DB-9EA7-C1200082994B}" type="sibTrans" cxnId="{A4C60859-B78E-40F4-897D-465FEE6C7489}">
      <dgm:prSet/>
      <dgm:spPr/>
      <dgm:t>
        <a:bodyPr/>
        <a:lstStyle/>
        <a:p>
          <a:endParaRPr lang="en-US"/>
        </a:p>
      </dgm:t>
    </dgm:pt>
    <dgm:pt modelId="{DAB0AC3E-E7A8-44D8-9F66-F2086EF1CA1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Content Migration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Tool</a:t>
          </a:r>
          <a:endParaRPr lang="en-US" dirty="0">
            <a:solidFill>
              <a:schemeClr val="tx1"/>
            </a:solidFill>
          </a:endParaRPr>
        </a:p>
      </dgm:t>
    </dgm:pt>
    <dgm:pt modelId="{D5026627-2643-4945-A8A0-F384C43212CA}" type="parTrans" cxnId="{71D47320-54D7-4A8D-B9C2-5A6D917CB37A}">
      <dgm:prSet/>
      <dgm:spPr/>
      <dgm:t>
        <a:bodyPr/>
        <a:lstStyle/>
        <a:p>
          <a:endParaRPr lang="en-US"/>
        </a:p>
      </dgm:t>
    </dgm:pt>
    <dgm:pt modelId="{32182FE4-9762-4ACD-98D4-D368A33FC246}" type="sibTrans" cxnId="{71D47320-54D7-4A8D-B9C2-5A6D917CB37A}">
      <dgm:prSet/>
      <dgm:spPr/>
      <dgm:t>
        <a:bodyPr/>
        <a:lstStyle/>
        <a:p>
          <a:endParaRPr lang="en-US"/>
        </a:p>
      </dgm:t>
    </dgm:pt>
    <dgm:pt modelId="{FF98294E-B82C-4694-994B-381B1F6B4045}" type="pres">
      <dgm:prSet presAssocID="{A0933263-0D84-476F-B1BE-321EDCDFE6E8}" presName="CompostProcess" presStyleCnt="0">
        <dgm:presLayoutVars>
          <dgm:dir/>
          <dgm:resizeHandles val="exact"/>
        </dgm:presLayoutVars>
      </dgm:prSet>
      <dgm:spPr/>
    </dgm:pt>
    <dgm:pt modelId="{C7541F0B-F26F-4E25-8624-38C58222B6FD}" type="pres">
      <dgm:prSet presAssocID="{A0933263-0D84-476F-B1BE-321EDCDFE6E8}" presName="arrow" presStyleLbl="bgShp" presStyleIdx="0" presStyleCnt="1"/>
      <dgm:spPr>
        <a:solidFill>
          <a:schemeClr val="tx2">
            <a:lumMod val="75000"/>
          </a:schemeClr>
        </a:solidFill>
      </dgm:spPr>
    </dgm:pt>
    <dgm:pt modelId="{947C0FAD-337B-4DC0-B1F1-E105CB11010F}" type="pres">
      <dgm:prSet presAssocID="{A0933263-0D84-476F-B1BE-321EDCDFE6E8}" presName="linearProcess" presStyleCnt="0"/>
      <dgm:spPr/>
    </dgm:pt>
    <dgm:pt modelId="{DA393D74-3B7A-42FF-BFF5-0A3B80E57E2B}" type="pres">
      <dgm:prSet presAssocID="{DAB0AC3E-E7A8-44D8-9F66-F2086EF1CA1C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00CEB-D5F3-4C79-A1BF-AC646A6FC491}" type="pres">
      <dgm:prSet presAssocID="{32182FE4-9762-4ACD-98D4-D368A33FC246}" presName="sibTrans" presStyleCnt="0"/>
      <dgm:spPr/>
    </dgm:pt>
    <dgm:pt modelId="{8188ABF6-9931-44E9-BD9C-0EA5E5D8128D}" type="pres">
      <dgm:prSet presAssocID="{CFF92B8B-3358-4761-8F18-DF269B11FD22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F5B2A-5E84-41D0-98E4-BEA34A126737}" type="pres">
      <dgm:prSet presAssocID="{36092D8B-7F2E-48BA-8B64-26FF7DB5A9AC}" presName="sibTrans" presStyleCnt="0"/>
      <dgm:spPr/>
    </dgm:pt>
    <dgm:pt modelId="{54769BCE-4630-4B82-A6CB-83E17F12FA3C}" type="pres">
      <dgm:prSet presAssocID="{8FF0F32B-0F3A-4820-A949-9E5FF28DB0A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F2486-E7EC-4E49-9D89-30086EFACBBB}" type="pres">
      <dgm:prSet presAssocID="{AD50CBC0-6D73-4789-8D9D-672EA4A2FC81}" presName="sibTrans" presStyleCnt="0"/>
      <dgm:spPr/>
    </dgm:pt>
    <dgm:pt modelId="{B791798D-DEB2-4509-AD06-2D292281BDE0}" type="pres">
      <dgm:prSet presAssocID="{C16ADBCB-E086-4432-B841-14A45B765A3B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AEDD3-EB42-4C55-AEA5-534F0A8B3154}" type="pres">
      <dgm:prSet presAssocID="{CAC066D0-D000-480C-A027-C1BC5FFBC035}" presName="sibTrans" presStyleCnt="0"/>
      <dgm:spPr/>
    </dgm:pt>
    <dgm:pt modelId="{DB7F30F5-C521-4EE2-B503-8045386EB00D}" type="pres">
      <dgm:prSet presAssocID="{343D0E29-5D53-4F71-BB1A-8203EC3C94BD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A4B4E-D6A4-4287-8997-C3138789A874}" type="pres">
      <dgm:prSet presAssocID="{76CB6DDD-D942-408D-A552-CB4FB74690B3}" presName="sibTrans" presStyleCnt="0"/>
      <dgm:spPr/>
    </dgm:pt>
    <dgm:pt modelId="{F32D3F51-B025-43AA-90F0-30DA58576496}" type="pres">
      <dgm:prSet presAssocID="{8865C715-BAC6-4C21-9BB6-CE0198BFF28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CD4EC8-9DAF-475A-8EAB-65C9EB0499D9}" type="presOf" srcId="{A0933263-0D84-476F-B1BE-321EDCDFE6E8}" destId="{FF98294E-B82C-4694-994B-381B1F6B4045}" srcOrd="0" destOrd="0" presId="urn:microsoft.com/office/officeart/2005/8/layout/hProcess9"/>
    <dgm:cxn modelId="{71D47320-54D7-4A8D-B9C2-5A6D917CB37A}" srcId="{A0933263-0D84-476F-B1BE-321EDCDFE6E8}" destId="{DAB0AC3E-E7A8-44D8-9F66-F2086EF1CA1C}" srcOrd="0" destOrd="0" parTransId="{D5026627-2643-4945-A8A0-F384C43212CA}" sibTransId="{32182FE4-9762-4ACD-98D4-D368A33FC246}"/>
    <dgm:cxn modelId="{AAACA8F1-AF6B-48A3-8DE6-35AA4A15397A}" type="presOf" srcId="{CFF92B8B-3358-4761-8F18-DF269B11FD22}" destId="{8188ABF6-9931-44E9-BD9C-0EA5E5D8128D}" srcOrd="0" destOrd="0" presId="urn:microsoft.com/office/officeart/2005/8/layout/hProcess9"/>
    <dgm:cxn modelId="{9B66762B-62A1-4B8F-BB7B-6682916C16E2}" type="presOf" srcId="{8FF0F32B-0F3A-4820-A949-9E5FF28DB0A3}" destId="{54769BCE-4630-4B82-A6CB-83E17F12FA3C}" srcOrd="0" destOrd="0" presId="urn:microsoft.com/office/officeart/2005/8/layout/hProcess9"/>
    <dgm:cxn modelId="{EB39C043-0B48-4DD7-A40D-FF52DC3D9020}" type="presOf" srcId="{DAB0AC3E-E7A8-44D8-9F66-F2086EF1CA1C}" destId="{DA393D74-3B7A-42FF-BFF5-0A3B80E57E2B}" srcOrd="0" destOrd="0" presId="urn:microsoft.com/office/officeart/2005/8/layout/hProcess9"/>
    <dgm:cxn modelId="{161AE39B-02B0-4A87-A800-F2D86882A5D4}" type="presOf" srcId="{343D0E29-5D53-4F71-BB1A-8203EC3C94BD}" destId="{DB7F30F5-C521-4EE2-B503-8045386EB00D}" srcOrd="0" destOrd="0" presId="urn:microsoft.com/office/officeart/2005/8/layout/hProcess9"/>
    <dgm:cxn modelId="{5AA8B1A4-FFD3-4379-982C-E95EC2350FD5}" srcId="{A0933263-0D84-476F-B1BE-321EDCDFE6E8}" destId="{C16ADBCB-E086-4432-B841-14A45B765A3B}" srcOrd="3" destOrd="0" parTransId="{F0875E96-6349-4824-8C7E-83F70E9E17F9}" sibTransId="{CAC066D0-D000-480C-A027-C1BC5FFBC035}"/>
    <dgm:cxn modelId="{8E2190EE-8501-420A-8A2D-10A1935A4B17}" type="presOf" srcId="{C16ADBCB-E086-4432-B841-14A45B765A3B}" destId="{B791798D-DEB2-4509-AD06-2D292281BDE0}" srcOrd="0" destOrd="0" presId="urn:microsoft.com/office/officeart/2005/8/layout/hProcess9"/>
    <dgm:cxn modelId="{19F3DED5-59B7-4013-99A6-6A652C8B3072}" type="presOf" srcId="{8865C715-BAC6-4C21-9BB6-CE0198BFF286}" destId="{F32D3F51-B025-43AA-90F0-30DA58576496}" srcOrd="0" destOrd="0" presId="urn:microsoft.com/office/officeart/2005/8/layout/hProcess9"/>
    <dgm:cxn modelId="{A4C60859-B78E-40F4-897D-465FEE6C7489}" srcId="{A0933263-0D84-476F-B1BE-321EDCDFE6E8}" destId="{8865C715-BAC6-4C21-9BB6-CE0198BFF286}" srcOrd="5" destOrd="0" parTransId="{A1B7B56E-4B3A-4E3B-B35F-5FDE0A582BFC}" sibTransId="{07508D21-2324-45DB-9EA7-C1200082994B}"/>
    <dgm:cxn modelId="{0B2F82E8-5964-4B8B-80BF-47D48ABC3C51}" srcId="{A0933263-0D84-476F-B1BE-321EDCDFE6E8}" destId="{CFF92B8B-3358-4761-8F18-DF269B11FD22}" srcOrd="1" destOrd="0" parTransId="{E55A96D2-E1B0-406A-8D80-ADA3B2178DAC}" sibTransId="{36092D8B-7F2E-48BA-8B64-26FF7DB5A9AC}"/>
    <dgm:cxn modelId="{786C66F6-EFCE-40EF-9696-06DB8A5C69AA}" srcId="{A0933263-0D84-476F-B1BE-321EDCDFE6E8}" destId="{343D0E29-5D53-4F71-BB1A-8203EC3C94BD}" srcOrd="4" destOrd="0" parTransId="{4B031C77-F13D-4A00-9C2D-28273DA7FF93}" sibTransId="{76CB6DDD-D942-408D-A552-CB4FB74690B3}"/>
    <dgm:cxn modelId="{057CF4F2-DCED-4BB8-972A-6FCAF7BD638E}" srcId="{A0933263-0D84-476F-B1BE-321EDCDFE6E8}" destId="{8FF0F32B-0F3A-4820-A949-9E5FF28DB0A3}" srcOrd="2" destOrd="0" parTransId="{47C1D863-A175-465B-8D42-0DA50C8D91BB}" sibTransId="{AD50CBC0-6D73-4789-8D9D-672EA4A2FC81}"/>
    <dgm:cxn modelId="{7D9E4A64-9B86-47AD-95C0-5858095A0F24}" type="presParOf" srcId="{FF98294E-B82C-4694-994B-381B1F6B4045}" destId="{C7541F0B-F26F-4E25-8624-38C58222B6FD}" srcOrd="0" destOrd="0" presId="urn:microsoft.com/office/officeart/2005/8/layout/hProcess9"/>
    <dgm:cxn modelId="{6B980341-F465-496C-862D-938C12386417}" type="presParOf" srcId="{FF98294E-B82C-4694-994B-381B1F6B4045}" destId="{947C0FAD-337B-4DC0-B1F1-E105CB11010F}" srcOrd="1" destOrd="0" presId="urn:microsoft.com/office/officeart/2005/8/layout/hProcess9"/>
    <dgm:cxn modelId="{17163C41-F6C9-4FA0-9091-417EA8372FDC}" type="presParOf" srcId="{947C0FAD-337B-4DC0-B1F1-E105CB11010F}" destId="{DA393D74-3B7A-42FF-BFF5-0A3B80E57E2B}" srcOrd="0" destOrd="0" presId="urn:microsoft.com/office/officeart/2005/8/layout/hProcess9"/>
    <dgm:cxn modelId="{942AC07C-AE5E-428F-AB07-360526D59622}" type="presParOf" srcId="{947C0FAD-337B-4DC0-B1F1-E105CB11010F}" destId="{97600CEB-D5F3-4C79-A1BF-AC646A6FC491}" srcOrd="1" destOrd="0" presId="urn:microsoft.com/office/officeart/2005/8/layout/hProcess9"/>
    <dgm:cxn modelId="{A0DD25DE-8B4F-4FF3-9402-FAEE6F3EAD36}" type="presParOf" srcId="{947C0FAD-337B-4DC0-B1F1-E105CB11010F}" destId="{8188ABF6-9931-44E9-BD9C-0EA5E5D8128D}" srcOrd="2" destOrd="0" presId="urn:microsoft.com/office/officeart/2005/8/layout/hProcess9"/>
    <dgm:cxn modelId="{43888C40-070B-42C5-83FE-AB3569AC942A}" type="presParOf" srcId="{947C0FAD-337B-4DC0-B1F1-E105CB11010F}" destId="{4CFF5B2A-5E84-41D0-98E4-BEA34A126737}" srcOrd="3" destOrd="0" presId="urn:microsoft.com/office/officeart/2005/8/layout/hProcess9"/>
    <dgm:cxn modelId="{3B35F8A9-2931-422D-906E-89FB47F966F5}" type="presParOf" srcId="{947C0FAD-337B-4DC0-B1F1-E105CB11010F}" destId="{54769BCE-4630-4B82-A6CB-83E17F12FA3C}" srcOrd="4" destOrd="0" presId="urn:microsoft.com/office/officeart/2005/8/layout/hProcess9"/>
    <dgm:cxn modelId="{1DF0452A-6AE0-4EA1-87A6-A09B3331C4AC}" type="presParOf" srcId="{947C0FAD-337B-4DC0-B1F1-E105CB11010F}" destId="{5D3F2486-E7EC-4E49-9D89-30086EFACBBB}" srcOrd="5" destOrd="0" presId="urn:microsoft.com/office/officeart/2005/8/layout/hProcess9"/>
    <dgm:cxn modelId="{9066161C-A5AB-442A-9626-FAF3FA2FB866}" type="presParOf" srcId="{947C0FAD-337B-4DC0-B1F1-E105CB11010F}" destId="{B791798D-DEB2-4509-AD06-2D292281BDE0}" srcOrd="6" destOrd="0" presId="urn:microsoft.com/office/officeart/2005/8/layout/hProcess9"/>
    <dgm:cxn modelId="{1E63E56D-D19D-4AD3-997B-CE828DFF0598}" type="presParOf" srcId="{947C0FAD-337B-4DC0-B1F1-E105CB11010F}" destId="{22CAEDD3-EB42-4C55-AEA5-534F0A8B3154}" srcOrd="7" destOrd="0" presId="urn:microsoft.com/office/officeart/2005/8/layout/hProcess9"/>
    <dgm:cxn modelId="{C2D75359-DADB-48E8-A761-283590084548}" type="presParOf" srcId="{947C0FAD-337B-4DC0-B1F1-E105CB11010F}" destId="{DB7F30F5-C521-4EE2-B503-8045386EB00D}" srcOrd="8" destOrd="0" presId="urn:microsoft.com/office/officeart/2005/8/layout/hProcess9"/>
    <dgm:cxn modelId="{2FDA011E-FB3C-4BFF-9074-D3D6A247C009}" type="presParOf" srcId="{947C0FAD-337B-4DC0-B1F1-E105CB11010F}" destId="{393A4B4E-D6A4-4287-8997-C3138789A874}" srcOrd="9" destOrd="0" presId="urn:microsoft.com/office/officeart/2005/8/layout/hProcess9"/>
    <dgm:cxn modelId="{473BC5F1-7803-4B48-A752-5AF09D4A3F9E}" type="presParOf" srcId="{947C0FAD-337B-4DC0-B1F1-E105CB11010F}" destId="{F32D3F51-B025-43AA-90F0-30DA58576496}" srcOrd="10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BECE26-6CA2-4DAF-95F7-804D79A3780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16DDBB-AB35-4ED9-AE57-3FBB96C84ED7}">
      <dgm:prSet phldrT="[Text]"/>
      <dgm:spPr/>
      <dgm:t>
        <a:bodyPr/>
        <a:lstStyle/>
        <a:p>
          <a:r>
            <a:rPr lang="en-US" dirty="0" err="1" smtClean="0"/>
            <a:t>Dita</a:t>
          </a:r>
          <a:r>
            <a:rPr lang="en-US" dirty="0" smtClean="0"/>
            <a:t> maps</a:t>
          </a:r>
          <a:br>
            <a:rPr lang="en-US" dirty="0" smtClean="0"/>
          </a:br>
          <a:r>
            <a:rPr lang="en-US" dirty="0" smtClean="0"/>
            <a:t>(think of it as the table of contents file)</a:t>
          </a:r>
          <a:endParaRPr lang="en-US" dirty="0"/>
        </a:p>
      </dgm:t>
    </dgm:pt>
    <dgm:pt modelId="{A2DA7EFE-01B8-4827-98D4-A115E907EB7A}" type="parTrans" cxnId="{EEAD1253-99B1-4324-8E2B-D5E4FF69BEAD}">
      <dgm:prSet/>
      <dgm:spPr/>
      <dgm:t>
        <a:bodyPr/>
        <a:lstStyle/>
        <a:p>
          <a:endParaRPr lang="en-US"/>
        </a:p>
      </dgm:t>
    </dgm:pt>
    <dgm:pt modelId="{4BAC3331-B364-4053-908B-E539BECA09DE}" type="sibTrans" cxnId="{EEAD1253-99B1-4324-8E2B-D5E4FF69BEAD}">
      <dgm:prSet/>
      <dgm:spPr/>
      <dgm:t>
        <a:bodyPr/>
        <a:lstStyle/>
        <a:p>
          <a:endParaRPr lang="en-US"/>
        </a:p>
      </dgm:t>
    </dgm:pt>
    <dgm:pt modelId="{6BF21F72-B1BA-4ADC-B9DF-E30761922F0C}">
      <dgm:prSet phldrT="[Text]"/>
      <dgm:spPr/>
      <dgm:t>
        <a:bodyPr/>
        <a:lstStyle/>
        <a:p>
          <a:r>
            <a:rPr lang="en-US" dirty="0" err="1" smtClean="0"/>
            <a:t>Dita</a:t>
          </a:r>
          <a:r>
            <a:rPr lang="en-US" dirty="0" smtClean="0"/>
            <a:t> map</a:t>
          </a:r>
          <a:endParaRPr lang="en-US" dirty="0"/>
        </a:p>
      </dgm:t>
    </dgm:pt>
    <dgm:pt modelId="{3FF82C16-256A-4D01-A598-A576461549E3}" type="parTrans" cxnId="{B246FCE6-6A3A-4B4C-B998-83699D16D276}">
      <dgm:prSet/>
      <dgm:spPr/>
      <dgm:t>
        <a:bodyPr/>
        <a:lstStyle/>
        <a:p>
          <a:endParaRPr lang="en-US"/>
        </a:p>
      </dgm:t>
    </dgm:pt>
    <dgm:pt modelId="{2E157B57-177D-4BCF-A538-C8AB236428DE}" type="sibTrans" cxnId="{B246FCE6-6A3A-4B4C-B998-83699D16D276}">
      <dgm:prSet/>
      <dgm:spPr/>
      <dgm:t>
        <a:bodyPr/>
        <a:lstStyle/>
        <a:p>
          <a:endParaRPr lang="en-US"/>
        </a:p>
      </dgm:t>
    </dgm:pt>
    <dgm:pt modelId="{C5F5C5AB-C30B-4165-A088-7C968E1F283C}">
      <dgm:prSet phldrT="[Text]"/>
      <dgm:spPr/>
      <dgm:t>
        <a:bodyPr/>
        <a:lstStyle/>
        <a:p>
          <a:r>
            <a:rPr lang="en-US" dirty="0" smtClean="0"/>
            <a:t>Topics</a:t>
          </a:r>
          <a:br>
            <a:rPr lang="en-US" dirty="0" smtClean="0"/>
          </a:br>
          <a:r>
            <a:rPr lang="en-US" dirty="0" smtClean="0"/>
            <a:t>Author content in topics</a:t>
          </a:r>
        </a:p>
      </dgm:t>
    </dgm:pt>
    <dgm:pt modelId="{AD183AA5-4411-4A14-94E9-B7ABC7308EA5}" type="parTrans" cxnId="{919A6E52-3ED2-49C2-B1A6-8F1F4C0CC1D0}">
      <dgm:prSet/>
      <dgm:spPr/>
      <dgm:t>
        <a:bodyPr/>
        <a:lstStyle/>
        <a:p>
          <a:endParaRPr lang="en-US"/>
        </a:p>
      </dgm:t>
    </dgm:pt>
    <dgm:pt modelId="{DD192EEA-5C30-4AC0-936B-0D03D3E24BC9}" type="sibTrans" cxnId="{919A6E52-3ED2-49C2-B1A6-8F1F4C0CC1D0}">
      <dgm:prSet/>
      <dgm:spPr/>
      <dgm:t>
        <a:bodyPr/>
        <a:lstStyle/>
        <a:p>
          <a:endParaRPr lang="en-US"/>
        </a:p>
      </dgm:t>
    </dgm:pt>
    <dgm:pt modelId="{5150CF60-EC77-4E41-9018-76BDBDDEAEA2}">
      <dgm:prSet phldrT="[Text]"/>
      <dgm:spPr/>
      <dgm:t>
        <a:bodyPr/>
        <a:lstStyle/>
        <a:p>
          <a:r>
            <a:rPr lang="en-US" dirty="0" smtClean="0"/>
            <a:t>Three additional topic types based on the Generic Topic – Concept, Task, and Reference</a:t>
          </a:r>
        </a:p>
      </dgm:t>
    </dgm:pt>
    <dgm:pt modelId="{6BA3987A-1E0E-4DD4-8BE0-D341700C7847}" type="parTrans" cxnId="{DE8B3A6D-E228-4AB7-B15F-07A2E1CDE56D}">
      <dgm:prSet/>
      <dgm:spPr/>
      <dgm:t>
        <a:bodyPr/>
        <a:lstStyle/>
        <a:p>
          <a:endParaRPr lang="en-US"/>
        </a:p>
      </dgm:t>
    </dgm:pt>
    <dgm:pt modelId="{004850FA-6B06-443A-852D-123444121A10}" type="sibTrans" cxnId="{DE8B3A6D-E228-4AB7-B15F-07A2E1CDE56D}">
      <dgm:prSet/>
      <dgm:spPr/>
      <dgm:t>
        <a:bodyPr/>
        <a:lstStyle/>
        <a:p>
          <a:endParaRPr lang="en-US"/>
        </a:p>
      </dgm:t>
    </dgm:pt>
    <dgm:pt modelId="{D0ACCAD9-4D00-4227-9169-8445E3C2D421}">
      <dgm:prSet phldrT="[Text]"/>
      <dgm:spPr/>
      <dgm:t>
        <a:bodyPr/>
        <a:lstStyle/>
        <a:p>
          <a:r>
            <a:rPr lang="en-US" dirty="0" smtClean="0"/>
            <a:t>Book map</a:t>
          </a:r>
          <a:endParaRPr lang="en-US" dirty="0"/>
        </a:p>
      </dgm:t>
    </dgm:pt>
    <dgm:pt modelId="{4D5561FA-E000-4356-ABBF-0EE98A6FF95D}" type="parTrans" cxnId="{423E08D3-7294-4F39-9F17-0F316AF28EE1}">
      <dgm:prSet/>
      <dgm:spPr/>
      <dgm:t>
        <a:bodyPr/>
        <a:lstStyle/>
        <a:p>
          <a:endParaRPr lang="en-US"/>
        </a:p>
      </dgm:t>
    </dgm:pt>
    <dgm:pt modelId="{A0F7D37D-E45E-41E1-8C20-ED70B46F361F}" type="sibTrans" cxnId="{423E08D3-7294-4F39-9F17-0F316AF28EE1}">
      <dgm:prSet/>
      <dgm:spPr/>
      <dgm:t>
        <a:bodyPr/>
        <a:lstStyle/>
        <a:p>
          <a:endParaRPr lang="en-US"/>
        </a:p>
      </dgm:t>
    </dgm:pt>
    <dgm:pt modelId="{79D9BC12-DAB0-4E74-A9B3-4DCABA475122}">
      <dgm:prSet phldrT="[Text]"/>
      <dgm:spPr/>
      <dgm:t>
        <a:bodyPr/>
        <a:lstStyle/>
        <a:p>
          <a:r>
            <a:rPr lang="en-US" dirty="0" smtClean="0"/>
            <a:t>Each topic consists of tags</a:t>
          </a:r>
        </a:p>
      </dgm:t>
    </dgm:pt>
    <dgm:pt modelId="{EB30EECC-27E7-4DFB-9548-F5EFA3FA656E}" type="parTrans" cxnId="{27151878-F2B3-4C90-9801-433073EDE2D0}">
      <dgm:prSet/>
      <dgm:spPr/>
      <dgm:t>
        <a:bodyPr/>
        <a:lstStyle/>
        <a:p>
          <a:endParaRPr lang="en-US"/>
        </a:p>
      </dgm:t>
    </dgm:pt>
    <dgm:pt modelId="{D949C853-ADD8-4009-ABAF-45491B99A628}" type="sibTrans" cxnId="{27151878-F2B3-4C90-9801-433073EDE2D0}">
      <dgm:prSet/>
      <dgm:spPr/>
      <dgm:t>
        <a:bodyPr/>
        <a:lstStyle/>
        <a:p>
          <a:endParaRPr lang="en-US"/>
        </a:p>
      </dgm:t>
    </dgm:pt>
    <dgm:pt modelId="{3299FD92-587A-448E-B6A2-83675610A2EE}">
      <dgm:prSet phldrT="[Text]"/>
      <dgm:spPr/>
      <dgm:t>
        <a:bodyPr/>
        <a:lstStyle/>
        <a:p>
          <a:r>
            <a:rPr lang="en-US" dirty="0" smtClean="0"/>
            <a:t>Generic Topic</a:t>
          </a:r>
        </a:p>
      </dgm:t>
    </dgm:pt>
    <dgm:pt modelId="{5E14678E-58DF-41E7-BB2A-D09CB1FFF2B4}" type="parTrans" cxnId="{3B93B5D6-D266-458E-812E-D09F836DFC10}">
      <dgm:prSet/>
      <dgm:spPr/>
      <dgm:t>
        <a:bodyPr/>
        <a:lstStyle/>
        <a:p>
          <a:endParaRPr lang="en-US"/>
        </a:p>
      </dgm:t>
    </dgm:pt>
    <dgm:pt modelId="{CE70800D-AF34-41AD-B9A5-B355D560382D}" type="sibTrans" cxnId="{3B93B5D6-D266-458E-812E-D09F836DFC10}">
      <dgm:prSet/>
      <dgm:spPr/>
      <dgm:t>
        <a:bodyPr/>
        <a:lstStyle/>
        <a:p>
          <a:endParaRPr lang="en-US"/>
        </a:p>
      </dgm:t>
    </dgm:pt>
    <dgm:pt modelId="{5C34F8BE-6E6A-430D-9B33-BA1C7A609685}" type="pres">
      <dgm:prSet presAssocID="{F3BECE26-6CA2-4DAF-95F7-804D79A378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402BCB-B48C-4388-8DCD-705BFABB4B0B}" type="pres">
      <dgm:prSet presAssocID="{C5F5C5AB-C30B-4165-A088-7C968E1F283C}" presName="parentLin" presStyleCnt="0"/>
      <dgm:spPr/>
    </dgm:pt>
    <dgm:pt modelId="{8855F721-0BBD-45CA-9673-90316BF97CB6}" type="pres">
      <dgm:prSet presAssocID="{C5F5C5AB-C30B-4165-A088-7C968E1F283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9DB82D1-49E1-4CC4-966E-76A188ACF783}" type="pres">
      <dgm:prSet presAssocID="{C5F5C5AB-C30B-4165-A088-7C968E1F283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74262-0A02-4413-B4D2-23BD9302701B}" type="pres">
      <dgm:prSet presAssocID="{C5F5C5AB-C30B-4165-A088-7C968E1F283C}" presName="negativeSpace" presStyleCnt="0"/>
      <dgm:spPr/>
    </dgm:pt>
    <dgm:pt modelId="{9B7715D2-C385-4587-8A97-3B436DF04E40}" type="pres">
      <dgm:prSet presAssocID="{C5F5C5AB-C30B-4165-A088-7C968E1F283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A2405-8BA7-4C42-9770-981DD5020DDC}" type="pres">
      <dgm:prSet presAssocID="{DD192EEA-5C30-4AC0-936B-0D03D3E24BC9}" presName="spaceBetweenRectangles" presStyleCnt="0"/>
      <dgm:spPr/>
    </dgm:pt>
    <dgm:pt modelId="{4E7635F6-00B5-4B00-8E79-FD7755A3FA42}" type="pres">
      <dgm:prSet presAssocID="{1B16DDBB-AB35-4ED9-AE57-3FBB96C84ED7}" presName="parentLin" presStyleCnt="0"/>
      <dgm:spPr/>
    </dgm:pt>
    <dgm:pt modelId="{5BB5921A-E634-4AD0-AC03-A4F54DD44112}" type="pres">
      <dgm:prSet presAssocID="{1B16DDBB-AB35-4ED9-AE57-3FBB96C84ED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0DDBC8B-A9D7-442A-8764-03AE4CE69F5E}" type="pres">
      <dgm:prSet presAssocID="{1B16DDBB-AB35-4ED9-AE57-3FBB96C84ED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D099-8AEF-4BCB-8574-6A6D02306BCA}" type="pres">
      <dgm:prSet presAssocID="{1B16DDBB-AB35-4ED9-AE57-3FBB96C84ED7}" presName="negativeSpace" presStyleCnt="0"/>
      <dgm:spPr/>
    </dgm:pt>
    <dgm:pt modelId="{DD7505E5-DD81-4830-97F9-1FF353EAFF05}" type="pres">
      <dgm:prSet presAssocID="{1B16DDBB-AB35-4ED9-AE57-3FBB96C84ED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6FCE6-6A3A-4B4C-B998-83699D16D276}" srcId="{1B16DDBB-AB35-4ED9-AE57-3FBB96C84ED7}" destId="{6BF21F72-B1BA-4ADC-B9DF-E30761922F0C}" srcOrd="0" destOrd="0" parTransId="{3FF82C16-256A-4D01-A598-A576461549E3}" sibTransId="{2E157B57-177D-4BCF-A538-C8AB236428DE}"/>
    <dgm:cxn modelId="{423E08D3-7294-4F39-9F17-0F316AF28EE1}" srcId="{1B16DDBB-AB35-4ED9-AE57-3FBB96C84ED7}" destId="{D0ACCAD9-4D00-4227-9169-8445E3C2D421}" srcOrd="1" destOrd="0" parTransId="{4D5561FA-E000-4356-ABBF-0EE98A6FF95D}" sibTransId="{A0F7D37D-E45E-41E1-8C20-ED70B46F361F}"/>
    <dgm:cxn modelId="{881A4155-0A74-4162-893B-B2766F8BE172}" type="presOf" srcId="{D0ACCAD9-4D00-4227-9169-8445E3C2D421}" destId="{DD7505E5-DD81-4830-97F9-1FF353EAFF05}" srcOrd="0" destOrd="1" presId="urn:microsoft.com/office/officeart/2005/8/layout/list1"/>
    <dgm:cxn modelId="{919A6E52-3ED2-49C2-B1A6-8F1F4C0CC1D0}" srcId="{F3BECE26-6CA2-4DAF-95F7-804D79A3780C}" destId="{C5F5C5AB-C30B-4165-A088-7C968E1F283C}" srcOrd="0" destOrd="0" parTransId="{AD183AA5-4411-4A14-94E9-B7ABC7308EA5}" sibTransId="{DD192EEA-5C30-4AC0-936B-0D03D3E24BC9}"/>
    <dgm:cxn modelId="{15AE1479-B2DA-417A-AB8D-F8D8F2CF8E12}" type="presOf" srcId="{1B16DDBB-AB35-4ED9-AE57-3FBB96C84ED7}" destId="{40DDBC8B-A9D7-442A-8764-03AE4CE69F5E}" srcOrd="1" destOrd="0" presId="urn:microsoft.com/office/officeart/2005/8/layout/list1"/>
    <dgm:cxn modelId="{EBF2C979-CEB5-4E9F-A946-B89CE2BF5391}" type="presOf" srcId="{C5F5C5AB-C30B-4165-A088-7C968E1F283C}" destId="{8855F721-0BBD-45CA-9673-90316BF97CB6}" srcOrd="0" destOrd="0" presId="urn:microsoft.com/office/officeart/2005/8/layout/list1"/>
    <dgm:cxn modelId="{3B93B5D6-D266-458E-812E-D09F836DFC10}" srcId="{C5F5C5AB-C30B-4165-A088-7C968E1F283C}" destId="{3299FD92-587A-448E-B6A2-83675610A2EE}" srcOrd="0" destOrd="0" parTransId="{5E14678E-58DF-41E7-BB2A-D09CB1FFF2B4}" sibTransId="{CE70800D-AF34-41AD-B9A5-B355D560382D}"/>
    <dgm:cxn modelId="{6E7AED40-1349-4C66-97D4-0341FD52309E}" type="presOf" srcId="{79D9BC12-DAB0-4E74-A9B3-4DCABA475122}" destId="{9B7715D2-C385-4587-8A97-3B436DF04E40}" srcOrd="0" destOrd="2" presId="urn:microsoft.com/office/officeart/2005/8/layout/list1"/>
    <dgm:cxn modelId="{C212350A-44C9-481C-B245-A30012805269}" type="presOf" srcId="{6BF21F72-B1BA-4ADC-B9DF-E30761922F0C}" destId="{DD7505E5-DD81-4830-97F9-1FF353EAFF05}" srcOrd="0" destOrd="0" presId="urn:microsoft.com/office/officeart/2005/8/layout/list1"/>
    <dgm:cxn modelId="{27151878-F2B3-4C90-9801-433073EDE2D0}" srcId="{C5F5C5AB-C30B-4165-A088-7C968E1F283C}" destId="{79D9BC12-DAB0-4E74-A9B3-4DCABA475122}" srcOrd="2" destOrd="0" parTransId="{EB30EECC-27E7-4DFB-9548-F5EFA3FA656E}" sibTransId="{D949C853-ADD8-4009-ABAF-45491B99A628}"/>
    <dgm:cxn modelId="{5FCAA0CE-2774-4FC9-AA53-8439BED82767}" type="presOf" srcId="{3299FD92-587A-448E-B6A2-83675610A2EE}" destId="{9B7715D2-C385-4587-8A97-3B436DF04E40}" srcOrd="0" destOrd="0" presId="urn:microsoft.com/office/officeart/2005/8/layout/list1"/>
    <dgm:cxn modelId="{DE8B3A6D-E228-4AB7-B15F-07A2E1CDE56D}" srcId="{C5F5C5AB-C30B-4165-A088-7C968E1F283C}" destId="{5150CF60-EC77-4E41-9018-76BDBDDEAEA2}" srcOrd="1" destOrd="0" parTransId="{6BA3987A-1E0E-4DD4-8BE0-D341700C7847}" sibTransId="{004850FA-6B06-443A-852D-123444121A10}"/>
    <dgm:cxn modelId="{24694980-4371-4952-9FD2-1EA59B8ABEB8}" type="presOf" srcId="{C5F5C5AB-C30B-4165-A088-7C968E1F283C}" destId="{49DB82D1-49E1-4CC4-966E-76A188ACF783}" srcOrd="1" destOrd="0" presId="urn:microsoft.com/office/officeart/2005/8/layout/list1"/>
    <dgm:cxn modelId="{62CF9016-EF1F-456D-84BE-E1CC5537A470}" type="presOf" srcId="{F3BECE26-6CA2-4DAF-95F7-804D79A3780C}" destId="{5C34F8BE-6E6A-430D-9B33-BA1C7A609685}" srcOrd="0" destOrd="0" presId="urn:microsoft.com/office/officeart/2005/8/layout/list1"/>
    <dgm:cxn modelId="{D1A927FC-C956-4034-85C3-87CC5A87B69A}" type="presOf" srcId="{1B16DDBB-AB35-4ED9-AE57-3FBB96C84ED7}" destId="{5BB5921A-E634-4AD0-AC03-A4F54DD44112}" srcOrd="0" destOrd="0" presId="urn:microsoft.com/office/officeart/2005/8/layout/list1"/>
    <dgm:cxn modelId="{EEAD1253-99B1-4324-8E2B-D5E4FF69BEAD}" srcId="{F3BECE26-6CA2-4DAF-95F7-804D79A3780C}" destId="{1B16DDBB-AB35-4ED9-AE57-3FBB96C84ED7}" srcOrd="1" destOrd="0" parTransId="{A2DA7EFE-01B8-4827-98D4-A115E907EB7A}" sibTransId="{4BAC3331-B364-4053-908B-E539BECA09DE}"/>
    <dgm:cxn modelId="{E8F3D20D-6073-4BC9-A04A-655A5D5C0788}" type="presOf" srcId="{5150CF60-EC77-4E41-9018-76BDBDDEAEA2}" destId="{9B7715D2-C385-4587-8A97-3B436DF04E40}" srcOrd="0" destOrd="1" presId="urn:microsoft.com/office/officeart/2005/8/layout/list1"/>
    <dgm:cxn modelId="{4F279DE6-8D6E-4BC3-A825-C2FF0E2DE005}" type="presParOf" srcId="{5C34F8BE-6E6A-430D-9B33-BA1C7A609685}" destId="{A4402BCB-B48C-4388-8DCD-705BFABB4B0B}" srcOrd="0" destOrd="0" presId="urn:microsoft.com/office/officeart/2005/8/layout/list1"/>
    <dgm:cxn modelId="{1630B064-0518-4152-A985-F4F2BA50BF00}" type="presParOf" srcId="{A4402BCB-B48C-4388-8DCD-705BFABB4B0B}" destId="{8855F721-0BBD-45CA-9673-90316BF97CB6}" srcOrd="0" destOrd="0" presId="urn:microsoft.com/office/officeart/2005/8/layout/list1"/>
    <dgm:cxn modelId="{BEBDC51A-4948-41CC-8471-E4900C6C89FC}" type="presParOf" srcId="{A4402BCB-B48C-4388-8DCD-705BFABB4B0B}" destId="{49DB82D1-49E1-4CC4-966E-76A188ACF783}" srcOrd="1" destOrd="0" presId="urn:microsoft.com/office/officeart/2005/8/layout/list1"/>
    <dgm:cxn modelId="{77C96B02-6A43-483A-B2B9-9DB44519D8BA}" type="presParOf" srcId="{5C34F8BE-6E6A-430D-9B33-BA1C7A609685}" destId="{85374262-0A02-4413-B4D2-23BD9302701B}" srcOrd="1" destOrd="0" presId="urn:microsoft.com/office/officeart/2005/8/layout/list1"/>
    <dgm:cxn modelId="{7AB5A616-390E-4820-BFFF-59CD626E0D66}" type="presParOf" srcId="{5C34F8BE-6E6A-430D-9B33-BA1C7A609685}" destId="{9B7715D2-C385-4587-8A97-3B436DF04E40}" srcOrd="2" destOrd="0" presId="urn:microsoft.com/office/officeart/2005/8/layout/list1"/>
    <dgm:cxn modelId="{3AE779DB-0E75-4183-9554-B3EA1361E9D4}" type="presParOf" srcId="{5C34F8BE-6E6A-430D-9B33-BA1C7A609685}" destId="{278A2405-8BA7-4C42-9770-981DD5020DDC}" srcOrd="3" destOrd="0" presId="urn:microsoft.com/office/officeart/2005/8/layout/list1"/>
    <dgm:cxn modelId="{2AEB0B17-6F67-4B4D-9143-6D40AB6EDEFC}" type="presParOf" srcId="{5C34F8BE-6E6A-430D-9B33-BA1C7A609685}" destId="{4E7635F6-00B5-4B00-8E79-FD7755A3FA42}" srcOrd="4" destOrd="0" presId="urn:microsoft.com/office/officeart/2005/8/layout/list1"/>
    <dgm:cxn modelId="{CE31C0EE-A476-4204-8D71-3E8771D5A018}" type="presParOf" srcId="{4E7635F6-00B5-4B00-8E79-FD7755A3FA42}" destId="{5BB5921A-E634-4AD0-AC03-A4F54DD44112}" srcOrd="0" destOrd="0" presId="urn:microsoft.com/office/officeart/2005/8/layout/list1"/>
    <dgm:cxn modelId="{725C760C-8680-4304-AEC0-00AA4CE57585}" type="presParOf" srcId="{4E7635F6-00B5-4B00-8E79-FD7755A3FA42}" destId="{40DDBC8B-A9D7-442A-8764-03AE4CE69F5E}" srcOrd="1" destOrd="0" presId="urn:microsoft.com/office/officeart/2005/8/layout/list1"/>
    <dgm:cxn modelId="{EA7AD707-0F84-4039-81BB-ABE513DB0895}" type="presParOf" srcId="{5C34F8BE-6E6A-430D-9B33-BA1C7A609685}" destId="{5757D099-8AEF-4BCB-8574-6A6D02306BCA}" srcOrd="5" destOrd="0" presId="urn:microsoft.com/office/officeart/2005/8/layout/list1"/>
    <dgm:cxn modelId="{2E0CEC7D-6451-4566-8BBD-FCB7CA098D90}" type="presParOf" srcId="{5C34F8BE-6E6A-430D-9B33-BA1C7A609685}" destId="{DD7505E5-DD81-4830-97F9-1FF353EAFF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C526-E680-4B2A-A843-FF6E922850BE}">
      <dsp:nvSpPr>
        <dsp:cNvPr id="0" name=""/>
        <dsp:cNvSpPr/>
      </dsp:nvSpPr>
      <dsp:spPr>
        <a:xfrm>
          <a:off x="1473993" y="38596"/>
          <a:ext cx="1852612" cy="185261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User Experience Design</a:t>
          </a:r>
          <a:endParaRPr lang="en-US" sz="1100" b="1" kern="1200" dirty="0"/>
        </a:p>
      </dsp:txBody>
      <dsp:txXfrm>
        <a:off x="1721008" y="362803"/>
        <a:ext cx="1358582" cy="833675"/>
      </dsp:txXfrm>
    </dsp:sp>
    <dsp:sp modelId="{32075E89-D12C-430D-99E4-EF6BBDBEC983}">
      <dsp:nvSpPr>
        <dsp:cNvPr id="0" name=""/>
        <dsp:cNvSpPr/>
      </dsp:nvSpPr>
      <dsp:spPr>
        <a:xfrm>
          <a:off x="2142478" y="1196479"/>
          <a:ext cx="1852612" cy="185261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Documentation</a:t>
          </a:r>
          <a:endParaRPr lang="en-US" sz="1100" b="1" kern="1200" dirty="0"/>
        </a:p>
      </dsp:txBody>
      <dsp:txXfrm>
        <a:off x="2709068" y="1675070"/>
        <a:ext cx="1111567" cy="1018937"/>
      </dsp:txXfrm>
    </dsp:sp>
    <dsp:sp modelId="{81C5C156-9945-40F6-8903-588D70BC8C29}">
      <dsp:nvSpPr>
        <dsp:cNvPr id="0" name=""/>
        <dsp:cNvSpPr/>
      </dsp:nvSpPr>
      <dsp:spPr>
        <a:xfrm>
          <a:off x="805509" y="1196479"/>
          <a:ext cx="1852612" cy="185261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Training</a:t>
          </a:r>
          <a:endParaRPr lang="en-US" sz="1100" b="1" kern="1200" dirty="0"/>
        </a:p>
      </dsp:txBody>
      <dsp:txXfrm>
        <a:off x="979963" y="1675070"/>
        <a:ext cx="1111567" cy="1018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CCAE9-C4A9-4992-B6FB-165EB53D5F03}">
      <dsp:nvSpPr>
        <dsp:cNvPr id="0" name=""/>
        <dsp:cNvSpPr/>
      </dsp:nvSpPr>
      <dsp:spPr>
        <a:xfrm>
          <a:off x="0" y="0"/>
          <a:ext cx="4987290" cy="87782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baseline="0" dirty="0" smtClean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rPr>
            <a:t>What tools are your teams using and what are the outputs they are producing?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11" y="25711"/>
        <a:ext cx="3937343" cy="826402"/>
      </dsp:txXfrm>
    </dsp:sp>
    <dsp:sp modelId="{5550804B-90E1-49D3-BCE0-35E5F8388095}">
      <dsp:nvSpPr>
        <dsp:cNvPr id="0" name=""/>
        <dsp:cNvSpPr/>
      </dsp:nvSpPr>
      <dsp:spPr>
        <a:xfrm>
          <a:off x="372427" y="999744"/>
          <a:ext cx="4987290" cy="87782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u="none" strike="noStrike" kern="1200" cap="none" dirty="0" smtClean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rPr>
            <a:t>Can your teams single-source their content? Do they store it all in one place?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8138" y="1025455"/>
        <a:ext cx="3992854" cy="826402"/>
      </dsp:txXfrm>
    </dsp:sp>
    <dsp:sp modelId="{012586F1-63E6-492D-9DAB-05B5892B1EE9}">
      <dsp:nvSpPr>
        <dsp:cNvPr id="0" name=""/>
        <dsp:cNvSpPr/>
      </dsp:nvSpPr>
      <dsp:spPr>
        <a:xfrm>
          <a:off x="744854" y="1999488"/>
          <a:ext cx="4987290" cy="87782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Do your teams store content all in the same format?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0565" y="2025199"/>
        <a:ext cx="3992854" cy="826402"/>
      </dsp:txXfrm>
    </dsp:sp>
    <dsp:sp modelId="{7370FCF1-1465-490A-AD02-1770A5EB7852}">
      <dsp:nvSpPr>
        <dsp:cNvPr id="0" name=""/>
        <dsp:cNvSpPr/>
      </dsp:nvSpPr>
      <dsp:spPr>
        <a:xfrm>
          <a:off x="1117282" y="2999232"/>
          <a:ext cx="4987290" cy="87782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Do your teams use all the same styles, standards, and branding? (Unified content?)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2993" y="3024943"/>
        <a:ext cx="3992854" cy="826402"/>
      </dsp:txXfrm>
    </dsp:sp>
    <dsp:sp modelId="{9865164C-25D3-409F-9CC4-1C4FA4BFFA9E}">
      <dsp:nvSpPr>
        <dsp:cNvPr id="0" name=""/>
        <dsp:cNvSpPr/>
      </dsp:nvSpPr>
      <dsp:spPr>
        <a:xfrm>
          <a:off x="1489709" y="3998976"/>
          <a:ext cx="4987290" cy="87782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How fast is your content repository growing? Can you sustain it?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420" y="4024687"/>
        <a:ext cx="3992854" cy="826402"/>
      </dsp:txXfrm>
    </dsp:sp>
    <dsp:sp modelId="{07FEC043-B22A-48BE-B7F9-23F359E16C2F}">
      <dsp:nvSpPr>
        <dsp:cNvPr id="0" name=""/>
        <dsp:cNvSpPr/>
      </dsp:nvSpPr>
      <dsp:spPr>
        <a:xfrm>
          <a:off x="4416704" y="641299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4545086" y="641299"/>
        <a:ext cx="313821" cy="429365"/>
      </dsp:txXfrm>
    </dsp:sp>
    <dsp:sp modelId="{FAA66C7E-F772-47E6-9B3C-9297AC52513D}">
      <dsp:nvSpPr>
        <dsp:cNvPr id="0" name=""/>
        <dsp:cNvSpPr/>
      </dsp:nvSpPr>
      <dsp:spPr>
        <a:xfrm>
          <a:off x="4789131" y="1641043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4917513" y="1641043"/>
        <a:ext cx="313821" cy="429365"/>
      </dsp:txXfrm>
    </dsp:sp>
    <dsp:sp modelId="{CB1309E8-F6E7-4B37-9515-0B98B8FC1C4B}">
      <dsp:nvSpPr>
        <dsp:cNvPr id="0" name=""/>
        <dsp:cNvSpPr/>
      </dsp:nvSpPr>
      <dsp:spPr>
        <a:xfrm>
          <a:off x="5161559" y="2626156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289941" y="2626156"/>
        <a:ext cx="313821" cy="429365"/>
      </dsp:txXfrm>
    </dsp:sp>
    <dsp:sp modelId="{B808E5E0-B38E-4B93-80C9-7868930BA000}">
      <dsp:nvSpPr>
        <dsp:cNvPr id="0" name=""/>
        <dsp:cNvSpPr/>
      </dsp:nvSpPr>
      <dsp:spPr>
        <a:xfrm>
          <a:off x="5533986" y="3635654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662368" y="3635654"/>
        <a:ext cx="313821" cy="429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6D720-E1B2-4DD4-965D-4552ED1E344C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Common Tools</a:t>
          </a:r>
          <a:endParaRPr lang="en-US" sz="3700" kern="1200" dirty="0"/>
        </a:p>
      </dsp:txBody>
      <dsp:txXfrm rot="5400000">
        <a:off x="0" y="0"/>
        <a:ext cx="3048000" cy="1524000"/>
      </dsp:txXfrm>
    </dsp:sp>
    <dsp:sp modelId="{631F60A0-15CB-4DCA-B5C6-3956FBEB2931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Common Styles</a:t>
          </a:r>
          <a:endParaRPr lang="en-US" sz="3700" kern="1200" dirty="0"/>
        </a:p>
      </dsp:txBody>
      <dsp:txXfrm>
        <a:off x="3048000" y="0"/>
        <a:ext cx="3048000" cy="1524000"/>
      </dsp:txXfrm>
    </dsp:sp>
    <dsp:sp modelId="{B4E0A089-7326-4625-BF49-7904C6642F16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Consistent Content</a:t>
          </a:r>
          <a:endParaRPr lang="en-US" sz="3700" kern="1200" dirty="0"/>
        </a:p>
      </dsp:txBody>
      <dsp:txXfrm rot="10800000">
        <a:off x="0" y="2539999"/>
        <a:ext cx="3048000" cy="1524000"/>
      </dsp:txXfrm>
    </dsp:sp>
    <dsp:sp modelId="{5C6C0E67-7AFF-44FC-A9D6-D16695AC8150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Common Repository</a:t>
          </a:r>
          <a:endParaRPr lang="en-US" sz="3700" kern="1200" dirty="0"/>
        </a:p>
      </dsp:txBody>
      <dsp:txXfrm rot="-5400000">
        <a:off x="3048000" y="2539999"/>
        <a:ext cx="3048000" cy="1524000"/>
      </dsp:txXfrm>
    </dsp:sp>
    <dsp:sp modelId="{AE4FFE2F-E003-4093-A2FE-03F298063906}">
      <dsp:nvSpPr>
        <dsp:cNvPr id="0" name=""/>
        <dsp:cNvSpPr/>
      </dsp:nvSpPr>
      <dsp:spPr>
        <a:xfrm>
          <a:off x="1523996" y="1269999"/>
          <a:ext cx="3048006" cy="152399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Quality Content</a:t>
          </a:r>
          <a:endParaRPr lang="en-US" sz="3700" kern="1200" dirty="0"/>
        </a:p>
      </dsp:txBody>
      <dsp:txXfrm>
        <a:off x="1598391" y="1344394"/>
        <a:ext cx="2899216" cy="1375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60C15-DAC5-4D24-93E0-B98EC8C25230}">
      <dsp:nvSpPr>
        <dsp:cNvPr id="0" name=""/>
        <dsp:cNvSpPr/>
      </dsp:nvSpPr>
      <dsp:spPr>
        <a:xfrm>
          <a:off x="965834" y="0"/>
          <a:ext cx="5410200" cy="5410200"/>
        </a:xfrm>
        <a:prstGeom prst="triangl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2E71C5-D07E-4D19-8357-41B30F7FF9BD}">
      <dsp:nvSpPr>
        <dsp:cNvPr id="0" name=""/>
        <dsp:cNvSpPr/>
      </dsp:nvSpPr>
      <dsp:spPr>
        <a:xfrm>
          <a:off x="3670934" y="541548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Meets all of your business objectives</a:t>
          </a:r>
          <a:endParaRPr lang="en-US" sz="1400" kern="1200" dirty="0"/>
        </a:p>
      </dsp:txBody>
      <dsp:txXfrm>
        <a:off x="3689710" y="560324"/>
        <a:ext cx="3479078" cy="347079"/>
      </dsp:txXfrm>
    </dsp:sp>
    <dsp:sp modelId="{2C11F20A-97A2-4149-A3D9-B0B8F9AE4DDB}">
      <dsp:nvSpPr>
        <dsp:cNvPr id="0" name=""/>
        <dsp:cNvSpPr/>
      </dsp:nvSpPr>
      <dsp:spPr>
        <a:xfrm>
          <a:off x="3670934" y="974258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Enterprise standard that is independent of proprietary tools</a:t>
          </a:r>
        </a:p>
      </dsp:txBody>
      <dsp:txXfrm>
        <a:off x="3689710" y="993034"/>
        <a:ext cx="3479078" cy="347079"/>
      </dsp:txXfrm>
    </dsp:sp>
    <dsp:sp modelId="{B2CC734B-8BEF-4FF7-928B-7AFD66D2042A}">
      <dsp:nvSpPr>
        <dsp:cNvPr id="0" name=""/>
        <dsp:cNvSpPr/>
      </dsp:nvSpPr>
      <dsp:spPr>
        <a:xfrm>
          <a:off x="3670934" y="1406969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Provides content reuse</a:t>
          </a:r>
        </a:p>
      </dsp:txBody>
      <dsp:txXfrm>
        <a:off x="3689710" y="1425745"/>
        <a:ext cx="3479078" cy="347079"/>
      </dsp:txXfrm>
    </dsp:sp>
    <dsp:sp modelId="{8CEFD67A-DEEC-49FB-8E4B-29E6399DA0D8}">
      <dsp:nvSpPr>
        <dsp:cNvPr id="0" name=""/>
        <dsp:cNvSpPr/>
      </dsp:nvSpPr>
      <dsp:spPr>
        <a:xfrm>
          <a:off x="3670934" y="1839679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Provides content exchange</a:t>
          </a:r>
        </a:p>
      </dsp:txBody>
      <dsp:txXfrm>
        <a:off x="3689710" y="1858455"/>
        <a:ext cx="3479078" cy="347079"/>
      </dsp:txXfrm>
    </dsp:sp>
    <dsp:sp modelId="{44F72DFA-8C0F-49E3-8803-37E3C209F7C7}">
      <dsp:nvSpPr>
        <dsp:cNvPr id="0" name=""/>
        <dsp:cNvSpPr/>
      </dsp:nvSpPr>
      <dsp:spPr>
        <a:xfrm>
          <a:off x="3670934" y="2272389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Enforces consistent content types and organization</a:t>
          </a:r>
        </a:p>
      </dsp:txBody>
      <dsp:txXfrm>
        <a:off x="3689710" y="2291165"/>
        <a:ext cx="3479078" cy="347079"/>
      </dsp:txXfrm>
    </dsp:sp>
    <dsp:sp modelId="{A29DBAEC-F714-45A3-A5C5-AFA485C00663}">
      <dsp:nvSpPr>
        <dsp:cNvPr id="0" name=""/>
        <dsp:cNvSpPr/>
      </dsp:nvSpPr>
      <dsp:spPr>
        <a:xfrm>
          <a:off x="3670934" y="2705100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Permits metadata usage</a:t>
          </a:r>
        </a:p>
      </dsp:txBody>
      <dsp:txXfrm>
        <a:off x="3689710" y="2723876"/>
        <a:ext cx="3479078" cy="347079"/>
      </dsp:txXfrm>
    </dsp:sp>
    <dsp:sp modelId="{DFB21A14-07DE-4EBC-ABE6-81A57DB6CEAD}">
      <dsp:nvSpPr>
        <dsp:cNvPr id="0" name=""/>
        <dsp:cNvSpPr/>
      </dsp:nvSpPr>
      <dsp:spPr>
        <a:xfrm>
          <a:off x="3670934" y="3137810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Produces content in a cost-effective way</a:t>
          </a:r>
        </a:p>
      </dsp:txBody>
      <dsp:txXfrm>
        <a:off x="3689710" y="3156586"/>
        <a:ext cx="3479078" cy="347079"/>
      </dsp:txXfrm>
    </dsp:sp>
    <dsp:sp modelId="{CF9D0DAB-46AD-4970-A830-61C0445E3B61}">
      <dsp:nvSpPr>
        <dsp:cNvPr id="0" name=""/>
        <dsp:cNvSpPr/>
      </dsp:nvSpPr>
      <dsp:spPr>
        <a:xfrm>
          <a:off x="3670934" y="3570520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Provides automated formatting and publishing</a:t>
          </a:r>
        </a:p>
      </dsp:txBody>
      <dsp:txXfrm>
        <a:off x="3689710" y="3589296"/>
        <a:ext cx="3479078" cy="347079"/>
      </dsp:txXfrm>
    </dsp:sp>
    <dsp:sp modelId="{06120622-536A-4FC6-98C5-A5F73362980A}">
      <dsp:nvSpPr>
        <dsp:cNvPr id="0" name=""/>
        <dsp:cNvSpPr/>
      </dsp:nvSpPr>
      <dsp:spPr>
        <a:xfrm>
          <a:off x="3670934" y="4003230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Prepares content for translation</a:t>
          </a:r>
        </a:p>
      </dsp:txBody>
      <dsp:txXfrm>
        <a:off x="3689710" y="4022006"/>
        <a:ext cx="3479078" cy="347079"/>
      </dsp:txXfrm>
    </dsp:sp>
    <dsp:sp modelId="{3B444277-C7EB-41A8-B5C1-C52AA5451D0F}">
      <dsp:nvSpPr>
        <dsp:cNvPr id="0" name=""/>
        <dsp:cNvSpPr/>
      </dsp:nvSpPr>
      <dsp:spPr>
        <a:xfrm>
          <a:off x="3670934" y="4435941"/>
          <a:ext cx="3516630" cy="38463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Extensible which means teams can be proactive and not reactive</a:t>
          </a:r>
        </a:p>
      </dsp:txBody>
      <dsp:txXfrm>
        <a:off x="3689710" y="4454717"/>
        <a:ext cx="3479078" cy="34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9FD38-D5A8-4E56-8661-A65084DB04AE}">
      <dsp:nvSpPr>
        <dsp:cNvPr id="0" name=""/>
        <dsp:cNvSpPr/>
      </dsp:nvSpPr>
      <dsp:spPr>
        <a:xfrm>
          <a:off x="446" y="169292"/>
          <a:ext cx="1625203" cy="8126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DITA</a:t>
          </a:r>
          <a:endParaRPr lang="en-US" sz="3400" kern="1200" dirty="0"/>
        </a:p>
      </dsp:txBody>
      <dsp:txXfrm>
        <a:off x="24246" y="193092"/>
        <a:ext cx="1577603" cy="765001"/>
      </dsp:txXfrm>
    </dsp:sp>
    <dsp:sp modelId="{EF8AA0BB-936B-432D-A1A9-6A3533FBA06E}">
      <dsp:nvSpPr>
        <dsp:cNvPr id="0" name=""/>
        <dsp:cNvSpPr/>
      </dsp:nvSpPr>
      <dsp:spPr>
        <a:xfrm>
          <a:off x="162966" y="981893"/>
          <a:ext cx="162520" cy="60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51"/>
              </a:lnTo>
              <a:lnTo>
                <a:pt x="162520" y="60945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D8AE-AC97-4C6D-8199-A0F43EA395CB}">
      <dsp:nvSpPr>
        <dsp:cNvPr id="0" name=""/>
        <dsp:cNvSpPr/>
      </dsp:nvSpPr>
      <dsp:spPr>
        <a:xfrm>
          <a:off x="325487" y="1185044"/>
          <a:ext cx="1300162" cy="8126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XML Standard for Writing Content</a:t>
          </a:r>
          <a:endParaRPr lang="en-US" sz="1400" kern="1200" dirty="0"/>
        </a:p>
      </dsp:txBody>
      <dsp:txXfrm>
        <a:off x="349287" y="1208844"/>
        <a:ext cx="1252562" cy="765001"/>
      </dsp:txXfrm>
    </dsp:sp>
    <dsp:sp modelId="{1F0CA6EC-604E-4AD5-AECF-D086DC1F570D}">
      <dsp:nvSpPr>
        <dsp:cNvPr id="0" name=""/>
        <dsp:cNvSpPr/>
      </dsp:nvSpPr>
      <dsp:spPr>
        <a:xfrm>
          <a:off x="2031950" y="169292"/>
          <a:ext cx="1625203" cy="8126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DITA OT</a:t>
          </a:r>
          <a:endParaRPr lang="en-US" sz="3400" kern="1200" dirty="0"/>
        </a:p>
      </dsp:txBody>
      <dsp:txXfrm>
        <a:off x="2055750" y="193092"/>
        <a:ext cx="1577603" cy="765001"/>
      </dsp:txXfrm>
    </dsp:sp>
    <dsp:sp modelId="{527C3583-7CD6-4302-94E2-CA50133D83EB}">
      <dsp:nvSpPr>
        <dsp:cNvPr id="0" name=""/>
        <dsp:cNvSpPr/>
      </dsp:nvSpPr>
      <dsp:spPr>
        <a:xfrm>
          <a:off x="2194470" y="981893"/>
          <a:ext cx="162520" cy="609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51"/>
              </a:lnTo>
              <a:lnTo>
                <a:pt x="162520" y="60945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3880D-7BD5-441A-BA73-A56C3378EE50}">
      <dsp:nvSpPr>
        <dsp:cNvPr id="0" name=""/>
        <dsp:cNvSpPr/>
      </dsp:nvSpPr>
      <dsp:spPr>
        <a:xfrm>
          <a:off x="2356991" y="1185044"/>
          <a:ext cx="1300162" cy="8126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Publishing Engine Donated by IBM</a:t>
          </a:r>
          <a:endParaRPr lang="en-US" sz="1400" kern="1200" dirty="0"/>
        </a:p>
      </dsp:txBody>
      <dsp:txXfrm>
        <a:off x="2380791" y="1208844"/>
        <a:ext cx="1252562" cy="765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41F0B-F26F-4E25-8624-38C58222B6FD}">
      <dsp:nvSpPr>
        <dsp:cNvPr id="0" name=""/>
        <dsp:cNvSpPr/>
      </dsp:nvSpPr>
      <dsp:spPr>
        <a:xfrm>
          <a:off x="577214" y="0"/>
          <a:ext cx="6541770" cy="4699000"/>
        </a:xfrm>
        <a:prstGeom prst="rightArrow">
          <a:avLst/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93D74-3B7A-42FF-BFF5-0A3B80E57E2B}">
      <dsp:nvSpPr>
        <dsp:cNvPr id="0" name=""/>
        <dsp:cNvSpPr/>
      </dsp:nvSpPr>
      <dsp:spPr>
        <a:xfrm>
          <a:off x="4309" y="1409700"/>
          <a:ext cx="1222624" cy="18796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Content Migration</a:t>
          </a:r>
          <a:br>
            <a:rPr lang="en-US" sz="1600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Tool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3993" y="1469384"/>
        <a:ext cx="1103256" cy="1760232"/>
      </dsp:txXfrm>
    </dsp:sp>
    <dsp:sp modelId="{8188ABF6-9931-44E9-BD9C-0EA5E5D8128D}">
      <dsp:nvSpPr>
        <dsp:cNvPr id="0" name=""/>
        <dsp:cNvSpPr/>
      </dsp:nvSpPr>
      <dsp:spPr>
        <a:xfrm>
          <a:off x="1297301" y="1409700"/>
          <a:ext cx="1222624" cy="18796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Authoring Tool, such as</a:t>
          </a:r>
          <a:br>
            <a:rPr lang="en-US" sz="1600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XMetal or </a:t>
          </a:r>
          <a:r>
            <a:rPr lang="en-US" sz="1600" kern="1200" dirty="0" err="1" smtClean="0">
              <a:solidFill>
                <a:schemeClr val="tx1"/>
              </a:solidFill>
            </a:rPr>
            <a:t>oXygen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356985" y="1469384"/>
        <a:ext cx="1103256" cy="1760232"/>
      </dsp:txXfrm>
    </dsp:sp>
    <dsp:sp modelId="{54769BCE-4630-4B82-A6CB-83E17F12FA3C}">
      <dsp:nvSpPr>
        <dsp:cNvPr id="0" name=""/>
        <dsp:cNvSpPr/>
      </dsp:nvSpPr>
      <dsp:spPr>
        <a:xfrm>
          <a:off x="2590292" y="1409700"/>
          <a:ext cx="1222624" cy="18796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CCMS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(Content Repository)</a:t>
          </a:r>
          <a:br>
            <a:rPr lang="en-US" sz="1600" kern="1200" dirty="0" smtClean="0">
              <a:solidFill>
                <a:schemeClr val="tx1"/>
              </a:solidFill>
            </a:rPr>
          </a:br>
          <a:endParaRPr lang="en-US" sz="1600" kern="1200" dirty="0">
            <a:solidFill>
              <a:schemeClr val="tx1"/>
            </a:solidFill>
          </a:endParaRPr>
        </a:p>
      </dsp:txBody>
      <dsp:txXfrm>
        <a:off x="2649976" y="1469384"/>
        <a:ext cx="1103256" cy="1760232"/>
      </dsp:txXfrm>
    </dsp:sp>
    <dsp:sp modelId="{B791798D-DEB2-4509-AD06-2D292281BDE0}">
      <dsp:nvSpPr>
        <dsp:cNvPr id="0" name=""/>
        <dsp:cNvSpPr/>
      </dsp:nvSpPr>
      <dsp:spPr>
        <a:xfrm>
          <a:off x="3883283" y="1409700"/>
          <a:ext cx="1222624" cy="18796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Styles Enforcement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42967" y="1469384"/>
        <a:ext cx="1103256" cy="1760232"/>
      </dsp:txXfrm>
    </dsp:sp>
    <dsp:sp modelId="{DB7F30F5-C521-4EE2-B503-8045386EB00D}">
      <dsp:nvSpPr>
        <dsp:cNvPr id="0" name=""/>
        <dsp:cNvSpPr/>
      </dsp:nvSpPr>
      <dsp:spPr>
        <a:xfrm>
          <a:off x="5176274" y="1409700"/>
          <a:ext cx="1222624" cy="18796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Publishing Engine, such as DITA OT)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35958" y="1469384"/>
        <a:ext cx="1103256" cy="1760232"/>
      </dsp:txXfrm>
    </dsp:sp>
    <dsp:sp modelId="{F32D3F51-B025-43AA-90F0-30DA58576496}">
      <dsp:nvSpPr>
        <dsp:cNvPr id="0" name=""/>
        <dsp:cNvSpPr/>
      </dsp:nvSpPr>
      <dsp:spPr>
        <a:xfrm>
          <a:off x="6469265" y="1409700"/>
          <a:ext cx="1222624" cy="18796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Interactive Online Repository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528949" y="1469384"/>
        <a:ext cx="1103256" cy="1760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715D2-C385-4587-8A97-3B436DF04E40}">
      <dsp:nvSpPr>
        <dsp:cNvPr id="0" name=""/>
        <dsp:cNvSpPr/>
      </dsp:nvSpPr>
      <dsp:spPr>
        <a:xfrm>
          <a:off x="0" y="678962"/>
          <a:ext cx="6096000" cy="1556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95732" rIns="4731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Generic Topic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Three additional topic types based on the Generic Topic – Concept, Task, and Reference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Each topic consists of tags</a:t>
          </a:r>
        </a:p>
      </dsp:txBody>
      <dsp:txXfrm>
        <a:off x="0" y="678962"/>
        <a:ext cx="6096000" cy="1556100"/>
      </dsp:txXfrm>
    </dsp:sp>
    <dsp:sp modelId="{49DB82D1-49E1-4CC4-966E-76A188ACF783}">
      <dsp:nvSpPr>
        <dsp:cNvPr id="0" name=""/>
        <dsp:cNvSpPr/>
      </dsp:nvSpPr>
      <dsp:spPr>
        <a:xfrm>
          <a:off x="304800" y="398522"/>
          <a:ext cx="426720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Topics</a:t>
          </a:r>
          <a:br>
            <a:rPr lang="en-US" sz="1900" kern="1200" dirty="0" smtClean="0"/>
          </a:br>
          <a:r>
            <a:rPr lang="en-US" sz="1900" kern="1200" dirty="0" smtClean="0"/>
            <a:t>Author content in topics</a:t>
          </a:r>
        </a:p>
      </dsp:txBody>
      <dsp:txXfrm>
        <a:off x="332180" y="425902"/>
        <a:ext cx="4212440" cy="506120"/>
      </dsp:txXfrm>
    </dsp:sp>
    <dsp:sp modelId="{DD7505E5-DD81-4830-97F9-1FF353EAFF05}">
      <dsp:nvSpPr>
        <dsp:cNvPr id="0" name=""/>
        <dsp:cNvSpPr/>
      </dsp:nvSpPr>
      <dsp:spPr>
        <a:xfrm>
          <a:off x="0" y="2618102"/>
          <a:ext cx="6096000" cy="1047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95732" rIns="4731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Dita</a:t>
          </a:r>
          <a:r>
            <a:rPr lang="en-US" sz="1900" kern="1200" dirty="0" smtClean="0"/>
            <a:t> map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Book map</a:t>
          </a:r>
          <a:endParaRPr lang="en-US" sz="1900" kern="1200" dirty="0"/>
        </a:p>
      </dsp:txBody>
      <dsp:txXfrm>
        <a:off x="0" y="2618102"/>
        <a:ext cx="6096000" cy="1047375"/>
      </dsp:txXfrm>
    </dsp:sp>
    <dsp:sp modelId="{40DDBC8B-A9D7-442A-8764-03AE4CE69F5E}">
      <dsp:nvSpPr>
        <dsp:cNvPr id="0" name=""/>
        <dsp:cNvSpPr/>
      </dsp:nvSpPr>
      <dsp:spPr>
        <a:xfrm>
          <a:off x="304800" y="2337662"/>
          <a:ext cx="4267200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Dita</a:t>
          </a:r>
          <a:r>
            <a:rPr lang="en-US" sz="1900" kern="1200" dirty="0" smtClean="0"/>
            <a:t> maps</a:t>
          </a:r>
          <a:br>
            <a:rPr lang="en-US" sz="1900" kern="1200" dirty="0" smtClean="0"/>
          </a:br>
          <a:r>
            <a:rPr lang="en-US" sz="1900" kern="1200" dirty="0" smtClean="0"/>
            <a:t>(think of it as the table of contents file)</a:t>
          </a:r>
          <a:endParaRPr lang="en-US" sz="1900" kern="1200" dirty="0"/>
        </a:p>
      </dsp:txBody>
      <dsp:txXfrm>
        <a:off x="332180" y="2365042"/>
        <a:ext cx="42124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4554" cy="463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61560" y="0"/>
            <a:ext cx="3034554" cy="463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35499" cy="3476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0404" y="4404358"/>
            <a:ext cx="5596891" cy="4171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05550"/>
            <a:ext cx="3034554" cy="463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61560" y="8805550"/>
            <a:ext cx="3034554" cy="463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0404" y="4404358"/>
            <a:ext cx="5596891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961560" y="8991925"/>
            <a:ext cx="3034554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x-none" sz="1200" b="0" i="0" u="none" strike="noStrike" cap="none" baseline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70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0404" y="4404358"/>
            <a:ext cx="5596891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961560" y="8991925"/>
            <a:ext cx="3034554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x-none" sz="1200" b="0" i="0" u="none" strike="noStrike" cap="none" baseline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19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5237" indent="-290476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61904" indent="-23238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6665" indent="-23238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91427" indent="-23238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6189" indent="-2323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20951" indent="-2323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85712" indent="-2323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50473" indent="-2323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4BAAC33-41D5-4DA7-9106-5D22BABAB791}" type="slidenum">
              <a:rPr lang="en-US" smtClean="0"/>
              <a:pPr eaLnBrk="1" hangingPunct="1">
                <a:defRPr/>
              </a:pPr>
              <a:t>4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0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0404" y="4404358"/>
            <a:ext cx="5596891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961560" y="8991925"/>
            <a:ext cx="3034554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x-none" sz="1200" b="0" i="0" u="none" strike="noStrike" cap="none" baseline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16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00404" y="6305744"/>
            <a:ext cx="5596891" cy="368858"/>
          </a:xfrm>
          <a:prstGeom prst="rect">
            <a:avLst/>
          </a:prstGeom>
          <a:noFill/>
          <a:ln>
            <a:noFill/>
          </a:ln>
        </p:spPr>
        <p:txBody>
          <a:bodyPr lIns="91200" tIns="91200" rIns="91200" bIns="91200" anchor="ctr" anchorCtr="0">
            <a:spAutoFit/>
          </a:bodyPr>
          <a:lstStyle/>
          <a:p>
            <a:endParaRPr dirty="0"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647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00404" y="4404358"/>
            <a:ext cx="5596891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961560" y="8991925"/>
            <a:ext cx="3034554" cy="277492"/>
          </a:xfrm>
          <a:prstGeom prst="rect">
            <a:avLst/>
          </a:prstGeom>
          <a:noFill/>
          <a:ln>
            <a:noFill/>
          </a:ln>
        </p:spPr>
        <p:txBody>
          <a:bodyPr lIns="91925" tIns="45950" rIns="91925" bIns="4595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x-none" sz="1200" b="0" i="0" u="none" strike="noStrike" cap="none" baseline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44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C30710E3-4C4E-40D7-B37C-A6D9ADBEDF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9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1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1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7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2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3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0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71438"/>
            <a:ext cx="7129462" cy="620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0663" y="947057"/>
            <a:ext cx="8491537" cy="497273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DA84A-491F-4403-910B-31242485FA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0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536DD340-A014-4C43-A72C-E2E25BEC2A95}" type="datetime1">
              <a:rPr lang="en-US" smtClean="0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>
              <a:defRPr/>
            </a:pPr>
            <a:fld id="{B3C2ABAD-EA4E-4E0F-AA38-5EB829DB23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5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1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DITA </a:t>
            </a:r>
            <a:r>
              <a:rPr lang="en-US" cap="none" dirty="0"/>
              <a:t>O</a:t>
            </a:r>
            <a:r>
              <a:rPr lang="en-US" cap="none" dirty="0" smtClean="0"/>
              <a:t>verview – Build the case for DITA</a:t>
            </a:r>
            <a:endParaRPr lang="en-US" cap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29499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overview - DITA vs DITA Open Toolkit (OT)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38188" y="1295400"/>
            <a:ext cx="8277224" cy="52578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DITA is an acronym for Darwin Information Typing Architecture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DITA is an XML-based standard for authoring and delivering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DITA is an architecture for creating topic-oriented content that can be reused and single-sourced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DITA is not a static standard. It continues to evolve and improve.</a:t>
            </a:r>
          </a:p>
          <a:p>
            <a:pPr>
              <a:buNone/>
            </a:pP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When DITA became a public XML standard in 2004, IBM contributed the DITA OT.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6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DITA OT transforms DITA content (XML files) into output formats such as PDF, XHTML, and Windows online help (CHM files). It is a publishing Engine.</a:t>
            </a:r>
          </a:p>
          <a:p>
            <a:pPr>
              <a:buNone/>
            </a:pP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8492203"/>
              </p:ext>
            </p:extLst>
          </p:nvPr>
        </p:nvGraphicFramePr>
        <p:xfrm>
          <a:off x="2419350" y="3124200"/>
          <a:ext cx="3657600" cy="216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419600" y="3271440"/>
            <a:ext cx="1981200" cy="187245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57750" y="3265090"/>
            <a:ext cx="1219200" cy="196453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304800"/>
            <a:ext cx="7429499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tools solution includes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9963552"/>
              </p:ext>
            </p:extLst>
          </p:nvPr>
        </p:nvGraphicFramePr>
        <p:xfrm>
          <a:off x="838200" y="1397000"/>
          <a:ext cx="76962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719" y="-126020"/>
            <a:ext cx="7429499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key concepts 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5141431"/>
              </p:ext>
            </p:extLst>
          </p:nvPr>
        </p:nvGraphicFramePr>
        <p:xfrm>
          <a:off x="27432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371600"/>
            <a:ext cx="2339788" cy="2057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29499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key concepts – structure in the content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429499" cy="354171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– Hierarchical order in which content occurs in a topic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more consistent the structure, the easier it is for users to read/use and the easier it is for writers to write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Structured content allows you to collaborate, share, and exchange content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Common Issues for Enterprises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Teams using different structures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 have no governance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Managers want you to focus on quality content rather than trying to remember the structure, the layout/formatting details, and publishing the output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429499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</a:t>
            </a:r>
            <a:r>
              <a:rPr lang="en-US" sz="2800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gotchas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77224" cy="4640262"/>
          </a:xfrm>
        </p:spPr>
        <p:txBody>
          <a:bodyPr>
            <a:noAutofit/>
          </a:bodyPr>
          <a:lstStyle/>
          <a:p>
            <a:pPr marL="115888" indent="-4763">
              <a:spcBef>
                <a:spcPts val="600"/>
              </a:spcBef>
              <a:spcAft>
                <a:spcPts val="600"/>
              </a:spcAft>
              <a:buNone/>
              <a:tabLst>
                <a:tab pos="115888" algn="l"/>
              </a:tabLs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to put guidelines/best practices around specific things that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will give you 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 headache.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reuse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Versioning topics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Branching topics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text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115888" indent="-4763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Keep it simple. You could do many nifty things, but that does not mean these things are sensible, logical, or advisable. </a:t>
            </a:r>
          </a:p>
          <a:p>
            <a:pPr marL="115888" indent="-4763">
              <a:buNone/>
            </a:pPr>
            <a:endParaRPr lang="en-US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888" indent="-4763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Horror Stories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… There are plenty.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over think your solution. </a:t>
            </a:r>
            <a:endParaRPr lang="en-US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29499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vision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47800"/>
            <a:ext cx="7429499" cy="354171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Place f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ocus on quality content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Have greater control over the user experience destiny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Give writers/trainers higher visibility so you become partners with other areas of your organization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Become proactive towards business objectives and customer requests rather than reactive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Contribute and/or increase the revenue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writers/trainers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for the business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304800"/>
            <a:ext cx="7848600" cy="147857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How you can make a difference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429499" cy="354171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Speak up and become a part of the effort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Do not be a bystander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Collaborate with your peers and your team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Tout our your effort and its progress with metrics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5542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Key take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aways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95400" y="1219200"/>
            <a:ext cx="8366125" cy="3757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i="0" u="none" strike="noStrike" cap="none" baseline="0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Understand your</a:t>
            </a:r>
            <a:r>
              <a:rPr lang="en-US" sz="2000" b="0" i="0" u="none" strike="noStrike" cap="none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US" sz="2000" b="0" i="0" u="none" strike="noStrike" cap="none" baseline="0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business objectives</a:t>
            </a:r>
            <a:endParaRPr lang="en-US" sz="2000" b="0" i="0" u="none" strike="noStrike" cap="none" dirty="0" smtClean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Realize your problem statements</a:t>
            </a:r>
          </a:p>
          <a:p>
            <a:pPr marL="285750" lvl="0" indent="-285750">
              <a:lnSpc>
                <a:spcPct val="100000"/>
              </a:lnSpc>
              <a:spcAft>
                <a:spcPts val="1280"/>
              </a:spcAft>
              <a:buClr>
                <a:schemeClr val="tx1"/>
              </a:buClr>
              <a:buSzPct val="98958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most important thing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Know the DITA benefits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Learn DITA basics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Realize the DITA </a:t>
            </a:r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gotchas</a:t>
            </a: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vision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How you can make a difference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43000" y="545386"/>
            <a:ext cx="7429499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800" b="1" cap="none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Overview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sp>
        <p:nvSpPr>
          <p:cNvPr id="6" name="Shape 169"/>
          <p:cNvSpPr txBox="1">
            <a:spLocks noGrp="1"/>
          </p:cNvSpPr>
          <p:nvPr>
            <p:ph idx="1"/>
          </p:nvPr>
        </p:nvSpPr>
        <p:spPr>
          <a:xfrm>
            <a:off x="1143000" y="1143000"/>
            <a:ext cx="8366125" cy="3757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i="0" u="none" strike="noStrike" cap="none" baseline="0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Understand your</a:t>
            </a:r>
            <a:r>
              <a:rPr lang="en-US" sz="2000" b="0" i="0" u="none" strike="noStrike" cap="none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US" sz="2000" b="0" i="0" u="none" strike="noStrike" cap="none" baseline="0" dirty="0" smtClean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business objectives</a:t>
            </a:r>
            <a:endParaRPr lang="en-US" sz="2000" b="0" i="0" u="none" strike="noStrike" cap="none" dirty="0" smtClean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Realize your problem statements</a:t>
            </a:r>
          </a:p>
          <a:p>
            <a:pPr marL="285750" lvl="0" indent="-285750">
              <a:lnSpc>
                <a:spcPct val="100000"/>
              </a:lnSpc>
              <a:spcAft>
                <a:spcPts val="1280"/>
              </a:spcAft>
              <a:buClr>
                <a:schemeClr val="tx1"/>
              </a:buClr>
              <a:buSzPct val="98958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the most important thing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Know the DITA benefits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Learn DITA basics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Realize the DITA </a:t>
            </a:r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gotchas</a:t>
            </a:r>
            <a:endParaRPr lang="en-US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vision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How you can make a difference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64445" y="6304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800" b="1" cap="none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Understand your business objectives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35870" y="1447800"/>
            <a:ext cx="7696200" cy="45699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+mj-lt"/>
              <a:buAutoNum type="arabicPeriod"/>
            </a:pP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Get a corporate sponsor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+mj-lt"/>
              <a:buAutoNum type="arabicPeriod"/>
            </a:pP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Find out what your business objectives are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+mj-lt"/>
              <a:buAutoNum type="arabicPeriod"/>
            </a:pPr>
            <a:r>
              <a:rPr lang="en-US" b="0" dirty="0" smtClean="0">
                <a:latin typeface="Verdana"/>
                <a:ea typeface="Verdana"/>
                <a:cs typeface="Verdana"/>
                <a:sym typeface="Verdana"/>
              </a:rPr>
              <a:t>Marry the business objectives to your content objectives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+mj-lt"/>
              <a:buAutoNum type="arabicPeriod"/>
            </a:pPr>
            <a:r>
              <a:rPr lang="en-US" dirty="0" smtClean="0">
                <a:latin typeface="Verdana"/>
                <a:ea typeface="Verdana"/>
                <a:cs typeface="Verdana"/>
                <a:sym typeface="Verdana"/>
              </a:rPr>
              <a:t>Work with a team and not in a silo</a:t>
            </a: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en-US" b="0" dirty="0" smtClean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rgbClr val="005050"/>
              </a:buClr>
              <a:buSzPct val="98958"/>
              <a:buFont typeface="Arial"/>
              <a:buChar char="•"/>
            </a:pPr>
            <a:endParaRPr lang="x-none" sz="1600" b="0" i="0" u="none" strike="noStrike" cap="none" baseline="0" dirty="0">
              <a:solidFill>
                <a:srgbClr val="0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397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30"/>
          <p:cNvSpPr>
            <a:spLocks noGrp="1" noChangeArrowheads="1"/>
          </p:cNvSpPr>
          <p:nvPr>
            <p:ph type="title"/>
          </p:nvPr>
        </p:nvSpPr>
        <p:spPr>
          <a:xfrm>
            <a:off x="1371600" y="108743"/>
            <a:ext cx="8086725" cy="62071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Total user experience (UX)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050" y="6567488"/>
            <a:ext cx="709613" cy="238125"/>
          </a:xfrm>
        </p:spPr>
        <p:txBody>
          <a:bodyPr/>
          <a:lstStyle/>
          <a:p>
            <a:pPr>
              <a:defRPr/>
            </a:pPr>
            <a:fld id="{1DDBE445-F412-4009-AC5C-1D314DE7DE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79739353"/>
              </p:ext>
            </p:extLst>
          </p:nvPr>
        </p:nvGraphicFramePr>
        <p:xfrm>
          <a:off x="2209800" y="1859756"/>
          <a:ext cx="4800600" cy="308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134" name="TextBox 3"/>
          <p:cNvSpPr txBox="1">
            <a:spLocks noChangeArrowheads="1"/>
          </p:cNvSpPr>
          <p:nvPr/>
        </p:nvSpPr>
        <p:spPr bwMode="auto">
          <a:xfrm>
            <a:off x="457200" y="1835944"/>
            <a:ext cx="3124200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Provides UI design based on in-depth user research. Designs are tested with target users early and often throughout the  development lifecycle, thus ensuring that the finished product meets users' needs.</a:t>
            </a:r>
            <a:endParaRPr lang="en-US" sz="1050" dirty="0" smtClean="0"/>
          </a:p>
        </p:txBody>
      </p:sp>
      <p:sp>
        <p:nvSpPr>
          <p:cNvPr id="48135" name="TextBox 8"/>
          <p:cNvSpPr txBox="1">
            <a:spLocks noChangeArrowheads="1"/>
          </p:cNvSpPr>
          <p:nvPr/>
        </p:nvSpPr>
        <p:spPr bwMode="auto">
          <a:xfrm>
            <a:off x="6291263" y="3584576"/>
            <a:ext cx="2590800" cy="1362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eaLnBrk="1" hangingPunct="1"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Provides non-intrusive but easily accessible product assistance based on in-depth research of how users interact with the products and the contexts in which they seek additional information. </a:t>
            </a:r>
          </a:p>
          <a:p>
            <a:pPr marL="0" lvl="1" eaLnBrk="1" hangingPunct="1">
              <a:defRPr/>
            </a:pPr>
            <a:endParaRPr lang="en-US" sz="1050" dirty="0" smtClean="0"/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455612" y="3348832"/>
            <a:ext cx="2667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 dirty="0">
                <a:solidFill>
                  <a:srgbClr val="000000"/>
                </a:solidFill>
              </a:rPr>
              <a:t>Provides a research-based, structured curriculum delivered through interactive, just-in-time methods, with a focus on eLearning and virtual classroom delivery.</a:t>
            </a:r>
            <a:endParaRPr lang="en-US" sz="1200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 bwMode="auto">
          <a:xfrm>
            <a:off x="1676400" y="914400"/>
            <a:ext cx="6727825" cy="55165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050"/>
                </a:solidFill>
                <a:latin typeface="+mn-lt"/>
                <a:ea typeface="+mn-ea"/>
                <a:cs typeface="+mn-cs"/>
              </a:defRPr>
            </a:lvl1pPr>
            <a:lvl2pPr marL="1588" indent="4556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2D2D"/>
                </a:solidFill>
                <a:latin typeface="+mn-lt"/>
                <a:cs typeface="+mn-cs"/>
              </a:defRPr>
            </a:lvl2pPr>
            <a:lvl3pPr marL="180975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77373"/>
              </a:buClr>
              <a:buChar char="•"/>
              <a:defRPr sz="1600">
                <a:solidFill>
                  <a:srgbClr val="002D2D"/>
                </a:solidFill>
                <a:latin typeface="+mn-lt"/>
                <a:cs typeface="+mn-cs"/>
              </a:defRPr>
            </a:lvl3pPr>
            <a:lvl4pPr marL="355600" indent="-17303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77373"/>
              </a:buClr>
              <a:buChar char="–"/>
              <a:defRPr sz="1400">
                <a:solidFill>
                  <a:srgbClr val="002D2D"/>
                </a:solidFill>
                <a:latin typeface="+mn-lt"/>
                <a:cs typeface="+mn-cs"/>
              </a:defRPr>
            </a:lvl4pPr>
            <a:lvl5pPr marL="539750" indent="-18256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77373"/>
              </a:buClr>
              <a:buChar char="•"/>
              <a:defRPr sz="1400">
                <a:solidFill>
                  <a:srgbClr val="002D2D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4141"/>
              </a:buClr>
              <a:buChar char="•"/>
              <a:defRPr sz="1400">
                <a:solidFill>
                  <a:srgbClr val="002D2D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4141"/>
              </a:buClr>
              <a:buChar char="•"/>
              <a:defRPr sz="1400">
                <a:solidFill>
                  <a:srgbClr val="002D2D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4141"/>
              </a:buClr>
              <a:buChar char="•"/>
              <a:defRPr sz="1400">
                <a:solidFill>
                  <a:srgbClr val="002D2D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4141"/>
              </a:buClr>
              <a:buChar char="•"/>
              <a:defRPr sz="1400">
                <a:solidFill>
                  <a:srgbClr val="002D2D"/>
                </a:solidFill>
                <a:latin typeface="+mn-lt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1400" b="0" i="1" dirty="0" smtClean="0"/>
              <a:t>What’s your total user experience?</a:t>
            </a:r>
          </a:p>
          <a:p>
            <a:pPr marL="0" indent="0">
              <a:defRPr/>
            </a:pPr>
            <a:r>
              <a:rPr lang="en-US" sz="1400" b="0" i="1" dirty="0" smtClean="0"/>
              <a:t>What team’s play a part in your user experience?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76350" y="2494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x-none" sz="2800" b="1" i="0" u="none" strike="noStrike" cap="none" baseline="0" dirty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Problem </a:t>
            </a: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s</a:t>
            </a:r>
            <a:r>
              <a:rPr lang="x-none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tatements</a:t>
            </a: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(Questions to ask)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9247801"/>
              </p:ext>
            </p:extLst>
          </p:nvPr>
        </p:nvGraphicFramePr>
        <p:xfrm>
          <a:off x="1295400" y="1066800"/>
          <a:ext cx="6477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833560" y="6629400"/>
            <a:ext cx="1339850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x-none" sz="900" b="0" i="0" u="none" strike="noStrike" cap="none" baseline="0">
                <a:solidFill>
                  <a:srgbClr val="AFC8C8"/>
                </a:solidFill>
                <a:latin typeface="Verdana"/>
                <a:ea typeface="Verdana"/>
                <a:cs typeface="Verdana"/>
                <a:sym typeface="Verdana"/>
              </a:rPr>
              <a:t>Confidential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524000" y="480402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Most important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thing</a:t>
            </a:r>
            <a:endParaRPr lang="x-none" sz="2800" b="1" i="0" u="none" strike="noStrike" cap="none" baseline="0" dirty="0">
              <a:solidFill>
                <a:schemeClr val="lt1"/>
              </a:solidFill>
              <a:latin typeface="Arial" panose="020B0604020202020204" pitchFamily="34" charset="0"/>
              <a:ea typeface="Tahoma"/>
              <a:cs typeface="Arial" panose="020B0604020202020204" pitchFamily="34" charset="0"/>
              <a:sym typeface="Tahom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218468"/>
            <a:ext cx="7429499" cy="1057882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Why select DITA?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77224" cy="464026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58322013"/>
              </p:ext>
            </p:extLst>
          </p:nvPr>
        </p:nvGraphicFramePr>
        <p:xfrm>
          <a:off x="685800" y="1295400"/>
          <a:ext cx="8153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29499" cy="829282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benefits everyone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85826" y="990600"/>
            <a:ext cx="8277224" cy="5334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to Customers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 content across product lines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Unified look and feel for all of our outputs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Easily searchable content and less content to weed through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content quality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content translation if the business adopts translation</a:t>
            </a:r>
          </a:p>
          <a:p>
            <a:pPr lvl="0">
              <a:spcBef>
                <a:spcPts val="0"/>
              </a:spcBef>
              <a:buNone/>
            </a:pPr>
            <a:endParaRPr lang="en-US" sz="1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efficiency 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Better control over content versions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Unified content storage repository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Automated publishing and workflows</a:t>
            </a:r>
          </a:p>
          <a:p>
            <a:pPr>
              <a:spcBef>
                <a:spcPts val="0"/>
              </a:spcBef>
              <a:buNone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Corporate/Management benefits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content quality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Better skill set definition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Greater output flexibility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Lower personnel, software, production, storage, support, and maintenance costs on the go forward</a:t>
            </a:r>
          </a:p>
          <a:p>
            <a:pPr>
              <a:spcBef>
                <a:spcPts val="0"/>
              </a:spcBef>
              <a:buNone/>
            </a:pPr>
            <a:endParaRPr lang="en-US" sz="1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Benefits to content creators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New industry standard skills and software to learn</a:t>
            </a:r>
          </a:p>
          <a:p>
            <a:pPr lvl="0"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More time writing – quality content</a:t>
            </a:r>
          </a:p>
          <a:p>
            <a:pPr>
              <a:spcBef>
                <a:spcPts val="0"/>
              </a:spcBef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 and personal growth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DITA basics</a:t>
            </a: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1874</TotalTime>
  <Words>866</Words>
  <Application>Microsoft Office PowerPoint</Application>
  <PresentationFormat>On-screen Show (4:3)</PresentationFormat>
  <Paragraphs>153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Tahoma</vt:lpstr>
      <vt:lpstr>Trebuchet MS</vt:lpstr>
      <vt:lpstr>Tw Cen MT</vt:lpstr>
      <vt:lpstr>Verdana</vt:lpstr>
      <vt:lpstr>Circuit</vt:lpstr>
      <vt:lpstr>DITA Overview – Build the case for DITA</vt:lpstr>
      <vt:lpstr>Overview</vt:lpstr>
      <vt:lpstr>Understand your business objectives</vt:lpstr>
      <vt:lpstr>Total user experience (UX)</vt:lpstr>
      <vt:lpstr>Problem statements (Questions to ask)</vt:lpstr>
      <vt:lpstr>Most important thing</vt:lpstr>
      <vt:lpstr>Why select DITA?</vt:lpstr>
      <vt:lpstr>DITA benefits everyone</vt:lpstr>
      <vt:lpstr>DITA basics</vt:lpstr>
      <vt:lpstr>DITA overview - DITA vs DITA Open Toolkit (OT)</vt:lpstr>
      <vt:lpstr>Complete tools solution includes</vt:lpstr>
      <vt:lpstr>DITA key concepts </vt:lpstr>
      <vt:lpstr>DITA key concepts – structure in the content</vt:lpstr>
      <vt:lpstr>DITA gotchas</vt:lpstr>
      <vt:lpstr>Consider the vision</vt:lpstr>
      <vt:lpstr>How you can make a difference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Pam Noreault</cp:lastModifiedBy>
  <cp:revision>165</cp:revision>
  <dcterms:modified xsi:type="dcterms:W3CDTF">2016-01-12T14:34:18Z</dcterms:modified>
</cp:coreProperties>
</file>