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1"/>
  </p:notesMasterIdLst>
  <p:sldIdLst>
    <p:sldId id="256" r:id="rId2"/>
    <p:sldId id="257" r:id="rId3"/>
    <p:sldId id="280" r:id="rId4"/>
    <p:sldId id="258" r:id="rId5"/>
    <p:sldId id="284" r:id="rId6"/>
    <p:sldId id="285" r:id="rId7"/>
    <p:sldId id="298" r:id="rId8"/>
    <p:sldId id="263" r:id="rId9"/>
    <p:sldId id="287" r:id="rId10"/>
    <p:sldId id="267" r:id="rId11"/>
    <p:sldId id="290" r:id="rId12"/>
    <p:sldId id="288" r:id="rId13"/>
    <p:sldId id="268" r:id="rId14"/>
    <p:sldId id="297" r:id="rId15"/>
    <p:sldId id="289" r:id="rId16"/>
    <p:sldId id="292" r:id="rId17"/>
    <p:sldId id="293" r:id="rId18"/>
    <p:sldId id="299" r:id="rId19"/>
    <p:sldId id="270" r:id="rId20"/>
    <p:sldId id="294" r:id="rId21"/>
    <p:sldId id="271" r:id="rId22"/>
    <p:sldId id="295" r:id="rId23"/>
    <p:sldId id="300" r:id="rId24"/>
    <p:sldId id="273" r:id="rId25"/>
    <p:sldId id="275" r:id="rId26"/>
    <p:sldId id="277" r:id="rId27"/>
    <p:sldId id="296" r:id="rId28"/>
    <p:sldId id="278" r:id="rId29"/>
    <p:sldId id="266" r:id="rId30"/>
  </p:sldIdLst>
  <p:sldSz cx="9144000" cy="6858000" type="screen4x3"/>
  <p:notesSz cx="9283700" cy="14770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5E5E5"/>
    <a:srgbClr val="60C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8527" autoAdjust="0"/>
  </p:normalViewPr>
  <p:slideViewPr>
    <p:cSldViewPr snapToGrid="0">
      <p:cViewPr varScale="1">
        <p:scale>
          <a:sx n="84" d="100"/>
          <a:sy n="84" d="100"/>
        </p:scale>
        <p:origin x="12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57AB5-C954-40CD-8C3A-8A04D680C110}" type="doc">
      <dgm:prSet loTypeId="urn:microsoft.com/office/officeart/2011/layout/TabList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2612318-560E-4499-BC1D-FA91F9C6B949}">
      <dgm:prSet custT="1"/>
      <dgm:spPr/>
      <dgm:t>
        <a:bodyPr/>
        <a:lstStyle/>
        <a:p>
          <a:pPr rtl="0"/>
          <a:r>
            <a:rPr lang="en-US" sz="2400" b="0" dirty="0" smtClean="0"/>
            <a:t>Concept</a:t>
          </a:r>
          <a:endParaRPr lang="en-US" sz="2400" dirty="0"/>
        </a:p>
      </dgm:t>
    </dgm:pt>
    <dgm:pt modelId="{A22B4D81-BA8B-41DE-BB87-3AE6387BD64A}" type="parTrans" cxnId="{16FAF131-2281-4153-A11C-3A0903A4D777}">
      <dgm:prSet/>
      <dgm:spPr/>
      <dgm:t>
        <a:bodyPr/>
        <a:lstStyle/>
        <a:p>
          <a:endParaRPr lang="en-US"/>
        </a:p>
      </dgm:t>
    </dgm:pt>
    <dgm:pt modelId="{A77E64A5-9E7B-468C-BA28-904B69776A6F}" type="sibTrans" cxnId="{16FAF131-2281-4153-A11C-3A0903A4D777}">
      <dgm:prSet/>
      <dgm:spPr/>
      <dgm:t>
        <a:bodyPr/>
        <a:lstStyle/>
        <a:p>
          <a:endParaRPr lang="en-US"/>
        </a:p>
      </dgm:t>
    </dgm:pt>
    <dgm:pt modelId="{B4228672-4A39-4FF0-BCD1-6A3015008DCB}">
      <dgm:prSet custT="1"/>
      <dgm:spPr/>
      <dgm:t>
        <a:bodyPr/>
        <a:lstStyle/>
        <a:p>
          <a:pPr rtl="0"/>
          <a:r>
            <a:rPr lang="en-US" sz="2000" b="0" dirty="0" smtClean="0"/>
            <a:t>describes why and what</a:t>
          </a:r>
          <a:endParaRPr lang="en-US" sz="2000" dirty="0"/>
        </a:p>
      </dgm:t>
    </dgm:pt>
    <dgm:pt modelId="{AD481C2E-3D5D-46D2-BCD3-1696AAA1F2CB}" type="parTrans" cxnId="{B45150AE-8D66-463A-8314-3E6A9653C6FC}">
      <dgm:prSet/>
      <dgm:spPr/>
      <dgm:t>
        <a:bodyPr/>
        <a:lstStyle/>
        <a:p>
          <a:endParaRPr lang="en-US"/>
        </a:p>
      </dgm:t>
    </dgm:pt>
    <dgm:pt modelId="{2C487A8F-1EBB-4371-826F-6696C0B09945}" type="sibTrans" cxnId="{B45150AE-8D66-463A-8314-3E6A9653C6FC}">
      <dgm:prSet/>
      <dgm:spPr/>
      <dgm:t>
        <a:bodyPr/>
        <a:lstStyle/>
        <a:p>
          <a:endParaRPr lang="en-US"/>
        </a:p>
      </dgm:t>
    </dgm:pt>
    <dgm:pt modelId="{E92EC594-9CF5-4DA0-B383-4246C8B2EF35}">
      <dgm:prSet custT="1"/>
      <dgm:spPr/>
      <dgm:t>
        <a:bodyPr/>
        <a:lstStyle/>
        <a:p>
          <a:pPr rtl="0"/>
          <a:r>
            <a:rPr lang="en-US" sz="2400" b="0" dirty="0" smtClean="0"/>
            <a:t>Task</a:t>
          </a:r>
          <a:endParaRPr lang="en-US" sz="2400" dirty="0"/>
        </a:p>
      </dgm:t>
    </dgm:pt>
    <dgm:pt modelId="{E2462670-564A-45CF-9BDE-FB8F80F8A7F2}" type="parTrans" cxnId="{1AF86825-BE74-4459-85FD-FE613E79DA04}">
      <dgm:prSet/>
      <dgm:spPr/>
      <dgm:t>
        <a:bodyPr/>
        <a:lstStyle/>
        <a:p>
          <a:endParaRPr lang="en-US"/>
        </a:p>
      </dgm:t>
    </dgm:pt>
    <dgm:pt modelId="{FCDF77CC-4983-4147-A898-03BBDCBE22D2}" type="sibTrans" cxnId="{1AF86825-BE74-4459-85FD-FE613E79DA04}">
      <dgm:prSet/>
      <dgm:spPr/>
      <dgm:t>
        <a:bodyPr/>
        <a:lstStyle/>
        <a:p>
          <a:endParaRPr lang="en-US"/>
        </a:p>
      </dgm:t>
    </dgm:pt>
    <dgm:pt modelId="{7593A660-9168-47C9-857C-06C8569DAF32}">
      <dgm:prSet custT="1"/>
      <dgm:spPr/>
      <dgm:t>
        <a:bodyPr/>
        <a:lstStyle/>
        <a:p>
          <a:pPr rtl="0"/>
          <a:r>
            <a:rPr lang="en-US" sz="2000" b="0" dirty="0" smtClean="0"/>
            <a:t>describes </a:t>
          </a:r>
          <a:r>
            <a:rPr lang="en-US" sz="2000" b="1" dirty="0" smtClean="0"/>
            <a:t>how</a:t>
          </a:r>
          <a:r>
            <a:rPr lang="en-US" sz="2000" b="0" dirty="0" smtClean="0"/>
            <a:t> to perform a task</a:t>
          </a:r>
          <a:endParaRPr lang="en-US" sz="2000" dirty="0"/>
        </a:p>
      </dgm:t>
    </dgm:pt>
    <dgm:pt modelId="{C3A749A1-DEC4-40F0-AF83-B2B72E55063E}" type="parTrans" cxnId="{88CAC5CE-438D-48B3-8D8C-C44C5FF0C1C3}">
      <dgm:prSet/>
      <dgm:spPr/>
      <dgm:t>
        <a:bodyPr/>
        <a:lstStyle/>
        <a:p>
          <a:endParaRPr lang="en-US"/>
        </a:p>
      </dgm:t>
    </dgm:pt>
    <dgm:pt modelId="{4235A0DF-6CE4-4933-B327-3DCBAB7647FE}" type="sibTrans" cxnId="{88CAC5CE-438D-48B3-8D8C-C44C5FF0C1C3}">
      <dgm:prSet/>
      <dgm:spPr/>
      <dgm:t>
        <a:bodyPr/>
        <a:lstStyle/>
        <a:p>
          <a:endParaRPr lang="en-US"/>
        </a:p>
      </dgm:t>
    </dgm:pt>
    <dgm:pt modelId="{D11B3467-0413-4F16-8C78-BFFB39692C42}">
      <dgm:prSet custT="1"/>
      <dgm:spPr/>
      <dgm:t>
        <a:bodyPr/>
        <a:lstStyle/>
        <a:p>
          <a:pPr rtl="0"/>
          <a:r>
            <a:rPr lang="en-US" sz="2400" b="0" dirty="0" smtClean="0"/>
            <a:t>Reference</a:t>
          </a:r>
          <a:endParaRPr lang="en-US" sz="2400" dirty="0"/>
        </a:p>
      </dgm:t>
    </dgm:pt>
    <dgm:pt modelId="{DE909041-C417-4896-A4B4-440B84B81575}" type="parTrans" cxnId="{738DAA7F-3CF1-41F4-AE4F-750F4BED847D}">
      <dgm:prSet/>
      <dgm:spPr/>
      <dgm:t>
        <a:bodyPr/>
        <a:lstStyle/>
        <a:p>
          <a:endParaRPr lang="en-US"/>
        </a:p>
      </dgm:t>
    </dgm:pt>
    <dgm:pt modelId="{942B84C7-F900-4C5B-81DD-0BCC4353B518}" type="sibTrans" cxnId="{738DAA7F-3CF1-41F4-AE4F-750F4BED847D}">
      <dgm:prSet/>
      <dgm:spPr/>
      <dgm:t>
        <a:bodyPr/>
        <a:lstStyle/>
        <a:p>
          <a:endParaRPr lang="en-US"/>
        </a:p>
      </dgm:t>
    </dgm:pt>
    <dgm:pt modelId="{EA5E2DE1-70D5-4493-8199-54CA078F2C5E}">
      <dgm:prSet custT="1"/>
      <dgm:spPr/>
      <dgm:t>
        <a:bodyPr/>
        <a:lstStyle/>
        <a:p>
          <a:pPr rtl="0"/>
          <a:r>
            <a:rPr lang="en-US" sz="2000" b="0" dirty="0" smtClean="0"/>
            <a:t>provides details necessary to make decisions</a:t>
          </a:r>
          <a:endParaRPr lang="en-US" sz="2000" dirty="0"/>
        </a:p>
      </dgm:t>
    </dgm:pt>
    <dgm:pt modelId="{D5E9A7DA-06C9-473E-8210-888B84CD08AF}" type="parTrans" cxnId="{4700AC7C-30A4-42D2-BABC-47D564B4FA66}">
      <dgm:prSet/>
      <dgm:spPr/>
      <dgm:t>
        <a:bodyPr/>
        <a:lstStyle/>
        <a:p>
          <a:endParaRPr lang="en-US"/>
        </a:p>
      </dgm:t>
    </dgm:pt>
    <dgm:pt modelId="{57232C0A-6B41-4D59-B674-9497DCB55057}" type="sibTrans" cxnId="{4700AC7C-30A4-42D2-BABC-47D564B4FA66}">
      <dgm:prSet/>
      <dgm:spPr/>
      <dgm:t>
        <a:bodyPr/>
        <a:lstStyle/>
        <a:p>
          <a:endParaRPr lang="en-US"/>
        </a:p>
      </dgm:t>
    </dgm:pt>
    <dgm:pt modelId="{025CB230-2DB4-43A8-AE49-603E60BDFADC}">
      <dgm:prSet/>
      <dgm:spPr/>
      <dgm:t>
        <a:bodyPr/>
        <a:lstStyle/>
        <a:p>
          <a:pPr marL="228600" indent="-228600" rtl="0">
            <a:tabLst>
              <a:tab pos="228600" algn="l"/>
            </a:tabLst>
          </a:pPr>
          <a:r>
            <a:rPr lang="en-US" dirty="0" smtClean="0"/>
            <a:t>Procedural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Typically involves numbered steps </a:t>
          </a:r>
          <a:endParaRPr lang="en-US" dirty="0"/>
        </a:p>
      </dgm:t>
    </dgm:pt>
    <dgm:pt modelId="{ABEF9BCB-33BE-4BF0-945B-99418C5038AC}" type="parTrans" cxnId="{FDFE004E-DE0E-447E-AAC2-B1C9C6CBA0B5}">
      <dgm:prSet/>
      <dgm:spPr/>
      <dgm:t>
        <a:bodyPr/>
        <a:lstStyle/>
        <a:p>
          <a:endParaRPr lang="en-US"/>
        </a:p>
      </dgm:t>
    </dgm:pt>
    <dgm:pt modelId="{AF71BAF5-F720-403D-AD76-585F30830A23}" type="sibTrans" cxnId="{FDFE004E-DE0E-447E-AAC2-B1C9C6CBA0B5}">
      <dgm:prSet/>
      <dgm:spPr/>
      <dgm:t>
        <a:bodyPr/>
        <a:lstStyle/>
        <a:p>
          <a:endParaRPr lang="en-US"/>
        </a:p>
      </dgm:t>
    </dgm:pt>
    <dgm:pt modelId="{6DA11D81-DDCC-4DE4-98ED-36F3BE9765DC}">
      <dgm:prSet/>
      <dgm:spPr/>
      <dgm:t>
        <a:bodyPr/>
        <a:lstStyle/>
        <a:p>
          <a:pPr marL="228600" indent="-228600" rtl="0"/>
          <a:r>
            <a:rPr lang="en-US" dirty="0" smtClean="0"/>
            <a:t>Descriptions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 does this button do? What does this acronym mean? </a:t>
          </a:r>
          <a:endParaRPr lang="en-US" dirty="0"/>
        </a:p>
      </dgm:t>
    </dgm:pt>
    <dgm:pt modelId="{0749EF6B-776C-4E30-A22B-F6BF0C611156}" type="parTrans" cxnId="{0CFC300B-D545-4947-A14D-E4FAACF61DE4}">
      <dgm:prSet/>
      <dgm:spPr/>
      <dgm:t>
        <a:bodyPr/>
        <a:lstStyle/>
        <a:p>
          <a:endParaRPr lang="en-US"/>
        </a:p>
      </dgm:t>
    </dgm:pt>
    <dgm:pt modelId="{45C32A38-3C6A-48F3-9107-6F62684CC50F}" type="sibTrans" cxnId="{0CFC300B-D545-4947-A14D-E4FAACF61DE4}">
      <dgm:prSet/>
      <dgm:spPr/>
      <dgm:t>
        <a:bodyPr/>
        <a:lstStyle/>
        <a:p>
          <a:endParaRPr lang="en-US"/>
        </a:p>
      </dgm:t>
    </dgm:pt>
    <dgm:pt modelId="{D223A0AC-E6FF-48FF-9483-BA372C12D01C}">
      <dgm:prSet/>
      <dgm:spPr/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Justification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Why do I need this info?</a:t>
          </a:r>
          <a:endParaRPr lang="en-US" dirty="0"/>
        </a:p>
      </dgm:t>
    </dgm:pt>
    <dgm:pt modelId="{4427D060-8A25-4A70-BECB-7F962AFC993A}" type="parTrans" cxnId="{868857EE-3345-42CA-8ADE-EA988D12F1AE}">
      <dgm:prSet/>
      <dgm:spPr/>
      <dgm:t>
        <a:bodyPr/>
        <a:lstStyle/>
        <a:p>
          <a:endParaRPr lang="en-US"/>
        </a:p>
      </dgm:t>
    </dgm:pt>
    <dgm:pt modelId="{790ACA14-EB83-4A4D-8E2C-41BCD033AE08}" type="sibTrans" cxnId="{868857EE-3345-42CA-8ADE-EA988D12F1AE}">
      <dgm:prSet/>
      <dgm:spPr/>
      <dgm:t>
        <a:bodyPr/>
        <a:lstStyle/>
        <a:p>
          <a:endParaRPr lang="en-US"/>
        </a:p>
      </dgm:t>
    </dgm:pt>
    <dgm:pt modelId="{C6999CA0-CDBF-4B8B-A34E-713B8302C0C5}">
      <dgm:prSet/>
      <dgm:spPr/>
      <dgm:t>
        <a:bodyPr/>
        <a:lstStyle/>
        <a:p>
          <a:pPr marL="228600" indent="-228600" rtl="0">
            <a:tabLst>
              <a:tab pos="228600" algn="l"/>
            </a:tabLst>
          </a:pPr>
          <a:r>
            <a:rPr lang="en-US" dirty="0" smtClean="0"/>
            <a:t>Task steps </a:t>
          </a:r>
          <a:r>
            <a:rPr lang="en-US" dirty="0" smtClean="0">
              <a:sym typeface="Symbol"/>
            </a:rPr>
            <a:t> H</a:t>
          </a:r>
          <a:r>
            <a:rPr lang="en-US" dirty="0" smtClean="0"/>
            <a:t>ow do I complete my task? </a:t>
          </a:r>
          <a:endParaRPr lang="en-US" dirty="0"/>
        </a:p>
      </dgm:t>
    </dgm:pt>
    <dgm:pt modelId="{48D6F263-6808-41B6-B724-91254F5F37AA}" type="parTrans" cxnId="{B213E320-4ACA-4AD1-9E4F-A96E59D06C58}">
      <dgm:prSet/>
      <dgm:spPr/>
      <dgm:t>
        <a:bodyPr/>
        <a:lstStyle/>
        <a:p>
          <a:endParaRPr lang="en-US"/>
        </a:p>
      </dgm:t>
    </dgm:pt>
    <dgm:pt modelId="{6FB69FFC-7213-4243-91AC-29563924889F}" type="sibTrans" cxnId="{B213E320-4ACA-4AD1-9E4F-A96E59D06C58}">
      <dgm:prSet/>
      <dgm:spPr/>
      <dgm:t>
        <a:bodyPr/>
        <a:lstStyle/>
        <a:p>
          <a:endParaRPr lang="en-US"/>
        </a:p>
      </dgm:t>
    </dgm:pt>
    <dgm:pt modelId="{8E862B02-5185-40C1-B164-D815BA3AABF4}">
      <dgm:prSet/>
      <dgm:spPr/>
      <dgm:t>
        <a:bodyPr/>
        <a:lstStyle/>
        <a:p>
          <a:pPr marL="228600" indent="-228600">
            <a:tabLst>
              <a:tab pos="228600" algn="l"/>
            </a:tabLst>
          </a:pPr>
          <a:r>
            <a:rPr lang="en-US" dirty="0" smtClean="0"/>
            <a:t>High-level process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What do I do next?</a:t>
          </a:r>
        </a:p>
      </dgm:t>
    </dgm:pt>
    <dgm:pt modelId="{F719EA3C-061E-4657-A4D9-B90CCEEA5296}" type="parTrans" cxnId="{88D2BBA3-ECEB-43D8-A6B9-84BB39225260}">
      <dgm:prSet/>
      <dgm:spPr/>
      <dgm:t>
        <a:bodyPr/>
        <a:lstStyle/>
        <a:p>
          <a:endParaRPr lang="en-US"/>
        </a:p>
      </dgm:t>
    </dgm:pt>
    <dgm:pt modelId="{169CCA7C-9DBD-4A45-8FC5-257737D6F5DE}" type="sibTrans" cxnId="{88D2BBA3-ECEB-43D8-A6B9-84BB39225260}">
      <dgm:prSet/>
      <dgm:spPr/>
      <dgm:t>
        <a:bodyPr/>
        <a:lstStyle/>
        <a:p>
          <a:endParaRPr lang="en-US"/>
        </a:p>
      </dgm:t>
    </dgm:pt>
    <dgm:pt modelId="{A708B9C3-4F47-4451-809F-59C11106B936}">
      <dgm:prSet/>
      <dgm:spPr/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Navigation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Am I on the right page?</a:t>
          </a:r>
          <a:endParaRPr lang="en-US" dirty="0"/>
        </a:p>
      </dgm:t>
    </dgm:pt>
    <dgm:pt modelId="{5BD88A3B-1E4B-4CD6-8342-C1F7B3820633}" type="parTrans" cxnId="{057AA798-71BE-450E-B35E-6E4C1C552348}">
      <dgm:prSet/>
      <dgm:spPr/>
      <dgm:t>
        <a:bodyPr/>
        <a:lstStyle/>
        <a:p>
          <a:endParaRPr lang="en-US"/>
        </a:p>
      </dgm:t>
    </dgm:pt>
    <dgm:pt modelId="{6CCA4BDB-46A3-4172-AB0E-915AED144838}" type="sibTrans" cxnId="{057AA798-71BE-450E-B35E-6E4C1C552348}">
      <dgm:prSet/>
      <dgm:spPr/>
      <dgm:t>
        <a:bodyPr/>
        <a:lstStyle/>
        <a:p>
          <a:endParaRPr lang="en-US"/>
        </a:p>
      </dgm:t>
    </dgm:pt>
    <dgm:pt modelId="{5F384A75-D71E-4412-BB8B-D645E42F6862}">
      <dgm:prSet/>
      <dgm:spPr/>
      <dgm:t>
        <a:bodyPr/>
        <a:lstStyle/>
        <a:p>
          <a:pPr marL="228600" indent="-228600" rtl="0">
            <a:lnSpc>
              <a:spcPct val="100000"/>
            </a:lnSpc>
            <a:spcAft>
              <a:spcPts val="0"/>
            </a:spcAft>
          </a:pPr>
          <a:r>
            <a:rPr lang="en-US" dirty="0" smtClean="0"/>
            <a:t>Features &amp; Limitations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Can I save this information?</a:t>
          </a:r>
          <a:endParaRPr lang="en-US" dirty="0"/>
        </a:p>
      </dgm:t>
    </dgm:pt>
    <dgm:pt modelId="{E79B65F2-A5A2-4B43-BBB7-E1F1BC584507}" type="parTrans" cxnId="{ED1D5297-F018-4692-9760-8E7179F1F194}">
      <dgm:prSet/>
      <dgm:spPr/>
      <dgm:t>
        <a:bodyPr/>
        <a:lstStyle/>
        <a:p>
          <a:endParaRPr lang="en-US"/>
        </a:p>
      </dgm:t>
    </dgm:pt>
    <dgm:pt modelId="{F9A0ABCD-A808-44B2-9513-A6739DAA0C1A}" type="sibTrans" cxnId="{ED1D5297-F018-4692-9760-8E7179F1F194}">
      <dgm:prSet/>
      <dgm:spPr/>
      <dgm:t>
        <a:bodyPr/>
        <a:lstStyle/>
        <a:p>
          <a:endParaRPr lang="en-US"/>
        </a:p>
      </dgm:t>
    </dgm:pt>
    <dgm:pt modelId="{ED253CE6-731B-4FDA-B669-49EF96E6F87C}">
      <dgm:prSet/>
      <dgm:spPr/>
      <dgm:t>
        <a:bodyPr/>
        <a:lstStyle/>
        <a:p>
          <a:pPr marL="228600" indent="-228600">
            <a:lnSpc>
              <a:spcPct val="100000"/>
            </a:lnSpc>
            <a:spcAft>
              <a:spcPts val="0"/>
            </a:spcAft>
          </a:pPr>
          <a:r>
            <a:rPr lang="en-US" dirty="0" smtClean="0"/>
            <a:t>Goals </a:t>
          </a:r>
          <a:r>
            <a:rPr lang="en-US" dirty="0" smtClean="0">
              <a:sym typeface="Symbol"/>
            </a:rPr>
            <a:t> </a:t>
          </a:r>
          <a:r>
            <a:rPr lang="en-US" dirty="0" smtClean="0"/>
            <a:t>What can I do with this application? </a:t>
          </a:r>
          <a:endParaRPr lang="en-US" dirty="0"/>
        </a:p>
      </dgm:t>
    </dgm:pt>
    <dgm:pt modelId="{732DC4A7-1EC6-4442-874B-0D0D0BFB54AC}" type="parTrans" cxnId="{90AB3D0D-6117-406C-9AF7-EC94F3982AC4}">
      <dgm:prSet/>
      <dgm:spPr/>
      <dgm:t>
        <a:bodyPr/>
        <a:lstStyle/>
        <a:p>
          <a:endParaRPr lang="en-US"/>
        </a:p>
      </dgm:t>
    </dgm:pt>
    <dgm:pt modelId="{0ED89B42-405A-4E8A-86C5-D7606EF5EC1F}" type="sibTrans" cxnId="{90AB3D0D-6117-406C-9AF7-EC94F3982AC4}">
      <dgm:prSet/>
      <dgm:spPr/>
      <dgm:t>
        <a:bodyPr/>
        <a:lstStyle/>
        <a:p>
          <a:endParaRPr lang="en-US"/>
        </a:p>
      </dgm:t>
    </dgm:pt>
    <dgm:pt modelId="{76B2FA8A-4A0A-47F9-B9F3-1F81B13DD9CD}">
      <dgm:prSet/>
      <dgm:spPr/>
      <dgm:t>
        <a:bodyPr/>
        <a:lstStyle/>
        <a:p>
          <a:pPr marL="228600" indent="-228600" rtl="0"/>
          <a:r>
            <a:rPr lang="en-US" dirty="0" smtClean="0"/>
            <a:t>Examples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What's a good password? </a:t>
          </a:r>
          <a:endParaRPr lang="en-US" dirty="0"/>
        </a:p>
      </dgm:t>
    </dgm:pt>
    <dgm:pt modelId="{F1FD9854-5059-460A-83B9-0C6C6E1B4F61}" type="parTrans" cxnId="{877EAF1E-F583-4CED-A025-25B0A75A876F}">
      <dgm:prSet/>
      <dgm:spPr/>
      <dgm:t>
        <a:bodyPr/>
        <a:lstStyle/>
        <a:p>
          <a:endParaRPr lang="en-US"/>
        </a:p>
      </dgm:t>
    </dgm:pt>
    <dgm:pt modelId="{ED2D7ACF-47CD-4C5A-88F7-72AC77529E26}" type="sibTrans" cxnId="{877EAF1E-F583-4CED-A025-25B0A75A876F}">
      <dgm:prSet/>
      <dgm:spPr/>
      <dgm:t>
        <a:bodyPr/>
        <a:lstStyle/>
        <a:p>
          <a:endParaRPr lang="en-US"/>
        </a:p>
      </dgm:t>
    </dgm:pt>
    <dgm:pt modelId="{2E14B72B-CC34-40EB-A59E-AA85A92BFE24}">
      <dgm:prSet/>
      <dgm:spPr/>
      <dgm:t>
        <a:bodyPr/>
        <a:lstStyle/>
        <a:p>
          <a:pPr marL="228600" indent="-228600" rtl="0"/>
          <a:r>
            <a:rPr lang="en-US" dirty="0" smtClean="0"/>
            <a:t>Exceptions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What if I have two middle names? </a:t>
          </a:r>
          <a:endParaRPr lang="en-US" dirty="0"/>
        </a:p>
      </dgm:t>
    </dgm:pt>
    <dgm:pt modelId="{44D050D2-8238-4BFE-972E-F796ADEBCFA7}" type="parTrans" cxnId="{B12C9698-FB46-4922-B17B-3C6E6043830A}">
      <dgm:prSet/>
      <dgm:spPr/>
      <dgm:t>
        <a:bodyPr/>
        <a:lstStyle/>
        <a:p>
          <a:endParaRPr lang="en-US"/>
        </a:p>
      </dgm:t>
    </dgm:pt>
    <dgm:pt modelId="{E0120204-2485-4787-8D37-DCEAFA0CA3CB}" type="sibTrans" cxnId="{B12C9698-FB46-4922-B17B-3C6E6043830A}">
      <dgm:prSet/>
      <dgm:spPr/>
      <dgm:t>
        <a:bodyPr/>
        <a:lstStyle/>
        <a:p>
          <a:endParaRPr lang="en-US"/>
        </a:p>
      </dgm:t>
    </dgm:pt>
    <dgm:pt modelId="{69B18611-C99B-4BA5-8FB1-41BCE6099BB0}">
      <dgm:prSet/>
      <dgm:spPr/>
      <dgm:t>
        <a:bodyPr/>
        <a:lstStyle/>
        <a:p>
          <a:pPr marL="228600" indent="-228600" rtl="0"/>
          <a:r>
            <a:rPr lang="en-US" dirty="0" smtClean="0"/>
            <a:t>Relationships and dependencies</a:t>
          </a:r>
          <a:r>
            <a:rPr lang="en-US" dirty="0" smtClean="0">
              <a:sym typeface="Symbol"/>
            </a:rPr>
            <a:t> </a:t>
          </a:r>
          <a:r>
            <a:rPr lang="en-US" dirty="0" smtClean="0"/>
            <a:t> How do these settings relate to each other?</a:t>
          </a:r>
          <a:endParaRPr lang="en-US" dirty="0"/>
        </a:p>
      </dgm:t>
    </dgm:pt>
    <dgm:pt modelId="{B7126C75-2BC8-4220-946C-15E85B7468F2}" type="parTrans" cxnId="{75012299-5E85-4DF4-9353-DFB69F7DF2A6}">
      <dgm:prSet/>
      <dgm:spPr/>
      <dgm:t>
        <a:bodyPr/>
        <a:lstStyle/>
        <a:p>
          <a:endParaRPr lang="en-US"/>
        </a:p>
      </dgm:t>
    </dgm:pt>
    <dgm:pt modelId="{85EC5424-16AA-45E7-B53C-0F395F9DFA29}" type="sibTrans" cxnId="{75012299-5E85-4DF4-9353-DFB69F7DF2A6}">
      <dgm:prSet/>
      <dgm:spPr/>
      <dgm:t>
        <a:bodyPr/>
        <a:lstStyle/>
        <a:p>
          <a:endParaRPr lang="en-US"/>
        </a:p>
      </dgm:t>
    </dgm:pt>
    <dgm:pt modelId="{042BF93C-AAB8-4DC0-AD90-7A74B71D3DF8}">
      <dgm:prSet/>
      <dgm:spPr/>
      <dgm:t>
        <a:bodyPr/>
        <a:lstStyle/>
        <a:p>
          <a:pPr marL="228600" indent="-228600" rtl="0"/>
          <a:r>
            <a:rPr lang="en-US" dirty="0" smtClean="0"/>
            <a:t>Expectations</a:t>
          </a:r>
          <a:r>
            <a:rPr lang="en-US" dirty="0" smtClean="0">
              <a:sym typeface="Symbol"/>
            </a:rPr>
            <a:t>  </a:t>
          </a:r>
          <a:r>
            <a:rPr lang="en-US" dirty="0" smtClean="0"/>
            <a:t>How long will this take? </a:t>
          </a:r>
          <a:endParaRPr lang="en-US" dirty="0"/>
        </a:p>
      </dgm:t>
    </dgm:pt>
    <dgm:pt modelId="{4C9082A0-3B9D-4DCF-BA5A-F4E4473E7F6D}" type="parTrans" cxnId="{BA495A75-3DA5-4EA6-9B11-F01AA5987517}">
      <dgm:prSet/>
      <dgm:spPr/>
      <dgm:t>
        <a:bodyPr/>
        <a:lstStyle/>
        <a:p>
          <a:endParaRPr lang="en-US"/>
        </a:p>
      </dgm:t>
    </dgm:pt>
    <dgm:pt modelId="{B0E28785-C96B-4650-AAFD-938152B08E33}" type="sibTrans" cxnId="{BA495A75-3DA5-4EA6-9B11-F01AA5987517}">
      <dgm:prSet/>
      <dgm:spPr/>
      <dgm:t>
        <a:bodyPr/>
        <a:lstStyle/>
        <a:p>
          <a:endParaRPr lang="en-US"/>
        </a:p>
      </dgm:t>
    </dgm:pt>
    <dgm:pt modelId="{156BCE9F-7E48-4D9C-B521-FD75E2ABFB2A}" type="pres">
      <dgm:prSet presAssocID="{E2557AB5-C954-40CD-8C3A-8A04D680C11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9011FD-49E4-4850-95C2-426D842F192A}" type="pres">
      <dgm:prSet presAssocID="{92612318-560E-4499-BC1D-FA91F9C6B949}" presName="composite" presStyleCnt="0"/>
      <dgm:spPr/>
    </dgm:pt>
    <dgm:pt modelId="{0060B362-8C1D-43FA-B03C-A9C9074F4E39}" type="pres">
      <dgm:prSet presAssocID="{92612318-560E-4499-BC1D-FA91F9C6B949}" presName="FirstChild" presStyleLbl="revTx" presStyleIdx="0" presStyleCnt="6" custScaleY="62089" custLinFactNeighborX="148" custLinFactNeighborY="17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561BE-94A5-4481-820E-8C9B40889059}" type="pres">
      <dgm:prSet presAssocID="{92612318-560E-4499-BC1D-FA91F9C6B949}" presName="Parent" presStyleLbl="alignNode1" presStyleIdx="0" presStyleCnt="3" custScaleY="65730" custLinFactNeighborY="1622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387-C59F-4934-9BC7-759827BE18F6}" type="pres">
      <dgm:prSet presAssocID="{92612318-560E-4499-BC1D-FA91F9C6B949}" presName="Accent" presStyleLbl="parChTrans1D1" presStyleIdx="0" presStyleCnt="3"/>
      <dgm:spPr/>
    </dgm:pt>
    <dgm:pt modelId="{B1078202-CD5B-45B1-BC89-ECF88FCA5F24}" type="pres">
      <dgm:prSet presAssocID="{92612318-560E-4499-BC1D-FA91F9C6B949}" presName="Child" presStyleLbl="revTx" presStyleIdx="1" presStyleCnt="6" custScaleY="64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389A0-0CC0-4943-81CC-963539CCB971}" type="pres">
      <dgm:prSet presAssocID="{A77E64A5-9E7B-468C-BA28-904B69776A6F}" presName="sibTrans" presStyleCnt="0"/>
      <dgm:spPr/>
    </dgm:pt>
    <dgm:pt modelId="{B747D6FC-BDBC-4E20-83AF-4BEA43772DB9}" type="pres">
      <dgm:prSet presAssocID="{E92EC594-9CF5-4DA0-B383-4246C8B2EF35}" presName="composite" presStyleCnt="0"/>
      <dgm:spPr/>
    </dgm:pt>
    <dgm:pt modelId="{1CC69370-2760-4B0E-B57D-E64ADA97D687}" type="pres">
      <dgm:prSet presAssocID="{E92EC594-9CF5-4DA0-B383-4246C8B2EF35}" presName="FirstChild" presStyleLbl="revTx" presStyleIdx="2" presStyleCnt="6" custScaleY="56688" custLinFactNeighborX="443" custLinFactNeighborY="190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D56D-E724-4CD8-8789-0D018511071F}" type="pres">
      <dgm:prSet presAssocID="{E92EC594-9CF5-4DA0-B383-4246C8B2EF35}" presName="Parent" presStyleLbl="alignNode1" presStyleIdx="1" presStyleCnt="3" custScaleY="62763" custLinFactNeighborY="1622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7F5AA-6A5F-4BE2-A8AF-5BD3F3A70ECB}" type="pres">
      <dgm:prSet presAssocID="{E92EC594-9CF5-4DA0-B383-4246C8B2EF35}" presName="Accent" presStyleLbl="parChTrans1D1" presStyleIdx="1" presStyleCnt="3"/>
      <dgm:spPr/>
    </dgm:pt>
    <dgm:pt modelId="{1B9E7512-BB78-460E-8C61-ACC03E7A6132}" type="pres">
      <dgm:prSet presAssocID="{E92EC594-9CF5-4DA0-B383-4246C8B2EF35}" presName="Child" presStyleLbl="revTx" presStyleIdx="3" presStyleCnt="6" custScaleY="47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E2D9E-5F70-44E3-8AB3-EF0F0246FFEC}" type="pres">
      <dgm:prSet presAssocID="{FCDF77CC-4983-4147-A898-03BBDCBE22D2}" presName="sibTrans" presStyleCnt="0"/>
      <dgm:spPr/>
    </dgm:pt>
    <dgm:pt modelId="{BBCBCB71-11CD-4790-9935-5FE06CE7BBC5}" type="pres">
      <dgm:prSet presAssocID="{D11B3467-0413-4F16-8C78-BFFB39692C42}" presName="composite" presStyleCnt="0"/>
      <dgm:spPr/>
    </dgm:pt>
    <dgm:pt modelId="{69F79622-60B9-4F7F-9BD5-4599FBBB0273}" type="pres">
      <dgm:prSet presAssocID="{D11B3467-0413-4F16-8C78-BFFB39692C42}" presName="FirstChild" presStyleLbl="revTx" presStyleIdx="4" presStyleCnt="6" custScaleY="54715" custLinFactNeighborY="203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7959E-D725-4894-AC99-F9D9BBB1525F}" type="pres">
      <dgm:prSet presAssocID="{D11B3467-0413-4F16-8C78-BFFB39692C42}" presName="Parent" presStyleLbl="alignNode1" presStyleIdx="2" presStyleCnt="3" custScaleY="63336" custLinFactNeighborY="1872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BD555-6BCA-419E-AE20-F98BC17EAA08}" type="pres">
      <dgm:prSet presAssocID="{D11B3467-0413-4F16-8C78-BFFB39692C42}" presName="Accent" presStyleLbl="parChTrans1D1" presStyleIdx="2" presStyleCnt="3"/>
      <dgm:spPr/>
    </dgm:pt>
    <dgm:pt modelId="{D4764B55-6AE4-44F6-B0B0-DA6FB90C55C5}" type="pres">
      <dgm:prSet presAssocID="{D11B3467-0413-4F16-8C78-BFFB39692C42}" presName="Child" presStyleLbl="revTx" presStyleIdx="5" presStyleCnt="6" custScaleY="75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EAF1E-F583-4CED-A025-25B0A75A876F}" srcId="{D11B3467-0413-4F16-8C78-BFFB39692C42}" destId="{76B2FA8A-4A0A-47F9-B9F3-1F81B13DD9CD}" srcOrd="2" destOrd="0" parTransId="{F1FD9854-5059-460A-83B9-0C6C6E1B4F61}" sibTransId="{ED2D7ACF-47CD-4C5A-88F7-72AC77529E26}"/>
    <dgm:cxn modelId="{722AF19C-6C92-4755-B6F3-11083F6CAC5B}" type="presOf" srcId="{7593A660-9168-47C9-857C-06C8569DAF32}" destId="{1CC69370-2760-4B0E-B57D-E64ADA97D687}" srcOrd="0" destOrd="0" presId="urn:microsoft.com/office/officeart/2011/layout/TabList"/>
    <dgm:cxn modelId="{F2D057CF-D453-4238-82D5-E3F399DBF286}" type="presOf" srcId="{2E14B72B-CC34-40EB-A59E-AA85A92BFE24}" destId="{D4764B55-6AE4-44F6-B0B0-DA6FB90C55C5}" srcOrd="0" destOrd="2" presId="urn:microsoft.com/office/officeart/2011/layout/TabList"/>
    <dgm:cxn modelId="{296D15A5-11D0-4C33-8622-1348DD226E64}" type="presOf" srcId="{76B2FA8A-4A0A-47F9-B9F3-1F81B13DD9CD}" destId="{D4764B55-6AE4-44F6-B0B0-DA6FB90C55C5}" srcOrd="0" destOrd="1" presId="urn:microsoft.com/office/officeart/2011/layout/TabList"/>
    <dgm:cxn modelId="{B213E320-4ACA-4AD1-9E4F-A96E59D06C58}" srcId="{025CB230-2DB4-43A8-AE49-603E60BDFADC}" destId="{C6999CA0-CDBF-4B8B-A34E-713B8302C0C5}" srcOrd="0" destOrd="0" parTransId="{48D6F263-6808-41B6-B724-91254F5F37AA}" sibTransId="{6FB69FFC-7213-4243-91AC-29563924889F}"/>
    <dgm:cxn modelId="{16FAF131-2281-4153-A11C-3A0903A4D777}" srcId="{E2557AB5-C954-40CD-8C3A-8A04D680C110}" destId="{92612318-560E-4499-BC1D-FA91F9C6B949}" srcOrd="0" destOrd="0" parTransId="{A22B4D81-BA8B-41DE-BB87-3AE6387BD64A}" sibTransId="{A77E64A5-9E7B-468C-BA28-904B69776A6F}"/>
    <dgm:cxn modelId="{BA495A75-3DA5-4EA6-9B11-F01AA5987517}" srcId="{D11B3467-0413-4F16-8C78-BFFB39692C42}" destId="{042BF93C-AAB8-4DC0-AD90-7A74B71D3DF8}" srcOrd="5" destOrd="0" parTransId="{4C9082A0-3B9D-4DCF-BA5A-F4E4473E7F6D}" sibTransId="{B0E28785-C96B-4650-AAFD-938152B08E33}"/>
    <dgm:cxn modelId="{980302BF-37E1-49B1-99A7-252444E38314}" type="presOf" srcId="{D223A0AC-E6FF-48FF-9483-BA372C12D01C}" destId="{B1078202-CD5B-45B1-BC89-ECF88FCA5F24}" srcOrd="0" destOrd="0" presId="urn:microsoft.com/office/officeart/2011/layout/TabList"/>
    <dgm:cxn modelId="{1AF86825-BE74-4459-85FD-FE613E79DA04}" srcId="{E2557AB5-C954-40CD-8C3A-8A04D680C110}" destId="{E92EC594-9CF5-4DA0-B383-4246C8B2EF35}" srcOrd="1" destOrd="0" parTransId="{E2462670-564A-45CF-9BDE-FB8F80F8A7F2}" sibTransId="{FCDF77CC-4983-4147-A898-03BBDCBE22D2}"/>
    <dgm:cxn modelId="{868857EE-3345-42CA-8ADE-EA988D12F1AE}" srcId="{92612318-560E-4499-BC1D-FA91F9C6B949}" destId="{D223A0AC-E6FF-48FF-9483-BA372C12D01C}" srcOrd="1" destOrd="0" parTransId="{4427D060-8A25-4A70-BECB-7F962AFC993A}" sibTransId="{790ACA14-EB83-4A4D-8E2C-41BCD033AE08}"/>
    <dgm:cxn modelId="{C8DD2B25-411C-4C73-A47A-07A0EFB1F824}" type="presOf" srcId="{6DA11D81-DDCC-4DE4-98ED-36F3BE9765DC}" destId="{D4764B55-6AE4-44F6-B0B0-DA6FB90C55C5}" srcOrd="0" destOrd="0" presId="urn:microsoft.com/office/officeart/2011/layout/TabList"/>
    <dgm:cxn modelId="{75012299-5E85-4DF4-9353-DFB69F7DF2A6}" srcId="{D11B3467-0413-4F16-8C78-BFFB39692C42}" destId="{69B18611-C99B-4BA5-8FB1-41BCE6099BB0}" srcOrd="4" destOrd="0" parTransId="{B7126C75-2BC8-4220-946C-15E85B7468F2}" sibTransId="{85EC5424-16AA-45E7-B53C-0F395F9DFA29}"/>
    <dgm:cxn modelId="{B45150AE-8D66-463A-8314-3E6A9653C6FC}" srcId="{92612318-560E-4499-BC1D-FA91F9C6B949}" destId="{B4228672-4A39-4FF0-BCD1-6A3015008DCB}" srcOrd="0" destOrd="0" parTransId="{AD481C2E-3D5D-46D2-BCD3-1696AAA1F2CB}" sibTransId="{2C487A8F-1EBB-4371-826F-6696C0B09945}"/>
    <dgm:cxn modelId="{B12C9698-FB46-4922-B17B-3C6E6043830A}" srcId="{D11B3467-0413-4F16-8C78-BFFB39692C42}" destId="{2E14B72B-CC34-40EB-A59E-AA85A92BFE24}" srcOrd="3" destOrd="0" parTransId="{44D050D2-8238-4BFE-972E-F796ADEBCFA7}" sibTransId="{E0120204-2485-4787-8D37-DCEAFA0CA3CB}"/>
    <dgm:cxn modelId="{4C897EA1-3A09-4BC2-94BF-545CBB059C1F}" type="presOf" srcId="{8E862B02-5185-40C1-B164-D815BA3AABF4}" destId="{1B9E7512-BB78-460E-8C61-ACC03E7A6132}" srcOrd="0" destOrd="2" presId="urn:microsoft.com/office/officeart/2011/layout/TabList"/>
    <dgm:cxn modelId="{FDFE004E-DE0E-447E-AAC2-B1C9C6CBA0B5}" srcId="{E92EC594-9CF5-4DA0-B383-4246C8B2EF35}" destId="{025CB230-2DB4-43A8-AE49-603E60BDFADC}" srcOrd="1" destOrd="0" parTransId="{ABEF9BCB-33BE-4BF0-945B-99418C5038AC}" sibTransId="{AF71BAF5-F720-403D-AD76-585F30830A23}"/>
    <dgm:cxn modelId="{057AA798-71BE-450E-B35E-6E4C1C552348}" srcId="{92612318-560E-4499-BC1D-FA91F9C6B949}" destId="{A708B9C3-4F47-4451-809F-59C11106B936}" srcOrd="2" destOrd="0" parTransId="{5BD88A3B-1E4B-4CD6-8342-C1F7B3820633}" sibTransId="{6CCA4BDB-46A3-4172-AB0E-915AED144838}"/>
    <dgm:cxn modelId="{88D2BBA3-ECEB-43D8-A6B9-84BB39225260}" srcId="{025CB230-2DB4-43A8-AE49-603E60BDFADC}" destId="{8E862B02-5185-40C1-B164-D815BA3AABF4}" srcOrd="1" destOrd="0" parTransId="{F719EA3C-061E-4657-A4D9-B90CCEEA5296}" sibTransId="{169CCA7C-9DBD-4A45-8FC5-257737D6F5DE}"/>
    <dgm:cxn modelId="{55053658-7765-4AA4-94F3-3DEFE79C6537}" type="presOf" srcId="{B4228672-4A39-4FF0-BCD1-6A3015008DCB}" destId="{0060B362-8C1D-43FA-B03C-A9C9074F4E39}" srcOrd="0" destOrd="0" presId="urn:microsoft.com/office/officeart/2011/layout/TabList"/>
    <dgm:cxn modelId="{31C1E151-D218-44C4-9835-FF06AEAC497B}" type="presOf" srcId="{A708B9C3-4F47-4451-809F-59C11106B936}" destId="{B1078202-CD5B-45B1-BC89-ECF88FCA5F24}" srcOrd="0" destOrd="1" presId="urn:microsoft.com/office/officeart/2011/layout/TabList"/>
    <dgm:cxn modelId="{ED1D5297-F018-4692-9760-8E7179F1F194}" srcId="{92612318-560E-4499-BC1D-FA91F9C6B949}" destId="{5F384A75-D71E-4412-BB8B-D645E42F6862}" srcOrd="3" destOrd="0" parTransId="{E79B65F2-A5A2-4B43-BBB7-E1F1BC584507}" sibTransId="{F9A0ABCD-A808-44B2-9513-A6739DAA0C1A}"/>
    <dgm:cxn modelId="{7A30D9B2-E5F5-48D0-814C-4BD5C7AA225E}" type="presOf" srcId="{ED253CE6-731B-4FDA-B669-49EF96E6F87C}" destId="{B1078202-CD5B-45B1-BC89-ECF88FCA5F24}" srcOrd="0" destOrd="3" presId="urn:microsoft.com/office/officeart/2011/layout/TabList"/>
    <dgm:cxn modelId="{46B46195-1660-444F-B0A4-1D1CEF32AC64}" type="presOf" srcId="{D11B3467-0413-4F16-8C78-BFFB39692C42}" destId="{4A07959E-D725-4894-AC99-F9D9BBB1525F}" srcOrd="0" destOrd="0" presId="urn:microsoft.com/office/officeart/2011/layout/TabList"/>
    <dgm:cxn modelId="{738DAA7F-3CF1-41F4-AE4F-750F4BED847D}" srcId="{E2557AB5-C954-40CD-8C3A-8A04D680C110}" destId="{D11B3467-0413-4F16-8C78-BFFB39692C42}" srcOrd="2" destOrd="0" parTransId="{DE909041-C417-4896-A4B4-440B84B81575}" sibTransId="{942B84C7-F900-4C5B-81DD-0BCC4353B518}"/>
    <dgm:cxn modelId="{634EEB0C-ABB8-4434-9AB7-91A3C985AB0B}" type="presOf" srcId="{92612318-560E-4499-BC1D-FA91F9C6B949}" destId="{081561BE-94A5-4481-820E-8C9B40889059}" srcOrd="0" destOrd="0" presId="urn:microsoft.com/office/officeart/2011/layout/TabList"/>
    <dgm:cxn modelId="{31BC92E9-4768-4990-86A7-3DF6337DFF14}" type="presOf" srcId="{EA5E2DE1-70D5-4493-8199-54CA078F2C5E}" destId="{69F79622-60B9-4F7F-9BD5-4599FBBB0273}" srcOrd="0" destOrd="0" presId="urn:microsoft.com/office/officeart/2011/layout/TabList"/>
    <dgm:cxn modelId="{6C82D544-451A-4493-9CBA-5DE3CD20AF60}" type="presOf" srcId="{042BF93C-AAB8-4DC0-AD90-7A74B71D3DF8}" destId="{D4764B55-6AE4-44F6-B0B0-DA6FB90C55C5}" srcOrd="0" destOrd="4" presId="urn:microsoft.com/office/officeart/2011/layout/TabList"/>
    <dgm:cxn modelId="{0CFC300B-D545-4947-A14D-E4FAACF61DE4}" srcId="{D11B3467-0413-4F16-8C78-BFFB39692C42}" destId="{6DA11D81-DDCC-4DE4-98ED-36F3BE9765DC}" srcOrd="1" destOrd="0" parTransId="{0749EF6B-776C-4E30-A22B-F6BF0C611156}" sibTransId="{45C32A38-3C6A-48F3-9107-6F62684CC50F}"/>
    <dgm:cxn modelId="{62147EB0-E332-45E2-991B-B2B7A7CE6F84}" type="presOf" srcId="{E2557AB5-C954-40CD-8C3A-8A04D680C110}" destId="{156BCE9F-7E48-4D9C-B521-FD75E2ABFB2A}" srcOrd="0" destOrd="0" presId="urn:microsoft.com/office/officeart/2011/layout/TabList"/>
    <dgm:cxn modelId="{BB90A58F-033C-4191-ABC5-0B280A1D205B}" type="presOf" srcId="{69B18611-C99B-4BA5-8FB1-41BCE6099BB0}" destId="{D4764B55-6AE4-44F6-B0B0-DA6FB90C55C5}" srcOrd="0" destOrd="3" presId="urn:microsoft.com/office/officeart/2011/layout/TabList"/>
    <dgm:cxn modelId="{0BE5486C-DD20-4841-83E4-2E63E7E285EC}" type="presOf" srcId="{5F384A75-D71E-4412-BB8B-D645E42F6862}" destId="{B1078202-CD5B-45B1-BC89-ECF88FCA5F24}" srcOrd="0" destOrd="2" presId="urn:microsoft.com/office/officeart/2011/layout/TabList"/>
    <dgm:cxn modelId="{88CAC5CE-438D-48B3-8D8C-C44C5FF0C1C3}" srcId="{E92EC594-9CF5-4DA0-B383-4246C8B2EF35}" destId="{7593A660-9168-47C9-857C-06C8569DAF32}" srcOrd="0" destOrd="0" parTransId="{C3A749A1-DEC4-40F0-AF83-B2B72E55063E}" sibTransId="{4235A0DF-6CE4-4933-B327-3DCBAB7647FE}"/>
    <dgm:cxn modelId="{F19B17B1-9CE0-4B2F-8E7F-D49B5BE350E8}" type="presOf" srcId="{C6999CA0-CDBF-4B8B-A34E-713B8302C0C5}" destId="{1B9E7512-BB78-460E-8C61-ACC03E7A6132}" srcOrd="0" destOrd="1" presId="urn:microsoft.com/office/officeart/2011/layout/TabList"/>
    <dgm:cxn modelId="{27742033-A5A1-4FB3-B77E-8289D42AE908}" type="presOf" srcId="{E92EC594-9CF5-4DA0-B383-4246C8B2EF35}" destId="{46A3D56D-E724-4CD8-8789-0D018511071F}" srcOrd="0" destOrd="0" presId="urn:microsoft.com/office/officeart/2011/layout/TabList"/>
    <dgm:cxn modelId="{33E9AE45-96F4-4A84-99E5-C4136787C2F1}" type="presOf" srcId="{025CB230-2DB4-43A8-AE49-603E60BDFADC}" destId="{1B9E7512-BB78-460E-8C61-ACC03E7A6132}" srcOrd="0" destOrd="0" presId="urn:microsoft.com/office/officeart/2011/layout/TabList"/>
    <dgm:cxn modelId="{4700AC7C-30A4-42D2-BABC-47D564B4FA66}" srcId="{D11B3467-0413-4F16-8C78-BFFB39692C42}" destId="{EA5E2DE1-70D5-4493-8199-54CA078F2C5E}" srcOrd="0" destOrd="0" parTransId="{D5E9A7DA-06C9-473E-8210-888B84CD08AF}" sibTransId="{57232C0A-6B41-4D59-B674-9497DCB55057}"/>
    <dgm:cxn modelId="{90AB3D0D-6117-406C-9AF7-EC94F3982AC4}" srcId="{92612318-560E-4499-BC1D-FA91F9C6B949}" destId="{ED253CE6-731B-4FDA-B669-49EF96E6F87C}" srcOrd="4" destOrd="0" parTransId="{732DC4A7-1EC6-4442-874B-0D0D0BFB54AC}" sibTransId="{0ED89B42-405A-4E8A-86C5-D7606EF5EC1F}"/>
    <dgm:cxn modelId="{F8C0EA65-343C-43A6-A8AC-D4F01C4CD9DA}" type="presParOf" srcId="{156BCE9F-7E48-4D9C-B521-FD75E2ABFB2A}" destId="{449011FD-49E4-4850-95C2-426D842F192A}" srcOrd="0" destOrd="0" presId="urn:microsoft.com/office/officeart/2011/layout/TabList"/>
    <dgm:cxn modelId="{2C1CB86B-B0B7-4FB9-BF45-120B3C0B40C0}" type="presParOf" srcId="{449011FD-49E4-4850-95C2-426D842F192A}" destId="{0060B362-8C1D-43FA-B03C-A9C9074F4E39}" srcOrd="0" destOrd="0" presId="urn:microsoft.com/office/officeart/2011/layout/TabList"/>
    <dgm:cxn modelId="{63B21A0C-D8D4-4D63-A092-E247911DBC25}" type="presParOf" srcId="{449011FD-49E4-4850-95C2-426D842F192A}" destId="{081561BE-94A5-4481-820E-8C9B40889059}" srcOrd="1" destOrd="0" presId="urn:microsoft.com/office/officeart/2011/layout/TabList"/>
    <dgm:cxn modelId="{74AF4195-75A5-4277-9C07-C6C74F5BF72F}" type="presParOf" srcId="{449011FD-49E4-4850-95C2-426D842F192A}" destId="{C50C0387-C59F-4934-9BC7-759827BE18F6}" srcOrd="2" destOrd="0" presId="urn:microsoft.com/office/officeart/2011/layout/TabList"/>
    <dgm:cxn modelId="{EE5AE1FA-EC6C-4E79-A219-C95BF48B61DD}" type="presParOf" srcId="{156BCE9F-7E48-4D9C-B521-FD75E2ABFB2A}" destId="{B1078202-CD5B-45B1-BC89-ECF88FCA5F24}" srcOrd="1" destOrd="0" presId="urn:microsoft.com/office/officeart/2011/layout/TabList"/>
    <dgm:cxn modelId="{A0A6C86D-5A31-45C7-9785-268B1FCACA9D}" type="presParOf" srcId="{156BCE9F-7E48-4D9C-B521-FD75E2ABFB2A}" destId="{DEB389A0-0CC0-4943-81CC-963539CCB971}" srcOrd="2" destOrd="0" presId="urn:microsoft.com/office/officeart/2011/layout/TabList"/>
    <dgm:cxn modelId="{5D9CE629-9B95-4532-B18C-9572151339C6}" type="presParOf" srcId="{156BCE9F-7E48-4D9C-B521-FD75E2ABFB2A}" destId="{B747D6FC-BDBC-4E20-83AF-4BEA43772DB9}" srcOrd="3" destOrd="0" presId="urn:microsoft.com/office/officeart/2011/layout/TabList"/>
    <dgm:cxn modelId="{3BB04814-8E05-4071-B0B1-D0A523AFA82D}" type="presParOf" srcId="{B747D6FC-BDBC-4E20-83AF-4BEA43772DB9}" destId="{1CC69370-2760-4B0E-B57D-E64ADA97D687}" srcOrd="0" destOrd="0" presId="urn:microsoft.com/office/officeart/2011/layout/TabList"/>
    <dgm:cxn modelId="{66ED8238-C441-4F47-A9F3-5CEF159087EF}" type="presParOf" srcId="{B747D6FC-BDBC-4E20-83AF-4BEA43772DB9}" destId="{46A3D56D-E724-4CD8-8789-0D018511071F}" srcOrd="1" destOrd="0" presId="urn:microsoft.com/office/officeart/2011/layout/TabList"/>
    <dgm:cxn modelId="{9C38DF35-A09F-4516-8615-63D740D206D6}" type="presParOf" srcId="{B747D6FC-BDBC-4E20-83AF-4BEA43772DB9}" destId="{EC57F5AA-6A5F-4BE2-A8AF-5BD3F3A70ECB}" srcOrd="2" destOrd="0" presId="urn:microsoft.com/office/officeart/2011/layout/TabList"/>
    <dgm:cxn modelId="{FC3CB5A3-3EC0-4EAD-9E70-E9C539B94A1B}" type="presParOf" srcId="{156BCE9F-7E48-4D9C-B521-FD75E2ABFB2A}" destId="{1B9E7512-BB78-460E-8C61-ACC03E7A6132}" srcOrd="4" destOrd="0" presId="urn:microsoft.com/office/officeart/2011/layout/TabList"/>
    <dgm:cxn modelId="{90033652-3B6B-4984-AB11-5F6C3CDC2DBF}" type="presParOf" srcId="{156BCE9F-7E48-4D9C-B521-FD75E2ABFB2A}" destId="{EABE2D9E-5F70-44E3-8AB3-EF0F0246FFEC}" srcOrd="5" destOrd="0" presId="urn:microsoft.com/office/officeart/2011/layout/TabList"/>
    <dgm:cxn modelId="{848DEAC5-DD4A-4D0F-83C7-5DB047D1A5FE}" type="presParOf" srcId="{156BCE9F-7E48-4D9C-B521-FD75E2ABFB2A}" destId="{BBCBCB71-11CD-4790-9935-5FE06CE7BBC5}" srcOrd="6" destOrd="0" presId="urn:microsoft.com/office/officeart/2011/layout/TabList"/>
    <dgm:cxn modelId="{87535DF4-D9FB-4883-B7CB-11847C1A613A}" type="presParOf" srcId="{BBCBCB71-11CD-4790-9935-5FE06CE7BBC5}" destId="{69F79622-60B9-4F7F-9BD5-4599FBBB0273}" srcOrd="0" destOrd="0" presId="urn:microsoft.com/office/officeart/2011/layout/TabList"/>
    <dgm:cxn modelId="{4AD4DA27-AF2C-429D-9224-4C47E31BFA14}" type="presParOf" srcId="{BBCBCB71-11CD-4790-9935-5FE06CE7BBC5}" destId="{4A07959E-D725-4894-AC99-F9D9BBB1525F}" srcOrd="1" destOrd="0" presId="urn:microsoft.com/office/officeart/2011/layout/TabList"/>
    <dgm:cxn modelId="{4DC891DB-954A-4E7F-80DF-B0D2AD5E225B}" type="presParOf" srcId="{BBCBCB71-11CD-4790-9935-5FE06CE7BBC5}" destId="{1DEBD555-6BCA-419E-AE20-F98BC17EAA08}" srcOrd="2" destOrd="0" presId="urn:microsoft.com/office/officeart/2011/layout/TabList"/>
    <dgm:cxn modelId="{0BAA4D51-96B7-4903-8AFB-C84B1D6F33DE}" type="presParOf" srcId="{156BCE9F-7E48-4D9C-B521-FD75E2ABFB2A}" destId="{D4764B55-6AE4-44F6-B0B0-DA6FB90C55C5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72E53-8740-4EB6-94BA-89CD3465EF58}" type="doc">
      <dgm:prSet loTypeId="urn:microsoft.com/office/officeart/2005/8/layout/arrow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831186-8D5C-4A4B-B180-87E8383426D5}">
      <dgm:prSet/>
      <dgm:spPr/>
      <dgm:t>
        <a:bodyPr/>
        <a:lstStyle/>
        <a:p>
          <a:pPr rtl="0"/>
          <a:r>
            <a:rPr lang="en-US" dirty="0" smtClean="0"/>
            <a:t>Design and user comfort:</a:t>
          </a:r>
          <a:endParaRPr lang="en-US" dirty="0"/>
        </a:p>
      </dgm:t>
    </dgm:pt>
    <dgm:pt modelId="{081EC070-95F6-41D8-9886-6008010A7271}" type="parTrans" cxnId="{70E3474A-A0B7-471D-A3B7-1020BFE48BD5}">
      <dgm:prSet/>
      <dgm:spPr/>
      <dgm:t>
        <a:bodyPr/>
        <a:lstStyle/>
        <a:p>
          <a:endParaRPr lang="en-US"/>
        </a:p>
      </dgm:t>
    </dgm:pt>
    <dgm:pt modelId="{D2FFEE62-05FC-4FA8-A6AE-113E39144D34}" type="sibTrans" cxnId="{70E3474A-A0B7-471D-A3B7-1020BFE48BD5}">
      <dgm:prSet/>
      <dgm:spPr/>
      <dgm:t>
        <a:bodyPr/>
        <a:lstStyle/>
        <a:p>
          <a:endParaRPr lang="en-US"/>
        </a:p>
      </dgm:t>
    </dgm:pt>
    <dgm:pt modelId="{40ECAECD-8B2A-4DB0-8082-3A2C7CA48727}">
      <dgm:prSet/>
      <dgm:spPr/>
      <dgm:t>
        <a:bodyPr/>
        <a:lstStyle/>
        <a:p>
          <a:pPr rtl="0"/>
          <a:r>
            <a:rPr lang="en-US" dirty="0" smtClean="0"/>
            <a:t>Increased UI usability and more intuitive designs</a:t>
          </a:r>
          <a:endParaRPr lang="en-US" dirty="0"/>
        </a:p>
      </dgm:t>
    </dgm:pt>
    <dgm:pt modelId="{4A9A96A3-0B32-44A4-A56B-DFAB5887872D}" type="parTrans" cxnId="{C1BF41BF-6020-428F-A550-E0471CA4A9FC}">
      <dgm:prSet/>
      <dgm:spPr/>
      <dgm:t>
        <a:bodyPr/>
        <a:lstStyle/>
        <a:p>
          <a:endParaRPr lang="en-US"/>
        </a:p>
      </dgm:t>
    </dgm:pt>
    <dgm:pt modelId="{1B946C16-8530-4F00-8A82-D0BD0CE53562}" type="sibTrans" cxnId="{C1BF41BF-6020-428F-A550-E0471CA4A9FC}">
      <dgm:prSet/>
      <dgm:spPr/>
      <dgm:t>
        <a:bodyPr/>
        <a:lstStyle/>
        <a:p>
          <a:endParaRPr lang="en-US"/>
        </a:p>
      </dgm:t>
    </dgm:pt>
    <dgm:pt modelId="{3D40EAE7-8F54-4C4D-A904-EA832FB1B280}">
      <dgm:prSet/>
      <dgm:spPr/>
      <dgm:t>
        <a:bodyPr/>
        <a:lstStyle/>
        <a:p>
          <a:pPr rtl="0"/>
          <a:r>
            <a:rPr lang="en-US" dirty="0" smtClean="0"/>
            <a:t>More knowledgeable, savvy users</a:t>
          </a:r>
          <a:endParaRPr lang="en-US" dirty="0"/>
        </a:p>
      </dgm:t>
    </dgm:pt>
    <dgm:pt modelId="{45CCBEEC-636A-4FE7-BABB-5FED98D9C83D}" type="parTrans" cxnId="{AC5981DA-ECD0-41B1-BD75-C7E22ACA8799}">
      <dgm:prSet/>
      <dgm:spPr/>
      <dgm:t>
        <a:bodyPr/>
        <a:lstStyle/>
        <a:p>
          <a:endParaRPr lang="en-US"/>
        </a:p>
      </dgm:t>
    </dgm:pt>
    <dgm:pt modelId="{82422FE0-BF40-420B-B9BC-44F3618CA9E4}" type="sibTrans" cxnId="{AC5981DA-ECD0-41B1-BD75-C7E22ACA8799}">
      <dgm:prSet/>
      <dgm:spPr/>
      <dgm:t>
        <a:bodyPr/>
        <a:lstStyle/>
        <a:p>
          <a:endParaRPr lang="en-US"/>
        </a:p>
      </dgm:t>
    </dgm:pt>
    <dgm:pt modelId="{164918A7-6948-4BF6-9E0B-E9812C22D648}">
      <dgm:prSet/>
      <dgm:spPr/>
      <dgm:t>
        <a:bodyPr/>
        <a:lstStyle/>
        <a:p>
          <a:pPr rtl="0"/>
          <a:r>
            <a:rPr lang="en-US" dirty="0" smtClean="0"/>
            <a:t>Demands on time:</a:t>
          </a:r>
          <a:endParaRPr lang="en-US" dirty="0"/>
        </a:p>
      </dgm:t>
    </dgm:pt>
    <dgm:pt modelId="{E36E405C-42D1-41D8-AB73-50971C1C255A}" type="parTrans" cxnId="{9769A942-A9AA-49E4-981F-57F8465D03F5}">
      <dgm:prSet/>
      <dgm:spPr/>
      <dgm:t>
        <a:bodyPr/>
        <a:lstStyle/>
        <a:p>
          <a:endParaRPr lang="en-US"/>
        </a:p>
      </dgm:t>
    </dgm:pt>
    <dgm:pt modelId="{35FE8645-E495-4498-9ED1-2FEFE08CB1B1}" type="sibTrans" cxnId="{9769A942-A9AA-49E4-981F-57F8465D03F5}">
      <dgm:prSet/>
      <dgm:spPr/>
      <dgm:t>
        <a:bodyPr/>
        <a:lstStyle/>
        <a:p>
          <a:endParaRPr lang="en-US"/>
        </a:p>
      </dgm:t>
    </dgm:pt>
    <dgm:pt modelId="{B49BF922-C90F-4E21-B169-F30DFA61B127}">
      <dgm:prSet/>
      <dgm:spPr/>
      <dgm:t>
        <a:bodyPr/>
        <a:lstStyle/>
        <a:p>
          <a:pPr rtl="0"/>
          <a:r>
            <a:rPr lang="en-US" dirty="0" smtClean="0"/>
            <a:t>Less time for learning</a:t>
          </a:r>
          <a:endParaRPr lang="en-US" dirty="0"/>
        </a:p>
      </dgm:t>
    </dgm:pt>
    <dgm:pt modelId="{8B585A47-1732-4131-A269-D1F3832ECE35}" type="parTrans" cxnId="{F2BD38D8-9E84-4B55-ADE4-70A2E25389E6}">
      <dgm:prSet/>
      <dgm:spPr/>
      <dgm:t>
        <a:bodyPr/>
        <a:lstStyle/>
        <a:p>
          <a:endParaRPr lang="en-US"/>
        </a:p>
      </dgm:t>
    </dgm:pt>
    <dgm:pt modelId="{231320FF-674E-4175-AC53-B65C03709AD3}" type="sibTrans" cxnId="{F2BD38D8-9E84-4B55-ADE4-70A2E25389E6}">
      <dgm:prSet/>
      <dgm:spPr/>
      <dgm:t>
        <a:bodyPr/>
        <a:lstStyle/>
        <a:p>
          <a:endParaRPr lang="en-US"/>
        </a:p>
      </dgm:t>
    </dgm:pt>
    <dgm:pt modelId="{B7323479-0E3A-4D7F-BD16-D090FC7500AF}">
      <dgm:prSet/>
      <dgm:spPr/>
      <dgm:t>
        <a:bodyPr/>
        <a:lstStyle/>
        <a:p>
          <a:pPr rtl="0"/>
          <a:r>
            <a:rPr lang="en-US" dirty="0" smtClean="0"/>
            <a:t>Shorter attention spans</a:t>
          </a:r>
          <a:endParaRPr lang="en-US" dirty="0"/>
        </a:p>
      </dgm:t>
    </dgm:pt>
    <dgm:pt modelId="{27E16FD7-4C2D-4461-91C3-A5179943E65E}" type="parTrans" cxnId="{B9C3C3FC-A08D-4B68-B92B-25AE8AB068E1}">
      <dgm:prSet/>
      <dgm:spPr/>
      <dgm:t>
        <a:bodyPr/>
        <a:lstStyle/>
        <a:p>
          <a:endParaRPr lang="en-US"/>
        </a:p>
      </dgm:t>
    </dgm:pt>
    <dgm:pt modelId="{B6EF2D38-6458-4220-B7A5-6B120E758BA3}" type="sibTrans" cxnId="{B9C3C3FC-A08D-4B68-B92B-25AE8AB068E1}">
      <dgm:prSet/>
      <dgm:spPr/>
      <dgm:t>
        <a:bodyPr/>
        <a:lstStyle/>
        <a:p>
          <a:endParaRPr lang="en-US"/>
        </a:p>
      </dgm:t>
    </dgm:pt>
    <dgm:pt modelId="{B655A6EA-E85B-4CE4-9611-D3191755007E}">
      <dgm:prSet/>
      <dgm:spPr/>
      <dgm:t>
        <a:bodyPr/>
        <a:lstStyle/>
        <a:p>
          <a:pPr rtl="0"/>
          <a:r>
            <a:rPr lang="en-US" dirty="0" smtClean="0"/>
            <a:t>Fewer UX resources…need to concentrate efforts where they matter most!</a:t>
          </a:r>
          <a:endParaRPr lang="en-US" dirty="0"/>
        </a:p>
      </dgm:t>
    </dgm:pt>
    <dgm:pt modelId="{92CD3C0E-6823-4944-ADFB-F2B60DA73FF6}" type="parTrans" cxnId="{56EF7536-20A7-4662-A71C-2B8B2A76DD86}">
      <dgm:prSet/>
      <dgm:spPr/>
      <dgm:t>
        <a:bodyPr/>
        <a:lstStyle/>
        <a:p>
          <a:endParaRPr lang="en-US"/>
        </a:p>
      </dgm:t>
    </dgm:pt>
    <dgm:pt modelId="{1A2B590C-C408-4D31-9373-EC367B41EE6F}" type="sibTrans" cxnId="{56EF7536-20A7-4662-A71C-2B8B2A76DD86}">
      <dgm:prSet/>
      <dgm:spPr/>
      <dgm:t>
        <a:bodyPr/>
        <a:lstStyle/>
        <a:p>
          <a:endParaRPr lang="en-US"/>
        </a:p>
      </dgm:t>
    </dgm:pt>
    <dgm:pt modelId="{E9CFDFAB-6A1B-4F8D-B2EF-9C31B7AC3032}">
      <dgm:prSet/>
      <dgm:spPr/>
      <dgm:t>
        <a:bodyPr/>
        <a:lstStyle/>
        <a:p>
          <a:pPr rtl="0"/>
          <a:r>
            <a:rPr lang="en-US" dirty="0" smtClean="0"/>
            <a:t>Embedded user assistance more and more common</a:t>
          </a:r>
          <a:endParaRPr lang="en-US" dirty="0"/>
        </a:p>
      </dgm:t>
    </dgm:pt>
    <dgm:pt modelId="{E9C13D69-63CF-4D99-9349-F79397E93C33}" type="parTrans" cxnId="{134B66AD-AC88-494A-B399-0C4573B0D059}">
      <dgm:prSet/>
      <dgm:spPr/>
      <dgm:t>
        <a:bodyPr/>
        <a:lstStyle/>
        <a:p>
          <a:endParaRPr lang="en-US"/>
        </a:p>
      </dgm:t>
    </dgm:pt>
    <dgm:pt modelId="{6680BB75-E929-4DAF-AB23-1825D1F6D490}" type="sibTrans" cxnId="{134B66AD-AC88-494A-B399-0C4573B0D059}">
      <dgm:prSet/>
      <dgm:spPr/>
      <dgm:t>
        <a:bodyPr/>
        <a:lstStyle/>
        <a:p>
          <a:endParaRPr lang="en-US"/>
        </a:p>
      </dgm:t>
    </dgm:pt>
    <dgm:pt modelId="{E7A4EC8A-C80D-4BAD-9D08-63F0A64F7688}" type="pres">
      <dgm:prSet presAssocID="{6A772E53-8740-4EB6-94BA-89CD3465EF5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A6784-9097-4273-8544-C75A52D948DD}" type="pres">
      <dgm:prSet presAssocID="{94831186-8D5C-4A4B-B180-87E8383426D5}" presName="upArrow" presStyleLbl="node1" presStyleIdx="0" presStyleCnt="2"/>
      <dgm:spPr/>
    </dgm:pt>
    <dgm:pt modelId="{BE036B2D-00E0-4339-A571-96734ABD53A6}" type="pres">
      <dgm:prSet presAssocID="{94831186-8D5C-4A4B-B180-87E8383426D5}" presName="upArrowText" presStyleLbl="revTx" presStyleIdx="0" presStyleCnt="2" custScaleX="121981" custLinFactNeighborX="92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44DB2-E741-44B6-9462-A53582DD9DB6}" type="pres">
      <dgm:prSet presAssocID="{164918A7-6948-4BF6-9E0B-E9812C22D648}" presName="downArrow" presStyleLbl="node1" presStyleIdx="1" presStyleCnt="2"/>
      <dgm:spPr/>
    </dgm:pt>
    <dgm:pt modelId="{B1005AB1-881C-43ED-80AD-BE8F63BD72CC}" type="pres">
      <dgm:prSet presAssocID="{164918A7-6948-4BF6-9E0B-E9812C22D64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EF7536-20A7-4662-A71C-2B8B2A76DD86}" srcId="{164918A7-6948-4BF6-9E0B-E9812C22D648}" destId="{B655A6EA-E85B-4CE4-9611-D3191755007E}" srcOrd="2" destOrd="0" parTransId="{92CD3C0E-6823-4944-ADFB-F2B60DA73FF6}" sibTransId="{1A2B590C-C408-4D31-9373-EC367B41EE6F}"/>
    <dgm:cxn modelId="{ED260C8B-A482-45A4-A2CA-9CC4C447E1D5}" type="presOf" srcId="{164918A7-6948-4BF6-9E0B-E9812C22D648}" destId="{B1005AB1-881C-43ED-80AD-BE8F63BD72CC}" srcOrd="0" destOrd="0" presId="urn:microsoft.com/office/officeart/2005/8/layout/arrow4"/>
    <dgm:cxn modelId="{B62E80F4-6744-458F-B9E8-16E108E9216F}" type="presOf" srcId="{6A772E53-8740-4EB6-94BA-89CD3465EF58}" destId="{E7A4EC8A-C80D-4BAD-9D08-63F0A64F7688}" srcOrd="0" destOrd="0" presId="urn:microsoft.com/office/officeart/2005/8/layout/arrow4"/>
    <dgm:cxn modelId="{C1BF41BF-6020-428F-A550-E0471CA4A9FC}" srcId="{94831186-8D5C-4A4B-B180-87E8383426D5}" destId="{40ECAECD-8B2A-4DB0-8082-3A2C7CA48727}" srcOrd="0" destOrd="0" parTransId="{4A9A96A3-0B32-44A4-A56B-DFAB5887872D}" sibTransId="{1B946C16-8530-4F00-8A82-D0BD0CE53562}"/>
    <dgm:cxn modelId="{16C467D5-3CAC-4E88-8C42-1A8A04CB65BA}" type="presOf" srcId="{94831186-8D5C-4A4B-B180-87E8383426D5}" destId="{BE036B2D-00E0-4339-A571-96734ABD53A6}" srcOrd="0" destOrd="0" presId="urn:microsoft.com/office/officeart/2005/8/layout/arrow4"/>
    <dgm:cxn modelId="{AC5981DA-ECD0-41B1-BD75-C7E22ACA8799}" srcId="{94831186-8D5C-4A4B-B180-87E8383426D5}" destId="{3D40EAE7-8F54-4C4D-A904-EA832FB1B280}" srcOrd="1" destOrd="0" parTransId="{45CCBEEC-636A-4FE7-BABB-5FED98D9C83D}" sibTransId="{82422FE0-BF40-420B-B9BC-44F3618CA9E4}"/>
    <dgm:cxn modelId="{9769A942-A9AA-49E4-981F-57F8465D03F5}" srcId="{6A772E53-8740-4EB6-94BA-89CD3465EF58}" destId="{164918A7-6948-4BF6-9E0B-E9812C22D648}" srcOrd="1" destOrd="0" parTransId="{E36E405C-42D1-41D8-AB73-50971C1C255A}" sibTransId="{35FE8645-E495-4498-9ED1-2FEFE08CB1B1}"/>
    <dgm:cxn modelId="{B9C3C3FC-A08D-4B68-B92B-25AE8AB068E1}" srcId="{164918A7-6948-4BF6-9E0B-E9812C22D648}" destId="{B7323479-0E3A-4D7F-BD16-D090FC7500AF}" srcOrd="1" destOrd="0" parTransId="{27E16FD7-4C2D-4461-91C3-A5179943E65E}" sibTransId="{B6EF2D38-6458-4220-B7A5-6B120E758BA3}"/>
    <dgm:cxn modelId="{C2C02CD2-24AA-4DF2-9312-4C9E9A63620B}" type="presOf" srcId="{3D40EAE7-8F54-4C4D-A904-EA832FB1B280}" destId="{BE036B2D-00E0-4339-A571-96734ABD53A6}" srcOrd="0" destOrd="2" presId="urn:microsoft.com/office/officeart/2005/8/layout/arrow4"/>
    <dgm:cxn modelId="{F6F68C02-6CC2-43E9-BB4F-EDAFBB8B2AC2}" type="presOf" srcId="{B7323479-0E3A-4D7F-BD16-D090FC7500AF}" destId="{B1005AB1-881C-43ED-80AD-BE8F63BD72CC}" srcOrd="0" destOrd="2" presId="urn:microsoft.com/office/officeart/2005/8/layout/arrow4"/>
    <dgm:cxn modelId="{70E3474A-A0B7-471D-A3B7-1020BFE48BD5}" srcId="{6A772E53-8740-4EB6-94BA-89CD3465EF58}" destId="{94831186-8D5C-4A4B-B180-87E8383426D5}" srcOrd="0" destOrd="0" parTransId="{081EC070-95F6-41D8-9886-6008010A7271}" sibTransId="{D2FFEE62-05FC-4FA8-A6AE-113E39144D34}"/>
    <dgm:cxn modelId="{134B66AD-AC88-494A-B399-0C4573B0D059}" srcId="{94831186-8D5C-4A4B-B180-87E8383426D5}" destId="{E9CFDFAB-6A1B-4F8D-B2EF-9C31B7AC3032}" srcOrd="2" destOrd="0" parTransId="{E9C13D69-63CF-4D99-9349-F79397E93C33}" sibTransId="{6680BB75-E929-4DAF-AB23-1825D1F6D490}"/>
    <dgm:cxn modelId="{BD19B707-51CE-4931-924C-342A73CBA6DA}" type="presOf" srcId="{40ECAECD-8B2A-4DB0-8082-3A2C7CA48727}" destId="{BE036B2D-00E0-4339-A571-96734ABD53A6}" srcOrd="0" destOrd="1" presId="urn:microsoft.com/office/officeart/2005/8/layout/arrow4"/>
    <dgm:cxn modelId="{4571F672-D097-4E2F-91B4-B93F812D531D}" type="presOf" srcId="{B49BF922-C90F-4E21-B169-F30DFA61B127}" destId="{B1005AB1-881C-43ED-80AD-BE8F63BD72CC}" srcOrd="0" destOrd="1" presId="urn:microsoft.com/office/officeart/2005/8/layout/arrow4"/>
    <dgm:cxn modelId="{662A1600-79DD-4CBC-A3C7-936C733A0A12}" type="presOf" srcId="{B655A6EA-E85B-4CE4-9611-D3191755007E}" destId="{B1005AB1-881C-43ED-80AD-BE8F63BD72CC}" srcOrd="0" destOrd="3" presId="urn:microsoft.com/office/officeart/2005/8/layout/arrow4"/>
    <dgm:cxn modelId="{0192A993-1530-468B-9DF7-D576EF686A3F}" type="presOf" srcId="{E9CFDFAB-6A1B-4F8D-B2EF-9C31B7AC3032}" destId="{BE036B2D-00E0-4339-A571-96734ABD53A6}" srcOrd="0" destOrd="3" presId="urn:microsoft.com/office/officeart/2005/8/layout/arrow4"/>
    <dgm:cxn modelId="{F2BD38D8-9E84-4B55-ADE4-70A2E25389E6}" srcId="{164918A7-6948-4BF6-9E0B-E9812C22D648}" destId="{B49BF922-C90F-4E21-B169-F30DFA61B127}" srcOrd="0" destOrd="0" parTransId="{8B585A47-1732-4131-A269-D1F3832ECE35}" sibTransId="{231320FF-674E-4175-AC53-B65C03709AD3}"/>
    <dgm:cxn modelId="{24FDCAA3-6E13-4B0D-BE02-95CC68DA28E0}" type="presParOf" srcId="{E7A4EC8A-C80D-4BAD-9D08-63F0A64F7688}" destId="{57AA6784-9097-4273-8544-C75A52D948DD}" srcOrd="0" destOrd="0" presId="urn:microsoft.com/office/officeart/2005/8/layout/arrow4"/>
    <dgm:cxn modelId="{CDD46EC0-60B1-4089-94C7-EF37738F9A0F}" type="presParOf" srcId="{E7A4EC8A-C80D-4BAD-9D08-63F0A64F7688}" destId="{BE036B2D-00E0-4339-A571-96734ABD53A6}" srcOrd="1" destOrd="0" presId="urn:microsoft.com/office/officeart/2005/8/layout/arrow4"/>
    <dgm:cxn modelId="{CC3C386F-E99D-4441-99C9-D56A3A1E4EB9}" type="presParOf" srcId="{E7A4EC8A-C80D-4BAD-9D08-63F0A64F7688}" destId="{0C544DB2-E741-44B6-9462-A53582DD9DB6}" srcOrd="2" destOrd="0" presId="urn:microsoft.com/office/officeart/2005/8/layout/arrow4"/>
    <dgm:cxn modelId="{8C2884AB-2294-4DA1-AD29-F73D93C97A92}" type="presParOf" srcId="{E7A4EC8A-C80D-4BAD-9D08-63F0A64F7688}" destId="{B1005AB1-881C-43ED-80AD-BE8F63BD72C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68807-F648-4176-94A4-4D870AE413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001BFB1-8E0D-4063-ABB6-D70683FDAEAB}">
      <dgm:prSet/>
      <dgm:spPr/>
      <dgm:t>
        <a:bodyPr/>
        <a:lstStyle/>
        <a:p>
          <a:pPr rtl="0"/>
          <a:r>
            <a:rPr lang="en-US" dirty="0" smtClean="0"/>
            <a:t>Focus on real user tasks, not features and functions</a:t>
          </a:r>
          <a:endParaRPr lang="en-US" dirty="0"/>
        </a:p>
      </dgm:t>
    </dgm:pt>
    <dgm:pt modelId="{BFD5729A-A36C-44EE-B22D-FBBF467335F3}" type="parTrans" cxnId="{8E54620A-72E1-4B78-A9CE-016AFF629ED0}">
      <dgm:prSet/>
      <dgm:spPr/>
      <dgm:t>
        <a:bodyPr/>
        <a:lstStyle/>
        <a:p>
          <a:endParaRPr lang="en-US"/>
        </a:p>
      </dgm:t>
    </dgm:pt>
    <dgm:pt modelId="{B194C50A-B979-4503-8807-26B3BF7C4676}" type="sibTrans" cxnId="{8E54620A-72E1-4B78-A9CE-016AFF629ED0}">
      <dgm:prSet/>
      <dgm:spPr/>
      <dgm:t>
        <a:bodyPr/>
        <a:lstStyle/>
        <a:p>
          <a:endParaRPr lang="en-US"/>
        </a:p>
      </dgm:t>
    </dgm:pt>
    <dgm:pt modelId="{04AC5544-C7F0-473B-AA37-30C6EE6F2731}">
      <dgm:prSet/>
      <dgm:spPr/>
      <dgm:t>
        <a:bodyPr/>
        <a:lstStyle/>
        <a:p>
          <a:pPr rtl="0"/>
          <a:r>
            <a:rPr lang="en-US" dirty="0" smtClean="0"/>
            <a:t>  </a:t>
          </a:r>
          <a:endParaRPr lang="en-US" dirty="0"/>
        </a:p>
      </dgm:t>
    </dgm:pt>
    <dgm:pt modelId="{D2F40B7C-2945-4255-A4FB-53374A6A094D}" type="parTrans" cxnId="{E58C2CE6-0CBB-4D98-8AFA-CBC38FA57516}">
      <dgm:prSet/>
      <dgm:spPr/>
      <dgm:t>
        <a:bodyPr/>
        <a:lstStyle/>
        <a:p>
          <a:endParaRPr lang="en-US"/>
        </a:p>
      </dgm:t>
    </dgm:pt>
    <dgm:pt modelId="{BD3E7D81-DCFE-4257-9522-054F361355F9}" type="sibTrans" cxnId="{E58C2CE6-0CBB-4D98-8AFA-CBC38FA57516}">
      <dgm:prSet/>
      <dgm:spPr/>
      <dgm:t>
        <a:bodyPr/>
        <a:lstStyle/>
        <a:p>
          <a:endParaRPr lang="en-US"/>
        </a:p>
      </dgm:t>
    </dgm:pt>
    <dgm:pt modelId="{E0887C8C-397A-4BF6-AD8B-9DC247773B40}">
      <dgm:prSet/>
      <dgm:spPr/>
      <dgm:t>
        <a:bodyPr/>
        <a:lstStyle/>
        <a:p>
          <a:pPr rtl="0"/>
          <a:r>
            <a:rPr lang="en-US" dirty="0" smtClean="0"/>
            <a:t>  </a:t>
          </a:r>
          <a:endParaRPr lang="en-US" dirty="0"/>
        </a:p>
      </dgm:t>
    </dgm:pt>
    <dgm:pt modelId="{15DA38AC-8541-4A20-A599-EDB0D30001BA}" type="parTrans" cxnId="{297182B5-9FD2-45FD-A1AB-81FED71D4403}">
      <dgm:prSet/>
      <dgm:spPr/>
      <dgm:t>
        <a:bodyPr/>
        <a:lstStyle/>
        <a:p>
          <a:endParaRPr lang="en-US"/>
        </a:p>
      </dgm:t>
    </dgm:pt>
    <dgm:pt modelId="{F4888A50-60C1-40FB-8688-7781D104536D}" type="sibTrans" cxnId="{297182B5-9FD2-45FD-A1AB-81FED71D4403}">
      <dgm:prSet/>
      <dgm:spPr/>
      <dgm:t>
        <a:bodyPr/>
        <a:lstStyle/>
        <a:p>
          <a:endParaRPr lang="en-US"/>
        </a:p>
      </dgm:t>
    </dgm:pt>
    <dgm:pt modelId="{08ABC92B-27DD-43CB-8661-537840822F22}">
      <dgm:prSet/>
      <dgm:spPr/>
      <dgm:t>
        <a:bodyPr/>
        <a:lstStyle/>
        <a:p>
          <a:pPr rtl="0"/>
          <a:r>
            <a:rPr lang="en-US" dirty="0" smtClean="0"/>
            <a:t>  </a:t>
          </a:r>
          <a:endParaRPr lang="en-US" dirty="0"/>
        </a:p>
      </dgm:t>
    </dgm:pt>
    <dgm:pt modelId="{8D117132-498A-4919-AA3F-5B1768497826}" type="parTrans" cxnId="{C36C2294-52FD-49FB-AC16-1E4F5BBC9FC0}">
      <dgm:prSet/>
      <dgm:spPr/>
      <dgm:t>
        <a:bodyPr/>
        <a:lstStyle/>
        <a:p>
          <a:endParaRPr lang="en-US"/>
        </a:p>
      </dgm:t>
    </dgm:pt>
    <dgm:pt modelId="{CDD0863C-8A6C-4285-AE20-ECAF9958AA7A}" type="sibTrans" cxnId="{C36C2294-52FD-49FB-AC16-1E4F5BBC9FC0}">
      <dgm:prSet/>
      <dgm:spPr/>
      <dgm:t>
        <a:bodyPr/>
        <a:lstStyle/>
        <a:p>
          <a:endParaRPr lang="en-US"/>
        </a:p>
      </dgm:t>
    </dgm:pt>
    <dgm:pt modelId="{AAEA22C0-6B75-4867-A7D9-C6BD567EC8DD}" type="pres">
      <dgm:prSet presAssocID="{5F468807-F648-4176-94A4-4D870AE4135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8EC0ED-6A20-4498-AE2C-15BBE2296BBA}" type="pres">
      <dgm:prSet presAssocID="{5F468807-F648-4176-94A4-4D870AE4135B}" presName="arrow" presStyleLbl="bgShp" presStyleIdx="0" presStyleCnt="1"/>
      <dgm:spPr/>
    </dgm:pt>
    <dgm:pt modelId="{FAF7ADE7-A751-44C4-9C51-53FD91B6ED88}" type="pres">
      <dgm:prSet presAssocID="{5F468807-F648-4176-94A4-4D870AE4135B}" presName="linearProcess" presStyleCnt="0"/>
      <dgm:spPr/>
    </dgm:pt>
    <dgm:pt modelId="{6576404F-D21D-452A-AA8B-10C98EF43D15}" type="pres">
      <dgm:prSet presAssocID="{9001BFB1-8E0D-4063-ABB6-D70683FDAEA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01465-54CC-46AC-A71B-7349A7CF2C2A}" type="pres">
      <dgm:prSet presAssocID="{B194C50A-B979-4503-8807-26B3BF7C4676}" presName="sibTrans" presStyleCnt="0"/>
      <dgm:spPr/>
    </dgm:pt>
    <dgm:pt modelId="{C4DBD619-3031-4E1F-94B4-91F662B2427C}" type="pres">
      <dgm:prSet presAssocID="{E0887C8C-397A-4BF6-AD8B-9DC247773B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7191F-80C5-4E07-B523-470036FA2B79}" type="pres">
      <dgm:prSet presAssocID="{F4888A50-60C1-40FB-8688-7781D104536D}" presName="sibTrans" presStyleCnt="0"/>
      <dgm:spPr/>
    </dgm:pt>
    <dgm:pt modelId="{0545F242-13FB-4A29-9C86-31EF656339CF}" type="pres">
      <dgm:prSet presAssocID="{04AC5544-C7F0-473B-AA37-30C6EE6F273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8876B-FC8E-445A-9D03-AF48B30B83C6}" type="pres">
      <dgm:prSet presAssocID="{BD3E7D81-DCFE-4257-9522-054F361355F9}" presName="sibTrans" presStyleCnt="0"/>
      <dgm:spPr/>
    </dgm:pt>
    <dgm:pt modelId="{E5A03388-B443-429F-8C75-8BD11D429AF3}" type="pres">
      <dgm:prSet presAssocID="{08ABC92B-27DD-43CB-8661-537840822F2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95748-8463-4142-89E7-73208D2ED608}" type="presOf" srcId="{04AC5544-C7F0-473B-AA37-30C6EE6F2731}" destId="{0545F242-13FB-4A29-9C86-31EF656339CF}" srcOrd="0" destOrd="0" presId="urn:microsoft.com/office/officeart/2005/8/layout/hProcess9"/>
    <dgm:cxn modelId="{705DA832-453C-41D0-8567-FF5244F19887}" type="presOf" srcId="{E0887C8C-397A-4BF6-AD8B-9DC247773B40}" destId="{C4DBD619-3031-4E1F-94B4-91F662B2427C}" srcOrd="0" destOrd="0" presId="urn:microsoft.com/office/officeart/2005/8/layout/hProcess9"/>
    <dgm:cxn modelId="{34ABC882-4353-46F9-BCA4-184D5E3AD76A}" type="presOf" srcId="{08ABC92B-27DD-43CB-8661-537840822F22}" destId="{E5A03388-B443-429F-8C75-8BD11D429AF3}" srcOrd="0" destOrd="0" presId="urn:microsoft.com/office/officeart/2005/8/layout/hProcess9"/>
    <dgm:cxn modelId="{297182B5-9FD2-45FD-A1AB-81FED71D4403}" srcId="{5F468807-F648-4176-94A4-4D870AE4135B}" destId="{E0887C8C-397A-4BF6-AD8B-9DC247773B40}" srcOrd="1" destOrd="0" parTransId="{15DA38AC-8541-4A20-A599-EDB0D30001BA}" sibTransId="{F4888A50-60C1-40FB-8688-7781D104536D}"/>
    <dgm:cxn modelId="{BF1F3250-778F-4C09-BA2F-09B2EAB90F29}" type="presOf" srcId="{5F468807-F648-4176-94A4-4D870AE4135B}" destId="{AAEA22C0-6B75-4867-A7D9-C6BD567EC8DD}" srcOrd="0" destOrd="0" presId="urn:microsoft.com/office/officeart/2005/8/layout/hProcess9"/>
    <dgm:cxn modelId="{8E54620A-72E1-4B78-A9CE-016AFF629ED0}" srcId="{5F468807-F648-4176-94A4-4D870AE4135B}" destId="{9001BFB1-8E0D-4063-ABB6-D70683FDAEAB}" srcOrd="0" destOrd="0" parTransId="{BFD5729A-A36C-44EE-B22D-FBBF467335F3}" sibTransId="{B194C50A-B979-4503-8807-26B3BF7C4676}"/>
    <dgm:cxn modelId="{C36C2294-52FD-49FB-AC16-1E4F5BBC9FC0}" srcId="{5F468807-F648-4176-94A4-4D870AE4135B}" destId="{08ABC92B-27DD-43CB-8661-537840822F22}" srcOrd="3" destOrd="0" parTransId="{8D117132-498A-4919-AA3F-5B1768497826}" sibTransId="{CDD0863C-8A6C-4285-AE20-ECAF9958AA7A}"/>
    <dgm:cxn modelId="{D5B33D40-E8F2-4D3A-94C6-B664C72C1048}" type="presOf" srcId="{9001BFB1-8E0D-4063-ABB6-D70683FDAEAB}" destId="{6576404F-D21D-452A-AA8B-10C98EF43D15}" srcOrd="0" destOrd="0" presId="urn:microsoft.com/office/officeart/2005/8/layout/hProcess9"/>
    <dgm:cxn modelId="{E58C2CE6-0CBB-4D98-8AFA-CBC38FA57516}" srcId="{5F468807-F648-4176-94A4-4D870AE4135B}" destId="{04AC5544-C7F0-473B-AA37-30C6EE6F2731}" srcOrd="2" destOrd="0" parTransId="{D2F40B7C-2945-4255-A4FB-53374A6A094D}" sibTransId="{BD3E7D81-DCFE-4257-9522-054F361355F9}"/>
    <dgm:cxn modelId="{3B8CB0CA-6C8C-4C3D-8ACA-F71E0D08A1F9}" type="presParOf" srcId="{AAEA22C0-6B75-4867-A7D9-C6BD567EC8DD}" destId="{948EC0ED-6A20-4498-AE2C-15BBE2296BBA}" srcOrd="0" destOrd="0" presId="urn:microsoft.com/office/officeart/2005/8/layout/hProcess9"/>
    <dgm:cxn modelId="{280B40BE-8BE0-4E7F-8DC2-AAE48B208840}" type="presParOf" srcId="{AAEA22C0-6B75-4867-A7D9-C6BD567EC8DD}" destId="{FAF7ADE7-A751-44C4-9C51-53FD91B6ED88}" srcOrd="1" destOrd="0" presId="urn:microsoft.com/office/officeart/2005/8/layout/hProcess9"/>
    <dgm:cxn modelId="{54A29BA9-EC39-4E4F-B9E7-D35D257B6C48}" type="presParOf" srcId="{FAF7ADE7-A751-44C4-9C51-53FD91B6ED88}" destId="{6576404F-D21D-452A-AA8B-10C98EF43D15}" srcOrd="0" destOrd="0" presId="urn:microsoft.com/office/officeart/2005/8/layout/hProcess9"/>
    <dgm:cxn modelId="{2C9DB581-6500-4B30-A115-D7D6A7B9ED3E}" type="presParOf" srcId="{FAF7ADE7-A751-44C4-9C51-53FD91B6ED88}" destId="{19301465-54CC-46AC-A71B-7349A7CF2C2A}" srcOrd="1" destOrd="0" presId="urn:microsoft.com/office/officeart/2005/8/layout/hProcess9"/>
    <dgm:cxn modelId="{92537FB9-6534-46D5-8B43-B12281F331B2}" type="presParOf" srcId="{FAF7ADE7-A751-44C4-9C51-53FD91B6ED88}" destId="{C4DBD619-3031-4E1F-94B4-91F662B2427C}" srcOrd="2" destOrd="0" presId="urn:microsoft.com/office/officeart/2005/8/layout/hProcess9"/>
    <dgm:cxn modelId="{B59DB34F-6324-4131-82CB-75D38A2161D9}" type="presParOf" srcId="{FAF7ADE7-A751-44C4-9C51-53FD91B6ED88}" destId="{D8E7191F-80C5-4E07-B523-470036FA2B79}" srcOrd="3" destOrd="0" presId="urn:microsoft.com/office/officeart/2005/8/layout/hProcess9"/>
    <dgm:cxn modelId="{A0808268-B835-4F12-A0FA-C0DAB7B98A0A}" type="presParOf" srcId="{FAF7ADE7-A751-44C4-9C51-53FD91B6ED88}" destId="{0545F242-13FB-4A29-9C86-31EF656339CF}" srcOrd="4" destOrd="0" presId="urn:microsoft.com/office/officeart/2005/8/layout/hProcess9"/>
    <dgm:cxn modelId="{85B5F5CE-B45A-40CD-8369-A92A5A5E4812}" type="presParOf" srcId="{FAF7ADE7-A751-44C4-9C51-53FD91B6ED88}" destId="{D688876B-FC8E-445A-9D03-AF48B30B83C6}" srcOrd="5" destOrd="0" presId="urn:microsoft.com/office/officeart/2005/8/layout/hProcess9"/>
    <dgm:cxn modelId="{4C592EC9-5660-4831-90B4-E374DA00BDED}" type="presParOf" srcId="{FAF7ADE7-A751-44C4-9C51-53FD91B6ED88}" destId="{E5A03388-B443-429F-8C75-8BD11D429AF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68807-F648-4176-94A4-4D870AE413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001BFB1-8E0D-4063-ABB6-D70683FDAEAB}">
      <dgm:prSet/>
      <dgm:spPr/>
      <dgm:t>
        <a:bodyPr/>
        <a:lstStyle/>
        <a:p>
          <a:pPr rtl="0"/>
          <a:r>
            <a:rPr lang="en-US" dirty="0" smtClean="0"/>
            <a:t>Focus on real user tasks, not features and functions</a:t>
          </a:r>
          <a:endParaRPr lang="en-US" dirty="0"/>
        </a:p>
      </dgm:t>
    </dgm:pt>
    <dgm:pt modelId="{BFD5729A-A36C-44EE-B22D-FBBF467335F3}" type="parTrans" cxnId="{8E54620A-72E1-4B78-A9CE-016AFF629ED0}">
      <dgm:prSet/>
      <dgm:spPr/>
      <dgm:t>
        <a:bodyPr/>
        <a:lstStyle/>
        <a:p>
          <a:endParaRPr lang="en-US"/>
        </a:p>
      </dgm:t>
    </dgm:pt>
    <dgm:pt modelId="{B194C50A-B979-4503-8807-26B3BF7C4676}" type="sibTrans" cxnId="{8E54620A-72E1-4B78-A9CE-016AFF629ED0}">
      <dgm:prSet/>
      <dgm:spPr/>
      <dgm:t>
        <a:bodyPr/>
        <a:lstStyle/>
        <a:p>
          <a:endParaRPr lang="en-US"/>
        </a:p>
      </dgm:t>
    </dgm:pt>
    <dgm:pt modelId="{04AC5544-C7F0-473B-AA37-30C6EE6F2731}">
      <dgm:prSet/>
      <dgm:spPr/>
      <dgm:t>
        <a:bodyPr/>
        <a:lstStyle/>
        <a:p>
          <a:pPr rtl="0"/>
          <a:r>
            <a:rPr lang="en-US" dirty="0" smtClean="0"/>
            <a:t>  </a:t>
          </a:r>
          <a:endParaRPr lang="en-US" dirty="0"/>
        </a:p>
      </dgm:t>
    </dgm:pt>
    <dgm:pt modelId="{D2F40B7C-2945-4255-A4FB-53374A6A094D}" type="parTrans" cxnId="{E58C2CE6-0CBB-4D98-8AFA-CBC38FA57516}">
      <dgm:prSet/>
      <dgm:spPr/>
      <dgm:t>
        <a:bodyPr/>
        <a:lstStyle/>
        <a:p>
          <a:endParaRPr lang="en-US"/>
        </a:p>
      </dgm:t>
    </dgm:pt>
    <dgm:pt modelId="{BD3E7D81-DCFE-4257-9522-054F361355F9}" type="sibTrans" cxnId="{E58C2CE6-0CBB-4D98-8AFA-CBC38FA57516}">
      <dgm:prSet/>
      <dgm:spPr/>
      <dgm:t>
        <a:bodyPr/>
        <a:lstStyle/>
        <a:p>
          <a:endParaRPr lang="en-US"/>
        </a:p>
      </dgm:t>
    </dgm:pt>
    <dgm:pt modelId="{E0887C8C-397A-4BF6-AD8B-9DC247773B40}">
      <dgm:prSet/>
      <dgm:spPr/>
      <dgm:t>
        <a:bodyPr/>
        <a:lstStyle/>
        <a:p>
          <a:pPr rtl="0"/>
          <a:r>
            <a:rPr lang="en-US" dirty="0" smtClean="0"/>
            <a:t>Start with the heading</a:t>
          </a:r>
          <a:endParaRPr lang="en-US" dirty="0"/>
        </a:p>
      </dgm:t>
    </dgm:pt>
    <dgm:pt modelId="{15DA38AC-8541-4A20-A599-EDB0D30001BA}" type="parTrans" cxnId="{297182B5-9FD2-45FD-A1AB-81FED71D4403}">
      <dgm:prSet/>
      <dgm:spPr/>
      <dgm:t>
        <a:bodyPr/>
        <a:lstStyle/>
        <a:p>
          <a:endParaRPr lang="en-US"/>
        </a:p>
      </dgm:t>
    </dgm:pt>
    <dgm:pt modelId="{F4888A50-60C1-40FB-8688-7781D104536D}" type="sibTrans" cxnId="{297182B5-9FD2-45FD-A1AB-81FED71D4403}">
      <dgm:prSet/>
      <dgm:spPr/>
      <dgm:t>
        <a:bodyPr/>
        <a:lstStyle/>
        <a:p>
          <a:endParaRPr lang="en-US"/>
        </a:p>
      </dgm:t>
    </dgm:pt>
    <dgm:pt modelId="{08ABC92B-27DD-43CB-8661-537840822F22}">
      <dgm:prSet/>
      <dgm:spPr/>
      <dgm:t>
        <a:bodyPr/>
        <a:lstStyle/>
        <a:p>
          <a:pPr rtl="0"/>
          <a:r>
            <a:rPr lang="en-US" dirty="0" smtClean="0"/>
            <a:t>   </a:t>
          </a:r>
          <a:endParaRPr lang="en-US" dirty="0"/>
        </a:p>
      </dgm:t>
    </dgm:pt>
    <dgm:pt modelId="{8D117132-498A-4919-AA3F-5B1768497826}" type="parTrans" cxnId="{C36C2294-52FD-49FB-AC16-1E4F5BBC9FC0}">
      <dgm:prSet/>
      <dgm:spPr/>
      <dgm:t>
        <a:bodyPr/>
        <a:lstStyle/>
        <a:p>
          <a:endParaRPr lang="en-US"/>
        </a:p>
      </dgm:t>
    </dgm:pt>
    <dgm:pt modelId="{CDD0863C-8A6C-4285-AE20-ECAF9958AA7A}" type="sibTrans" cxnId="{C36C2294-52FD-49FB-AC16-1E4F5BBC9FC0}">
      <dgm:prSet/>
      <dgm:spPr/>
      <dgm:t>
        <a:bodyPr/>
        <a:lstStyle/>
        <a:p>
          <a:endParaRPr lang="en-US"/>
        </a:p>
      </dgm:t>
    </dgm:pt>
    <dgm:pt modelId="{787882DF-3402-44EC-B265-85A840502B79}" type="pres">
      <dgm:prSet presAssocID="{5F468807-F648-4176-94A4-4D870AE4135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604FAD-81D0-49F0-B751-C64517DD2B99}" type="pres">
      <dgm:prSet presAssocID="{5F468807-F648-4176-94A4-4D870AE4135B}" presName="arrow" presStyleLbl="bgShp" presStyleIdx="0" presStyleCnt="1"/>
      <dgm:spPr/>
    </dgm:pt>
    <dgm:pt modelId="{3C48CA28-1E7E-41A9-B246-303E57EED043}" type="pres">
      <dgm:prSet presAssocID="{5F468807-F648-4176-94A4-4D870AE4135B}" presName="linearProcess" presStyleCnt="0"/>
      <dgm:spPr/>
    </dgm:pt>
    <dgm:pt modelId="{65A78309-FDC3-4894-85BD-5E07B3D310F8}" type="pres">
      <dgm:prSet presAssocID="{9001BFB1-8E0D-4063-ABB6-D70683FDAEA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E0C7B-819F-477A-884E-256CF928BD1B}" type="pres">
      <dgm:prSet presAssocID="{B194C50A-B979-4503-8807-26B3BF7C4676}" presName="sibTrans" presStyleCnt="0"/>
      <dgm:spPr/>
    </dgm:pt>
    <dgm:pt modelId="{4D0C3763-0F47-43D7-B20C-415C02AF4FC6}" type="pres">
      <dgm:prSet presAssocID="{E0887C8C-397A-4BF6-AD8B-9DC247773B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7A278-46F9-4F4F-A8EE-2F981A4DA24D}" type="pres">
      <dgm:prSet presAssocID="{F4888A50-60C1-40FB-8688-7781D104536D}" presName="sibTrans" presStyleCnt="0"/>
      <dgm:spPr/>
    </dgm:pt>
    <dgm:pt modelId="{7A452E88-3985-432E-9A17-5F70CC19B8E9}" type="pres">
      <dgm:prSet presAssocID="{04AC5544-C7F0-473B-AA37-30C6EE6F273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DC2B-A81D-4081-92F5-C1391B1ECAA6}" type="pres">
      <dgm:prSet presAssocID="{BD3E7D81-DCFE-4257-9522-054F361355F9}" presName="sibTrans" presStyleCnt="0"/>
      <dgm:spPr/>
    </dgm:pt>
    <dgm:pt modelId="{B4EE517F-2E29-4C36-9E1C-052048ED6EAB}" type="pres">
      <dgm:prSet presAssocID="{08ABC92B-27DD-43CB-8661-537840822F2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182B5-9FD2-45FD-A1AB-81FED71D4403}" srcId="{5F468807-F648-4176-94A4-4D870AE4135B}" destId="{E0887C8C-397A-4BF6-AD8B-9DC247773B40}" srcOrd="1" destOrd="0" parTransId="{15DA38AC-8541-4A20-A599-EDB0D30001BA}" sibTransId="{F4888A50-60C1-40FB-8688-7781D104536D}"/>
    <dgm:cxn modelId="{8E54620A-72E1-4B78-A9CE-016AFF629ED0}" srcId="{5F468807-F648-4176-94A4-4D870AE4135B}" destId="{9001BFB1-8E0D-4063-ABB6-D70683FDAEAB}" srcOrd="0" destOrd="0" parTransId="{BFD5729A-A36C-44EE-B22D-FBBF467335F3}" sibTransId="{B194C50A-B979-4503-8807-26B3BF7C4676}"/>
    <dgm:cxn modelId="{B56D3838-7028-447C-BAD6-8639E6EFF324}" type="presOf" srcId="{5F468807-F648-4176-94A4-4D870AE4135B}" destId="{787882DF-3402-44EC-B265-85A840502B79}" srcOrd="0" destOrd="0" presId="urn:microsoft.com/office/officeart/2005/8/layout/hProcess9"/>
    <dgm:cxn modelId="{46798DC1-99B0-41A1-966B-53B3E6424EB7}" type="presOf" srcId="{9001BFB1-8E0D-4063-ABB6-D70683FDAEAB}" destId="{65A78309-FDC3-4894-85BD-5E07B3D310F8}" srcOrd="0" destOrd="0" presId="urn:microsoft.com/office/officeart/2005/8/layout/hProcess9"/>
    <dgm:cxn modelId="{E4C1E287-FEF2-407F-8BB3-CFE5E65073A2}" type="presOf" srcId="{04AC5544-C7F0-473B-AA37-30C6EE6F2731}" destId="{7A452E88-3985-432E-9A17-5F70CC19B8E9}" srcOrd="0" destOrd="0" presId="urn:microsoft.com/office/officeart/2005/8/layout/hProcess9"/>
    <dgm:cxn modelId="{5CF28D0F-0BEA-4C36-AA55-F2921B8E3503}" type="presOf" srcId="{E0887C8C-397A-4BF6-AD8B-9DC247773B40}" destId="{4D0C3763-0F47-43D7-B20C-415C02AF4FC6}" srcOrd="0" destOrd="0" presId="urn:microsoft.com/office/officeart/2005/8/layout/hProcess9"/>
    <dgm:cxn modelId="{C36C2294-52FD-49FB-AC16-1E4F5BBC9FC0}" srcId="{5F468807-F648-4176-94A4-4D870AE4135B}" destId="{08ABC92B-27DD-43CB-8661-537840822F22}" srcOrd="3" destOrd="0" parTransId="{8D117132-498A-4919-AA3F-5B1768497826}" sibTransId="{CDD0863C-8A6C-4285-AE20-ECAF9958AA7A}"/>
    <dgm:cxn modelId="{E58C2CE6-0CBB-4D98-8AFA-CBC38FA57516}" srcId="{5F468807-F648-4176-94A4-4D870AE4135B}" destId="{04AC5544-C7F0-473B-AA37-30C6EE6F2731}" srcOrd="2" destOrd="0" parTransId="{D2F40B7C-2945-4255-A4FB-53374A6A094D}" sibTransId="{BD3E7D81-DCFE-4257-9522-054F361355F9}"/>
    <dgm:cxn modelId="{B06F9937-4447-4A58-B860-AD907D9296ED}" type="presOf" srcId="{08ABC92B-27DD-43CB-8661-537840822F22}" destId="{B4EE517F-2E29-4C36-9E1C-052048ED6EAB}" srcOrd="0" destOrd="0" presId="urn:microsoft.com/office/officeart/2005/8/layout/hProcess9"/>
    <dgm:cxn modelId="{02AE8585-6637-4440-A2A2-886807760310}" type="presParOf" srcId="{787882DF-3402-44EC-B265-85A840502B79}" destId="{5F604FAD-81D0-49F0-B751-C64517DD2B99}" srcOrd="0" destOrd="0" presId="urn:microsoft.com/office/officeart/2005/8/layout/hProcess9"/>
    <dgm:cxn modelId="{D7CE81B5-8D4A-4AA6-B7B6-633943ADD50E}" type="presParOf" srcId="{787882DF-3402-44EC-B265-85A840502B79}" destId="{3C48CA28-1E7E-41A9-B246-303E57EED043}" srcOrd="1" destOrd="0" presId="urn:microsoft.com/office/officeart/2005/8/layout/hProcess9"/>
    <dgm:cxn modelId="{1876010C-6136-4B48-AAAE-D9CAB8989DDD}" type="presParOf" srcId="{3C48CA28-1E7E-41A9-B246-303E57EED043}" destId="{65A78309-FDC3-4894-85BD-5E07B3D310F8}" srcOrd="0" destOrd="0" presId="urn:microsoft.com/office/officeart/2005/8/layout/hProcess9"/>
    <dgm:cxn modelId="{A44D353D-6626-4417-817F-4DE7F28BB446}" type="presParOf" srcId="{3C48CA28-1E7E-41A9-B246-303E57EED043}" destId="{D46E0C7B-819F-477A-884E-256CF928BD1B}" srcOrd="1" destOrd="0" presId="urn:microsoft.com/office/officeart/2005/8/layout/hProcess9"/>
    <dgm:cxn modelId="{1DCF19F5-2A4E-4D6E-963F-6D112A9CB054}" type="presParOf" srcId="{3C48CA28-1E7E-41A9-B246-303E57EED043}" destId="{4D0C3763-0F47-43D7-B20C-415C02AF4FC6}" srcOrd="2" destOrd="0" presId="urn:microsoft.com/office/officeart/2005/8/layout/hProcess9"/>
    <dgm:cxn modelId="{C0C3442C-5385-403E-930A-93970F263298}" type="presParOf" srcId="{3C48CA28-1E7E-41A9-B246-303E57EED043}" destId="{BFC7A278-46F9-4F4F-A8EE-2F981A4DA24D}" srcOrd="3" destOrd="0" presId="urn:microsoft.com/office/officeart/2005/8/layout/hProcess9"/>
    <dgm:cxn modelId="{CCFCED26-C89F-4188-A120-09B3ABEE13DC}" type="presParOf" srcId="{3C48CA28-1E7E-41A9-B246-303E57EED043}" destId="{7A452E88-3985-432E-9A17-5F70CC19B8E9}" srcOrd="4" destOrd="0" presId="urn:microsoft.com/office/officeart/2005/8/layout/hProcess9"/>
    <dgm:cxn modelId="{A4654F92-091B-4CD4-9922-D2157A2EFA86}" type="presParOf" srcId="{3C48CA28-1E7E-41A9-B246-303E57EED043}" destId="{A6E4DC2B-A81D-4081-92F5-C1391B1ECAA6}" srcOrd="5" destOrd="0" presId="urn:microsoft.com/office/officeart/2005/8/layout/hProcess9"/>
    <dgm:cxn modelId="{3C48E27E-18B0-4E31-A91E-7124B58B0A2C}" type="presParOf" srcId="{3C48CA28-1E7E-41A9-B246-303E57EED043}" destId="{B4EE517F-2E29-4C36-9E1C-052048ED6EA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771C40-57E2-47AE-A072-53AEA7CF0018}" type="doc">
      <dgm:prSet loTypeId="urn:microsoft.com/office/officeart/2005/8/layout/hList3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F04325C-56EC-4671-8F86-38516484611C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dirty="0" smtClean="0"/>
            <a:t>A user wants to count the records in a file.</a:t>
          </a:r>
          <a:endParaRPr lang="en-US" dirty="0"/>
        </a:p>
      </dgm:t>
    </dgm:pt>
    <dgm:pt modelId="{7DD88E9C-E4C3-4687-B019-A48D05DF238A}" type="parTrans" cxnId="{DDE256DF-9601-417A-A8B5-17038FC558D8}">
      <dgm:prSet/>
      <dgm:spPr/>
      <dgm:t>
        <a:bodyPr/>
        <a:lstStyle/>
        <a:p>
          <a:endParaRPr lang="en-US"/>
        </a:p>
      </dgm:t>
    </dgm:pt>
    <dgm:pt modelId="{861C8DC9-97DE-4E6A-8909-D768BDDDCC3D}" type="sibTrans" cxnId="{DDE256DF-9601-417A-A8B5-17038FC558D8}">
      <dgm:prSet/>
      <dgm:spPr/>
      <dgm:t>
        <a:bodyPr/>
        <a:lstStyle/>
        <a:p>
          <a:endParaRPr lang="en-US"/>
        </a:p>
      </dgm:t>
    </dgm:pt>
    <dgm:pt modelId="{490D34E5-C469-43D0-A7EE-2FB05C6EB50C}">
      <dgm:prSet custT="1"/>
      <dgm:spPr>
        <a:gradFill rotWithShape="0">
          <a:gsLst>
            <a:gs pos="0">
              <a:schemeClr val="tx1">
                <a:lumMod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pPr rtl="0"/>
          <a:r>
            <a:rPr lang="en-US" sz="2600" dirty="0" smtClean="0"/>
            <a:t>Real task: </a:t>
          </a:r>
        </a:p>
        <a:p>
          <a:pPr rtl="0"/>
          <a:r>
            <a:rPr lang="en-US" sz="2600" i="1" dirty="0" smtClean="0"/>
            <a:t>Counting Records with the CNTREC Utility</a:t>
          </a:r>
          <a:endParaRPr lang="en-US" sz="2600" dirty="0"/>
        </a:p>
      </dgm:t>
    </dgm:pt>
    <dgm:pt modelId="{77E0CA25-E4B2-4226-9705-5D24CF4309F5}" type="parTrans" cxnId="{5ED6403A-CDA7-444C-8626-A7FFD2384946}">
      <dgm:prSet/>
      <dgm:spPr/>
      <dgm:t>
        <a:bodyPr/>
        <a:lstStyle/>
        <a:p>
          <a:endParaRPr lang="en-US"/>
        </a:p>
      </dgm:t>
    </dgm:pt>
    <dgm:pt modelId="{C3A6F610-D175-4E43-B57F-0DEF8314FFB0}" type="sibTrans" cxnId="{5ED6403A-CDA7-444C-8626-A7FFD2384946}">
      <dgm:prSet/>
      <dgm:spPr/>
      <dgm:t>
        <a:bodyPr/>
        <a:lstStyle/>
        <a:p>
          <a:endParaRPr lang="en-US"/>
        </a:p>
      </dgm:t>
    </dgm:pt>
    <dgm:pt modelId="{6558EC50-52E8-4B34-AA36-D7C2B14BF0F6}">
      <dgm:prSet custT="1"/>
      <dgm:spPr>
        <a:gradFill rotWithShape="0">
          <a:gsLst>
            <a:gs pos="0">
              <a:schemeClr val="bg2">
                <a:lumMod val="20000"/>
                <a:lumOff val="80000"/>
              </a:schemeClr>
            </a:gs>
            <a:gs pos="100000">
              <a:schemeClr val="accent3">
                <a:hueOff val="16421869"/>
                <a:satOff val="-4260"/>
                <a:lumOff val="4706"/>
                <a:alphaOff val="0"/>
                <a:tint val="81000"/>
                <a:satMod val="109000"/>
                <a:lumMod val="105000"/>
              </a:schemeClr>
            </a:gs>
          </a:gsLst>
        </a:gradFill>
      </dgm:spPr>
      <dgm:t>
        <a:bodyPr/>
        <a:lstStyle/>
        <a:p>
          <a:pPr rtl="0"/>
          <a:r>
            <a:rPr lang="en-US" sz="2600" dirty="0" smtClean="0"/>
            <a:t>Artificial Task:</a:t>
          </a:r>
        </a:p>
        <a:p>
          <a:pPr rtl="0"/>
          <a:r>
            <a:rPr lang="en-US" sz="2600" i="1" dirty="0" smtClean="0"/>
            <a:t>Using the CNTREC Utility</a:t>
          </a:r>
          <a:endParaRPr lang="en-US" sz="2600" dirty="0"/>
        </a:p>
      </dgm:t>
    </dgm:pt>
    <dgm:pt modelId="{1AC444DF-C6DA-4C87-B861-B505BC3E6484}" type="parTrans" cxnId="{1223184F-BC04-40E7-993E-69C3147412C7}">
      <dgm:prSet/>
      <dgm:spPr/>
      <dgm:t>
        <a:bodyPr/>
        <a:lstStyle/>
        <a:p>
          <a:endParaRPr lang="en-US"/>
        </a:p>
      </dgm:t>
    </dgm:pt>
    <dgm:pt modelId="{19C97CF4-D12D-4E8B-96BC-E4BA535B7D95}" type="sibTrans" cxnId="{1223184F-BC04-40E7-993E-69C3147412C7}">
      <dgm:prSet/>
      <dgm:spPr/>
      <dgm:t>
        <a:bodyPr/>
        <a:lstStyle/>
        <a:p>
          <a:endParaRPr lang="en-US"/>
        </a:p>
      </dgm:t>
    </dgm:pt>
    <dgm:pt modelId="{DF99A78D-365A-4540-8E5E-ADFDFD5F0630}" type="pres">
      <dgm:prSet presAssocID="{BF771C40-57E2-47AE-A072-53AEA7CF001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02781F-52E2-4B26-BB8F-19B732DE1005}" type="pres">
      <dgm:prSet presAssocID="{1F04325C-56EC-4671-8F86-38516484611C}" presName="roof" presStyleLbl="dkBgShp" presStyleIdx="0" presStyleCnt="2" custLinFactNeighborX="3081" custLinFactNeighborY="-50063"/>
      <dgm:spPr/>
      <dgm:t>
        <a:bodyPr/>
        <a:lstStyle/>
        <a:p>
          <a:endParaRPr lang="en-US"/>
        </a:p>
      </dgm:t>
    </dgm:pt>
    <dgm:pt modelId="{30C5B26C-FA73-4995-8F4D-20EE6886C9C5}" type="pres">
      <dgm:prSet presAssocID="{1F04325C-56EC-4671-8F86-38516484611C}" presName="pillars" presStyleCnt="0"/>
      <dgm:spPr/>
    </dgm:pt>
    <dgm:pt modelId="{0C208D9B-4997-4F87-A02A-3E039648AD78}" type="pres">
      <dgm:prSet presAssocID="{1F04325C-56EC-4671-8F86-38516484611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AC383-A084-46C7-9637-AD7D682A891B}" type="pres">
      <dgm:prSet presAssocID="{6558EC50-52E8-4B34-AA36-D7C2B14BF0F6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6DF2-1CBF-4D00-B75D-22D7EFFC1C2E}" type="pres">
      <dgm:prSet presAssocID="{1F04325C-56EC-4671-8F86-38516484611C}" presName="base" presStyleLbl="dkBgShp" presStyleIdx="1" presStyleCnt="2"/>
      <dgm:spPr>
        <a:solidFill>
          <a:schemeClr val="bg1"/>
        </a:solidFill>
      </dgm:spPr>
      <dgm:t>
        <a:bodyPr/>
        <a:lstStyle/>
        <a:p>
          <a:endParaRPr lang="en-US"/>
        </a:p>
      </dgm:t>
    </dgm:pt>
  </dgm:ptLst>
  <dgm:cxnLst>
    <dgm:cxn modelId="{DDE256DF-9601-417A-A8B5-17038FC558D8}" srcId="{BF771C40-57E2-47AE-A072-53AEA7CF0018}" destId="{1F04325C-56EC-4671-8F86-38516484611C}" srcOrd="0" destOrd="0" parTransId="{7DD88E9C-E4C3-4687-B019-A48D05DF238A}" sibTransId="{861C8DC9-97DE-4E6A-8909-D768BDDDCC3D}"/>
    <dgm:cxn modelId="{1223184F-BC04-40E7-993E-69C3147412C7}" srcId="{1F04325C-56EC-4671-8F86-38516484611C}" destId="{6558EC50-52E8-4B34-AA36-D7C2B14BF0F6}" srcOrd="1" destOrd="0" parTransId="{1AC444DF-C6DA-4C87-B861-B505BC3E6484}" sibTransId="{19C97CF4-D12D-4E8B-96BC-E4BA535B7D95}"/>
    <dgm:cxn modelId="{AD8F062F-83F2-4EEA-AEFF-CEFE72E46057}" type="presOf" srcId="{490D34E5-C469-43D0-A7EE-2FB05C6EB50C}" destId="{0C208D9B-4997-4F87-A02A-3E039648AD78}" srcOrd="0" destOrd="0" presId="urn:microsoft.com/office/officeart/2005/8/layout/hList3"/>
    <dgm:cxn modelId="{5ED6403A-CDA7-444C-8626-A7FFD2384946}" srcId="{1F04325C-56EC-4671-8F86-38516484611C}" destId="{490D34E5-C469-43D0-A7EE-2FB05C6EB50C}" srcOrd="0" destOrd="0" parTransId="{77E0CA25-E4B2-4226-9705-5D24CF4309F5}" sibTransId="{C3A6F610-D175-4E43-B57F-0DEF8314FFB0}"/>
    <dgm:cxn modelId="{C2FDAE6B-1AA3-4B31-A7C1-6649EC346102}" type="presOf" srcId="{1F04325C-56EC-4671-8F86-38516484611C}" destId="{3502781F-52E2-4B26-BB8F-19B732DE1005}" srcOrd="0" destOrd="0" presId="urn:microsoft.com/office/officeart/2005/8/layout/hList3"/>
    <dgm:cxn modelId="{A3958E7C-97CA-4587-A8FC-53B810F34D60}" type="presOf" srcId="{6558EC50-52E8-4B34-AA36-D7C2B14BF0F6}" destId="{01BAC383-A084-46C7-9637-AD7D682A891B}" srcOrd="0" destOrd="0" presId="urn:microsoft.com/office/officeart/2005/8/layout/hList3"/>
    <dgm:cxn modelId="{7E9D8800-924E-48BB-9E2A-B14C813E443E}" type="presOf" srcId="{BF771C40-57E2-47AE-A072-53AEA7CF0018}" destId="{DF99A78D-365A-4540-8E5E-ADFDFD5F0630}" srcOrd="0" destOrd="0" presId="urn:microsoft.com/office/officeart/2005/8/layout/hList3"/>
    <dgm:cxn modelId="{D6F5BF2C-504B-46E6-8B89-05EA8406E511}" type="presParOf" srcId="{DF99A78D-365A-4540-8E5E-ADFDFD5F0630}" destId="{3502781F-52E2-4B26-BB8F-19B732DE1005}" srcOrd="0" destOrd="0" presId="urn:microsoft.com/office/officeart/2005/8/layout/hList3"/>
    <dgm:cxn modelId="{F62300D8-7CAE-4BA5-A9DE-88301DE2BA4F}" type="presParOf" srcId="{DF99A78D-365A-4540-8E5E-ADFDFD5F0630}" destId="{30C5B26C-FA73-4995-8F4D-20EE6886C9C5}" srcOrd="1" destOrd="0" presId="urn:microsoft.com/office/officeart/2005/8/layout/hList3"/>
    <dgm:cxn modelId="{D1D23A99-1B32-48D8-8C99-C7441A23017D}" type="presParOf" srcId="{30C5B26C-FA73-4995-8F4D-20EE6886C9C5}" destId="{0C208D9B-4997-4F87-A02A-3E039648AD78}" srcOrd="0" destOrd="0" presId="urn:microsoft.com/office/officeart/2005/8/layout/hList3"/>
    <dgm:cxn modelId="{984CBE4C-F7FF-42B2-9557-DBD83C7ECF44}" type="presParOf" srcId="{30C5B26C-FA73-4995-8F4D-20EE6886C9C5}" destId="{01BAC383-A084-46C7-9637-AD7D682A891B}" srcOrd="1" destOrd="0" presId="urn:microsoft.com/office/officeart/2005/8/layout/hList3"/>
    <dgm:cxn modelId="{57AB21E9-305B-4FDA-BF02-A85FFA25A99B}" type="presParOf" srcId="{DF99A78D-365A-4540-8E5E-ADFDFD5F0630}" destId="{BCAB6DF2-1CBF-4D00-B75D-22D7EFFC1C2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468807-F648-4176-94A4-4D870AE413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001BFB1-8E0D-4063-ABB6-D70683FDAEAB}">
      <dgm:prSet/>
      <dgm:spPr/>
      <dgm:t>
        <a:bodyPr/>
        <a:lstStyle/>
        <a:p>
          <a:pPr rtl="0"/>
          <a:r>
            <a:rPr lang="en-US" dirty="0" smtClean="0"/>
            <a:t>Focus on real user tasks, not features and functions</a:t>
          </a:r>
          <a:endParaRPr lang="en-US" dirty="0"/>
        </a:p>
      </dgm:t>
    </dgm:pt>
    <dgm:pt modelId="{BFD5729A-A36C-44EE-B22D-FBBF467335F3}" type="parTrans" cxnId="{8E54620A-72E1-4B78-A9CE-016AFF629ED0}">
      <dgm:prSet/>
      <dgm:spPr/>
      <dgm:t>
        <a:bodyPr/>
        <a:lstStyle/>
        <a:p>
          <a:endParaRPr lang="en-US"/>
        </a:p>
      </dgm:t>
    </dgm:pt>
    <dgm:pt modelId="{B194C50A-B979-4503-8807-26B3BF7C4676}" type="sibTrans" cxnId="{8E54620A-72E1-4B78-A9CE-016AFF629ED0}">
      <dgm:prSet/>
      <dgm:spPr/>
      <dgm:t>
        <a:bodyPr/>
        <a:lstStyle/>
        <a:p>
          <a:endParaRPr lang="en-US"/>
        </a:p>
      </dgm:t>
    </dgm:pt>
    <dgm:pt modelId="{04AC5544-C7F0-473B-AA37-30C6EE6F2731}">
      <dgm:prSet/>
      <dgm:spPr/>
      <dgm:t>
        <a:bodyPr/>
        <a:lstStyle/>
        <a:p>
          <a:pPr rtl="0"/>
          <a:r>
            <a:rPr lang="en-US" dirty="0" smtClean="0"/>
            <a:t>Optimize task structure</a:t>
          </a:r>
          <a:endParaRPr lang="en-US" dirty="0"/>
        </a:p>
      </dgm:t>
    </dgm:pt>
    <dgm:pt modelId="{D2F40B7C-2945-4255-A4FB-53374A6A094D}" type="parTrans" cxnId="{E58C2CE6-0CBB-4D98-8AFA-CBC38FA57516}">
      <dgm:prSet/>
      <dgm:spPr/>
      <dgm:t>
        <a:bodyPr/>
        <a:lstStyle/>
        <a:p>
          <a:endParaRPr lang="en-US"/>
        </a:p>
      </dgm:t>
    </dgm:pt>
    <dgm:pt modelId="{BD3E7D81-DCFE-4257-9522-054F361355F9}" type="sibTrans" cxnId="{E58C2CE6-0CBB-4D98-8AFA-CBC38FA57516}">
      <dgm:prSet/>
      <dgm:spPr/>
      <dgm:t>
        <a:bodyPr/>
        <a:lstStyle/>
        <a:p>
          <a:endParaRPr lang="en-US"/>
        </a:p>
      </dgm:t>
    </dgm:pt>
    <dgm:pt modelId="{E0887C8C-397A-4BF6-AD8B-9DC247773B40}">
      <dgm:prSet/>
      <dgm:spPr/>
      <dgm:t>
        <a:bodyPr/>
        <a:lstStyle/>
        <a:p>
          <a:pPr rtl="0"/>
          <a:r>
            <a:rPr lang="en-US" dirty="0" smtClean="0"/>
            <a:t>Start with the heading</a:t>
          </a:r>
          <a:endParaRPr lang="en-US" dirty="0"/>
        </a:p>
      </dgm:t>
    </dgm:pt>
    <dgm:pt modelId="{15DA38AC-8541-4A20-A599-EDB0D30001BA}" type="parTrans" cxnId="{297182B5-9FD2-45FD-A1AB-81FED71D4403}">
      <dgm:prSet/>
      <dgm:spPr/>
      <dgm:t>
        <a:bodyPr/>
        <a:lstStyle/>
        <a:p>
          <a:endParaRPr lang="en-US"/>
        </a:p>
      </dgm:t>
    </dgm:pt>
    <dgm:pt modelId="{F4888A50-60C1-40FB-8688-7781D104536D}" type="sibTrans" cxnId="{297182B5-9FD2-45FD-A1AB-81FED71D4403}">
      <dgm:prSet/>
      <dgm:spPr/>
      <dgm:t>
        <a:bodyPr/>
        <a:lstStyle/>
        <a:p>
          <a:endParaRPr lang="en-US"/>
        </a:p>
      </dgm:t>
    </dgm:pt>
    <dgm:pt modelId="{08ABC92B-27DD-43CB-8661-537840822F22}">
      <dgm:prSet/>
      <dgm:spPr/>
      <dgm:t>
        <a:bodyPr/>
        <a:lstStyle/>
        <a:p>
          <a:pPr rtl="0"/>
          <a:r>
            <a:rPr lang="en-US" dirty="0" smtClean="0"/>
            <a:t>  </a:t>
          </a:r>
          <a:endParaRPr lang="en-US" dirty="0"/>
        </a:p>
      </dgm:t>
    </dgm:pt>
    <dgm:pt modelId="{8D117132-498A-4919-AA3F-5B1768497826}" type="parTrans" cxnId="{C36C2294-52FD-49FB-AC16-1E4F5BBC9FC0}">
      <dgm:prSet/>
      <dgm:spPr/>
      <dgm:t>
        <a:bodyPr/>
        <a:lstStyle/>
        <a:p>
          <a:endParaRPr lang="en-US"/>
        </a:p>
      </dgm:t>
    </dgm:pt>
    <dgm:pt modelId="{CDD0863C-8A6C-4285-AE20-ECAF9958AA7A}" type="sibTrans" cxnId="{C36C2294-52FD-49FB-AC16-1E4F5BBC9FC0}">
      <dgm:prSet/>
      <dgm:spPr/>
      <dgm:t>
        <a:bodyPr/>
        <a:lstStyle/>
        <a:p>
          <a:endParaRPr lang="en-US"/>
        </a:p>
      </dgm:t>
    </dgm:pt>
    <dgm:pt modelId="{8E3E1519-6DEC-40A0-8BA5-5F923E5B3566}" type="pres">
      <dgm:prSet presAssocID="{5F468807-F648-4176-94A4-4D870AE4135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8BCAFB-986B-4459-AE9F-65B9A80C17DC}" type="pres">
      <dgm:prSet presAssocID="{5F468807-F648-4176-94A4-4D870AE4135B}" presName="arrow" presStyleLbl="bgShp" presStyleIdx="0" presStyleCnt="1"/>
      <dgm:spPr/>
    </dgm:pt>
    <dgm:pt modelId="{90335C43-6A40-4B23-BA6B-3E8FC4E9CE3D}" type="pres">
      <dgm:prSet presAssocID="{5F468807-F648-4176-94A4-4D870AE4135B}" presName="linearProcess" presStyleCnt="0"/>
      <dgm:spPr/>
    </dgm:pt>
    <dgm:pt modelId="{FE24BF99-6070-4DBC-8E91-780BB3729EC5}" type="pres">
      <dgm:prSet presAssocID="{9001BFB1-8E0D-4063-ABB6-D70683FDAEA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5F871-17AB-41F7-93F3-6110263346EA}" type="pres">
      <dgm:prSet presAssocID="{B194C50A-B979-4503-8807-26B3BF7C4676}" presName="sibTrans" presStyleCnt="0"/>
      <dgm:spPr/>
    </dgm:pt>
    <dgm:pt modelId="{D15A87F6-E9E8-402D-A3A5-9E2DE26A724C}" type="pres">
      <dgm:prSet presAssocID="{E0887C8C-397A-4BF6-AD8B-9DC247773B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DDE0D-3471-4445-9563-15E08961295B}" type="pres">
      <dgm:prSet presAssocID="{F4888A50-60C1-40FB-8688-7781D104536D}" presName="sibTrans" presStyleCnt="0"/>
      <dgm:spPr/>
    </dgm:pt>
    <dgm:pt modelId="{C01528F7-6CE6-4380-B3B9-63648F1E332D}" type="pres">
      <dgm:prSet presAssocID="{04AC5544-C7F0-473B-AA37-30C6EE6F273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C3586-D6AC-47C0-BA90-3BB22DBE1D68}" type="pres">
      <dgm:prSet presAssocID="{BD3E7D81-DCFE-4257-9522-054F361355F9}" presName="sibTrans" presStyleCnt="0"/>
      <dgm:spPr/>
    </dgm:pt>
    <dgm:pt modelId="{335C1BC6-60CA-4B4A-BA59-0DCFCEDED045}" type="pres">
      <dgm:prSet presAssocID="{08ABC92B-27DD-43CB-8661-537840822F2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182B5-9FD2-45FD-A1AB-81FED71D4403}" srcId="{5F468807-F648-4176-94A4-4D870AE4135B}" destId="{E0887C8C-397A-4BF6-AD8B-9DC247773B40}" srcOrd="1" destOrd="0" parTransId="{15DA38AC-8541-4A20-A599-EDB0D30001BA}" sibTransId="{F4888A50-60C1-40FB-8688-7781D104536D}"/>
    <dgm:cxn modelId="{8E54620A-72E1-4B78-A9CE-016AFF629ED0}" srcId="{5F468807-F648-4176-94A4-4D870AE4135B}" destId="{9001BFB1-8E0D-4063-ABB6-D70683FDAEAB}" srcOrd="0" destOrd="0" parTransId="{BFD5729A-A36C-44EE-B22D-FBBF467335F3}" sibTransId="{B194C50A-B979-4503-8807-26B3BF7C4676}"/>
    <dgm:cxn modelId="{1983FF17-E453-406E-AB52-E9598E6F515B}" type="presOf" srcId="{08ABC92B-27DD-43CB-8661-537840822F22}" destId="{335C1BC6-60CA-4B4A-BA59-0DCFCEDED045}" srcOrd="0" destOrd="0" presId="urn:microsoft.com/office/officeart/2005/8/layout/hProcess9"/>
    <dgm:cxn modelId="{C0858903-18AD-4151-A765-8ECEF402C35B}" type="presOf" srcId="{E0887C8C-397A-4BF6-AD8B-9DC247773B40}" destId="{D15A87F6-E9E8-402D-A3A5-9E2DE26A724C}" srcOrd="0" destOrd="0" presId="urn:microsoft.com/office/officeart/2005/8/layout/hProcess9"/>
    <dgm:cxn modelId="{10CBA25F-E0E2-4689-AF14-781A0F0EB9E2}" type="presOf" srcId="{5F468807-F648-4176-94A4-4D870AE4135B}" destId="{8E3E1519-6DEC-40A0-8BA5-5F923E5B3566}" srcOrd="0" destOrd="0" presId="urn:microsoft.com/office/officeart/2005/8/layout/hProcess9"/>
    <dgm:cxn modelId="{91EBC3F8-4C65-442A-84C3-996711379E4D}" type="presOf" srcId="{9001BFB1-8E0D-4063-ABB6-D70683FDAEAB}" destId="{FE24BF99-6070-4DBC-8E91-780BB3729EC5}" srcOrd="0" destOrd="0" presId="urn:microsoft.com/office/officeart/2005/8/layout/hProcess9"/>
    <dgm:cxn modelId="{C36C2294-52FD-49FB-AC16-1E4F5BBC9FC0}" srcId="{5F468807-F648-4176-94A4-4D870AE4135B}" destId="{08ABC92B-27DD-43CB-8661-537840822F22}" srcOrd="3" destOrd="0" parTransId="{8D117132-498A-4919-AA3F-5B1768497826}" sibTransId="{CDD0863C-8A6C-4285-AE20-ECAF9958AA7A}"/>
    <dgm:cxn modelId="{6FF77D8A-CE9C-49F5-B526-DC892CFAFF4E}" type="presOf" srcId="{04AC5544-C7F0-473B-AA37-30C6EE6F2731}" destId="{C01528F7-6CE6-4380-B3B9-63648F1E332D}" srcOrd="0" destOrd="0" presId="urn:microsoft.com/office/officeart/2005/8/layout/hProcess9"/>
    <dgm:cxn modelId="{E58C2CE6-0CBB-4D98-8AFA-CBC38FA57516}" srcId="{5F468807-F648-4176-94A4-4D870AE4135B}" destId="{04AC5544-C7F0-473B-AA37-30C6EE6F2731}" srcOrd="2" destOrd="0" parTransId="{D2F40B7C-2945-4255-A4FB-53374A6A094D}" sibTransId="{BD3E7D81-DCFE-4257-9522-054F361355F9}"/>
    <dgm:cxn modelId="{511BF054-044D-4741-AA97-68206505F6D1}" type="presParOf" srcId="{8E3E1519-6DEC-40A0-8BA5-5F923E5B3566}" destId="{0C8BCAFB-986B-4459-AE9F-65B9A80C17DC}" srcOrd="0" destOrd="0" presId="urn:microsoft.com/office/officeart/2005/8/layout/hProcess9"/>
    <dgm:cxn modelId="{410A4CBC-FE56-4A6A-90E5-A2223F232DD5}" type="presParOf" srcId="{8E3E1519-6DEC-40A0-8BA5-5F923E5B3566}" destId="{90335C43-6A40-4B23-BA6B-3E8FC4E9CE3D}" srcOrd="1" destOrd="0" presId="urn:microsoft.com/office/officeart/2005/8/layout/hProcess9"/>
    <dgm:cxn modelId="{D98D2065-2D09-45DA-856E-F5C0C1F9A688}" type="presParOf" srcId="{90335C43-6A40-4B23-BA6B-3E8FC4E9CE3D}" destId="{FE24BF99-6070-4DBC-8E91-780BB3729EC5}" srcOrd="0" destOrd="0" presId="urn:microsoft.com/office/officeart/2005/8/layout/hProcess9"/>
    <dgm:cxn modelId="{E1F67050-8334-4604-8BB9-C38DF5B0E8B3}" type="presParOf" srcId="{90335C43-6A40-4B23-BA6B-3E8FC4E9CE3D}" destId="{CD85F871-17AB-41F7-93F3-6110263346EA}" srcOrd="1" destOrd="0" presId="urn:microsoft.com/office/officeart/2005/8/layout/hProcess9"/>
    <dgm:cxn modelId="{22D26DE0-51A9-49F9-90FE-985D364DA08D}" type="presParOf" srcId="{90335C43-6A40-4B23-BA6B-3E8FC4E9CE3D}" destId="{D15A87F6-E9E8-402D-A3A5-9E2DE26A724C}" srcOrd="2" destOrd="0" presId="urn:microsoft.com/office/officeart/2005/8/layout/hProcess9"/>
    <dgm:cxn modelId="{AD9281E1-AF4E-4445-87A7-8603DF2CC40F}" type="presParOf" srcId="{90335C43-6A40-4B23-BA6B-3E8FC4E9CE3D}" destId="{241DDE0D-3471-4445-9563-15E08961295B}" srcOrd="3" destOrd="0" presId="urn:microsoft.com/office/officeart/2005/8/layout/hProcess9"/>
    <dgm:cxn modelId="{0730F1D9-625E-4347-BE0D-0C15C429D31E}" type="presParOf" srcId="{90335C43-6A40-4B23-BA6B-3E8FC4E9CE3D}" destId="{C01528F7-6CE6-4380-B3B9-63648F1E332D}" srcOrd="4" destOrd="0" presId="urn:microsoft.com/office/officeart/2005/8/layout/hProcess9"/>
    <dgm:cxn modelId="{C323AB58-2575-4AF0-934A-B9D14D5E90AF}" type="presParOf" srcId="{90335C43-6A40-4B23-BA6B-3E8FC4E9CE3D}" destId="{A83C3586-D6AC-47C0-BA90-3BB22DBE1D68}" srcOrd="5" destOrd="0" presId="urn:microsoft.com/office/officeart/2005/8/layout/hProcess9"/>
    <dgm:cxn modelId="{2139D78F-F964-449A-A7F2-95348FC5260C}" type="presParOf" srcId="{90335C43-6A40-4B23-BA6B-3E8FC4E9CE3D}" destId="{335C1BC6-60CA-4B4A-BA59-0DCFCEDED0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468807-F648-4176-94A4-4D870AE413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001BFB1-8E0D-4063-ABB6-D70683FDAEAB}">
      <dgm:prSet/>
      <dgm:spPr/>
      <dgm:t>
        <a:bodyPr/>
        <a:lstStyle/>
        <a:p>
          <a:pPr rtl="0"/>
          <a:r>
            <a:rPr lang="en-US" dirty="0" smtClean="0"/>
            <a:t>Focus on real tasks, not features and functions</a:t>
          </a:r>
          <a:endParaRPr lang="en-US" dirty="0"/>
        </a:p>
      </dgm:t>
    </dgm:pt>
    <dgm:pt modelId="{BFD5729A-A36C-44EE-B22D-FBBF467335F3}" type="parTrans" cxnId="{8E54620A-72E1-4B78-A9CE-016AFF629ED0}">
      <dgm:prSet/>
      <dgm:spPr/>
      <dgm:t>
        <a:bodyPr/>
        <a:lstStyle/>
        <a:p>
          <a:endParaRPr lang="en-US"/>
        </a:p>
      </dgm:t>
    </dgm:pt>
    <dgm:pt modelId="{B194C50A-B979-4503-8807-26B3BF7C4676}" type="sibTrans" cxnId="{8E54620A-72E1-4B78-A9CE-016AFF629ED0}">
      <dgm:prSet/>
      <dgm:spPr/>
      <dgm:t>
        <a:bodyPr/>
        <a:lstStyle/>
        <a:p>
          <a:endParaRPr lang="en-US"/>
        </a:p>
      </dgm:t>
    </dgm:pt>
    <dgm:pt modelId="{04AC5544-C7F0-473B-AA37-30C6EE6F2731}">
      <dgm:prSet/>
      <dgm:spPr/>
      <dgm:t>
        <a:bodyPr/>
        <a:lstStyle/>
        <a:p>
          <a:pPr rtl="0"/>
          <a:r>
            <a:rPr lang="en-US" dirty="0" smtClean="0"/>
            <a:t>Optimize task structure</a:t>
          </a:r>
          <a:endParaRPr lang="en-US" dirty="0"/>
        </a:p>
      </dgm:t>
    </dgm:pt>
    <dgm:pt modelId="{D2F40B7C-2945-4255-A4FB-53374A6A094D}" type="parTrans" cxnId="{E58C2CE6-0CBB-4D98-8AFA-CBC38FA57516}">
      <dgm:prSet/>
      <dgm:spPr/>
      <dgm:t>
        <a:bodyPr/>
        <a:lstStyle/>
        <a:p>
          <a:endParaRPr lang="en-US"/>
        </a:p>
      </dgm:t>
    </dgm:pt>
    <dgm:pt modelId="{BD3E7D81-DCFE-4257-9522-054F361355F9}" type="sibTrans" cxnId="{E58C2CE6-0CBB-4D98-8AFA-CBC38FA57516}">
      <dgm:prSet/>
      <dgm:spPr/>
      <dgm:t>
        <a:bodyPr/>
        <a:lstStyle/>
        <a:p>
          <a:endParaRPr lang="en-US"/>
        </a:p>
      </dgm:t>
    </dgm:pt>
    <dgm:pt modelId="{E0887C8C-397A-4BF6-AD8B-9DC247773B40}">
      <dgm:prSet/>
      <dgm:spPr/>
      <dgm:t>
        <a:bodyPr/>
        <a:lstStyle/>
        <a:p>
          <a:pPr rtl="0"/>
          <a:r>
            <a:rPr lang="en-US" dirty="0" smtClean="0"/>
            <a:t>Start with the heading</a:t>
          </a:r>
          <a:endParaRPr lang="en-US" dirty="0"/>
        </a:p>
      </dgm:t>
    </dgm:pt>
    <dgm:pt modelId="{15DA38AC-8541-4A20-A599-EDB0D30001BA}" type="parTrans" cxnId="{297182B5-9FD2-45FD-A1AB-81FED71D4403}">
      <dgm:prSet/>
      <dgm:spPr/>
      <dgm:t>
        <a:bodyPr/>
        <a:lstStyle/>
        <a:p>
          <a:endParaRPr lang="en-US"/>
        </a:p>
      </dgm:t>
    </dgm:pt>
    <dgm:pt modelId="{F4888A50-60C1-40FB-8688-7781D104536D}" type="sibTrans" cxnId="{297182B5-9FD2-45FD-A1AB-81FED71D4403}">
      <dgm:prSet/>
      <dgm:spPr/>
      <dgm:t>
        <a:bodyPr/>
        <a:lstStyle/>
        <a:p>
          <a:endParaRPr lang="en-US"/>
        </a:p>
      </dgm:t>
    </dgm:pt>
    <dgm:pt modelId="{08ABC92B-27DD-43CB-8661-537840822F22}">
      <dgm:prSet/>
      <dgm:spPr/>
      <dgm:t>
        <a:bodyPr/>
        <a:lstStyle/>
        <a:p>
          <a:pPr rtl="0"/>
          <a:r>
            <a:rPr lang="en-US" dirty="0" smtClean="0"/>
            <a:t>Keep task focus down to lowest level step</a:t>
          </a:r>
          <a:endParaRPr lang="en-US" dirty="0"/>
        </a:p>
      </dgm:t>
    </dgm:pt>
    <dgm:pt modelId="{8D117132-498A-4919-AA3F-5B1768497826}" type="parTrans" cxnId="{C36C2294-52FD-49FB-AC16-1E4F5BBC9FC0}">
      <dgm:prSet/>
      <dgm:spPr/>
      <dgm:t>
        <a:bodyPr/>
        <a:lstStyle/>
        <a:p>
          <a:endParaRPr lang="en-US"/>
        </a:p>
      </dgm:t>
    </dgm:pt>
    <dgm:pt modelId="{CDD0863C-8A6C-4285-AE20-ECAF9958AA7A}" type="sibTrans" cxnId="{C36C2294-52FD-49FB-AC16-1E4F5BBC9FC0}">
      <dgm:prSet/>
      <dgm:spPr/>
      <dgm:t>
        <a:bodyPr/>
        <a:lstStyle/>
        <a:p>
          <a:endParaRPr lang="en-US"/>
        </a:p>
      </dgm:t>
    </dgm:pt>
    <dgm:pt modelId="{3A269E17-B83F-42A7-AF6B-E76A41FF1C0D}" type="pres">
      <dgm:prSet presAssocID="{5F468807-F648-4176-94A4-4D870AE4135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D15C68-9B14-471C-A80A-6E334ADA8860}" type="pres">
      <dgm:prSet presAssocID="{5F468807-F648-4176-94A4-4D870AE4135B}" presName="arrow" presStyleLbl="bgShp" presStyleIdx="0" presStyleCnt="1"/>
      <dgm:spPr/>
    </dgm:pt>
    <dgm:pt modelId="{7A700F7C-8553-44BA-8235-DDA81BFF5FEC}" type="pres">
      <dgm:prSet presAssocID="{5F468807-F648-4176-94A4-4D870AE4135B}" presName="linearProcess" presStyleCnt="0"/>
      <dgm:spPr/>
    </dgm:pt>
    <dgm:pt modelId="{80BF107A-F300-4F30-B9E6-A935CE58F67C}" type="pres">
      <dgm:prSet presAssocID="{9001BFB1-8E0D-4063-ABB6-D70683FDAEA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2F7F2-730B-4608-9E2B-3CD07F21385B}" type="pres">
      <dgm:prSet presAssocID="{B194C50A-B979-4503-8807-26B3BF7C4676}" presName="sibTrans" presStyleCnt="0"/>
      <dgm:spPr/>
    </dgm:pt>
    <dgm:pt modelId="{012590C6-B182-4480-BE6D-2264C376AEBE}" type="pres">
      <dgm:prSet presAssocID="{E0887C8C-397A-4BF6-AD8B-9DC247773B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EFA0D-E8DB-40ED-92B5-76D49D7B381F}" type="pres">
      <dgm:prSet presAssocID="{F4888A50-60C1-40FB-8688-7781D104536D}" presName="sibTrans" presStyleCnt="0"/>
      <dgm:spPr/>
    </dgm:pt>
    <dgm:pt modelId="{497503CB-CC5A-4D95-9029-5CFE15F92DDA}" type="pres">
      <dgm:prSet presAssocID="{04AC5544-C7F0-473B-AA37-30C6EE6F273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E7E2-BFAA-42EE-A5F7-C7228FC638F0}" type="pres">
      <dgm:prSet presAssocID="{BD3E7D81-DCFE-4257-9522-054F361355F9}" presName="sibTrans" presStyleCnt="0"/>
      <dgm:spPr/>
    </dgm:pt>
    <dgm:pt modelId="{096BD596-4ACC-4CEE-877E-5767BF3E518A}" type="pres">
      <dgm:prSet presAssocID="{08ABC92B-27DD-43CB-8661-537840822F2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EA6D8-D440-4502-8942-0BCFA9DF55F0}" type="presOf" srcId="{04AC5544-C7F0-473B-AA37-30C6EE6F2731}" destId="{497503CB-CC5A-4D95-9029-5CFE15F92DDA}" srcOrd="0" destOrd="0" presId="urn:microsoft.com/office/officeart/2005/8/layout/hProcess9"/>
    <dgm:cxn modelId="{056E95E1-65B9-4D4B-9639-CDA47BA49B8F}" type="presOf" srcId="{9001BFB1-8E0D-4063-ABB6-D70683FDAEAB}" destId="{80BF107A-F300-4F30-B9E6-A935CE58F67C}" srcOrd="0" destOrd="0" presId="urn:microsoft.com/office/officeart/2005/8/layout/hProcess9"/>
    <dgm:cxn modelId="{297182B5-9FD2-45FD-A1AB-81FED71D4403}" srcId="{5F468807-F648-4176-94A4-4D870AE4135B}" destId="{E0887C8C-397A-4BF6-AD8B-9DC247773B40}" srcOrd="1" destOrd="0" parTransId="{15DA38AC-8541-4A20-A599-EDB0D30001BA}" sibTransId="{F4888A50-60C1-40FB-8688-7781D104536D}"/>
    <dgm:cxn modelId="{24C84EAD-ADC7-464C-8F95-8A0B0D652BF1}" type="presOf" srcId="{08ABC92B-27DD-43CB-8661-537840822F22}" destId="{096BD596-4ACC-4CEE-877E-5767BF3E518A}" srcOrd="0" destOrd="0" presId="urn:microsoft.com/office/officeart/2005/8/layout/hProcess9"/>
    <dgm:cxn modelId="{7C73709E-7C50-41CD-AF35-73E9267B93D4}" type="presOf" srcId="{E0887C8C-397A-4BF6-AD8B-9DC247773B40}" destId="{012590C6-B182-4480-BE6D-2264C376AEBE}" srcOrd="0" destOrd="0" presId="urn:microsoft.com/office/officeart/2005/8/layout/hProcess9"/>
    <dgm:cxn modelId="{8E54620A-72E1-4B78-A9CE-016AFF629ED0}" srcId="{5F468807-F648-4176-94A4-4D870AE4135B}" destId="{9001BFB1-8E0D-4063-ABB6-D70683FDAEAB}" srcOrd="0" destOrd="0" parTransId="{BFD5729A-A36C-44EE-B22D-FBBF467335F3}" sibTransId="{B194C50A-B979-4503-8807-26B3BF7C4676}"/>
    <dgm:cxn modelId="{C36C2294-52FD-49FB-AC16-1E4F5BBC9FC0}" srcId="{5F468807-F648-4176-94A4-4D870AE4135B}" destId="{08ABC92B-27DD-43CB-8661-537840822F22}" srcOrd="3" destOrd="0" parTransId="{8D117132-498A-4919-AA3F-5B1768497826}" sibTransId="{CDD0863C-8A6C-4285-AE20-ECAF9958AA7A}"/>
    <dgm:cxn modelId="{82D30063-D3C5-42CE-993E-A64702626DB7}" type="presOf" srcId="{5F468807-F648-4176-94A4-4D870AE4135B}" destId="{3A269E17-B83F-42A7-AF6B-E76A41FF1C0D}" srcOrd="0" destOrd="0" presId="urn:microsoft.com/office/officeart/2005/8/layout/hProcess9"/>
    <dgm:cxn modelId="{E58C2CE6-0CBB-4D98-8AFA-CBC38FA57516}" srcId="{5F468807-F648-4176-94A4-4D870AE4135B}" destId="{04AC5544-C7F0-473B-AA37-30C6EE6F2731}" srcOrd="2" destOrd="0" parTransId="{D2F40B7C-2945-4255-A4FB-53374A6A094D}" sibTransId="{BD3E7D81-DCFE-4257-9522-054F361355F9}"/>
    <dgm:cxn modelId="{D4A7DF9E-1DF8-49ED-93DF-0CC456334BEF}" type="presParOf" srcId="{3A269E17-B83F-42A7-AF6B-E76A41FF1C0D}" destId="{BED15C68-9B14-471C-A80A-6E334ADA8860}" srcOrd="0" destOrd="0" presId="urn:microsoft.com/office/officeart/2005/8/layout/hProcess9"/>
    <dgm:cxn modelId="{1DF4B15A-D138-4562-B1A3-68513399934D}" type="presParOf" srcId="{3A269E17-B83F-42A7-AF6B-E76A41FF1C0D}" destId="{7A700F7C-8553-44BA-8235-DDA81BFF5FEC}" srcOrd="1" destOrd="0" presId="urn:microsoft.com/office/officeart/2005/8/layout/hProcess9"/>
    <dgm:cxn modelId="{CB2B4587-C824-427D-ACE7-992269FBC0B9}" type="presParOf" srcId="{7A700F7C-8553-44BA-8235-DDA81BFF5FEC}" destId="{80BF107A-F300-4F30-B9E6-A935CE58F67C}" srcOrd="0" destOrd="0" presId="urn:microsoft.com/office/officeart/2005/8/layout/hProcess9"/>
    <dgm:cxn modelId="{947AB36F-30E3-4453-9715-C4BDC962554E}" type="presParOf" srcId="{7A700F7C-8553-44BA-8235-DDA81BFF5FEC}" destId="{45F2F7F2-730B-4608-9E2B-3CD07F21385B}" srcOrd="1" destOrd="0" presId="urn:microsoft.com/office/officeart/2005/8/layout/hProcess9"/>
    <dgm:cxn modelId="{3BD9E34B-0411-4BA8-A50C-4247A2391131}" type="presParOf" srcId="{7A700F7C-8553-44BA-8235-DDA81BFF5FEC}" destId="{012590C6-B182-4480-BE6D-2264C376AEBE}" srcOrd="2" destOrd="0" presId="urn:microsoft.com/office/officeart/2005/8/layout/hProcess9"/>
    <dgm:cxn modelId="{55DF3839-ECF7-43A2-9C86-FF316CE406B0}" type="presParOf" srcId="{7A700F7C-8553-44BA-8235-DDA81BFF5FEC}" destId="{FA8EFA0D-E8DB-40ED-92B5-76D49D7B381F}" srcOrd="3" destOrd="0" presId="urn:microsoft.com/office/officeart/2005/8/layout/hProcess9"/>
    <dgm:cxn modelId="{92CA0228-B961-4E85-97D9-F9CD9395E84E}" type="presParOf" srcId="{7A700F7C-8553-44BA-8235-DDA81BFF5FEC}" destId="{497503CB-CC5A-4D95-9029-5CFE15F92DDA}" srcOrd="4" destOrd="0" presId="urn:microsoft.com/office/officeart/2005/8/layout/hProcess9"/>
    <dgm:cxn modelId="{A194CF1B-D33A-40E1-80C9-D89D874A007D}" type="presParOf" srcId="{7A700F7C-8553-44BA-8235-DDA81BFF5FEC}" destId="{A8A1E7E2-BFAA-42EE-A5F7-C7228FC638F0}" srcOrd="5" destOrd="0" presId="urn:microsoft.com/office/officeart/2005/8/layout/hProcess9"/>
    <dgm:cxn modelId="{730203F1-2EE3-4AE7-95D9-C422EAAB2367}" type="presParOf" srcId="{7A700F7C-8553-44BA-8235-DDA81BFF5FEC}" destId="{096BD596-4ACC-4CEE-877E-5767BF3E51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E3155B-EE98-4A79-B09B-7A46E8BA0DFE}" type="doc">
      <dgm:prSet loTypeId="urn:microsoft.com/office/officeart/2005/8/layout/hList3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573A03E-2272-495B-B89C-FDE2E413F743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2400" dirty="0" smtClean="0"/>
            <a:t>Maintain clarity and conciseness in tasks by carefully consideration of optional and conditional steps.</a:t>
          </a:r>
          <a:endParaRPr lang="en-US" sz="2400" dirty="0"/>
        </a:p>
      </dgm:t>
    </dgm:pt>
    <dgm:pt modelId="{2982D259-002A-49D4-BB6C-3182CE86EF00}" type="parTrans" cxnId="{642925C2-325B-4845-8824-69DF6883BE6B}">
      <dgm:prSet/>
      <dgm:spPr/>
      <dgm:t>
        <a:bodyPr/>
        <a:lstStyle/>
        <a:p>
          <a:endParaRPr lang="en-US"/>
        </a:p>
      </dgm:t>
    </dgm:pt>
    <dgm:pt modelId="{17115538-73BE-4157-B91B-847302BCE551}" type="sibTrans" cxnId="{642925C2-325B-4845-8824-69DF6883BE6B}">
      <dgm:prSet/>
      <dgm:spPr/>
      <dgm:t>
        <a:bodyPr/>
        <a:lstStyle/>
        <a:p>
          <a:endParaRPr lang="en-US"/>
        </a:p>
      </dgm:t>
    </dgm:pt>
    <dgm:pt modelId="{B0110959-FFF8-4096-A01E-54F70BF22555}">
      <dgm:prSet custT="1"/>
      <dgm:spPr/>
      <dgm:t>
        <a:bodyPr/>
        <a:lstStyle/>
        <a:p>
          <a:pPr rtl="0"/>
          <a:r>
            <a:rPr lang="en-US" sz="2000" b="1" dirty="0" smtClean="0"/>
            <a:t>Optional steps</a:t>
          </a:r>
          <a:endParaRPr lang="en-US" sz="2000" b="1" dirty="0"/>
        </a:p>
      </dgm:t>
    </dgm:pt>
    <dgm:pt modelId="{ACB3CFCE-903F-4825-8962-FE27F8935FBA}" type="parTrans" cxnId="{C70D06E9-C1E6-4979-98F8-499694C326B2}">
      <dgm:prSet/>
      <dgm:spPr/>
      <dgm:t>
        <a:bodyPr/>
        <a:lstStyle/>
        <a:p>
          <a:endParaRPr lang="en-US"/>
        </a:p>
      </dgm:t>
    </dgm:pt>
    <dgm:pt modelId="{D0926CE5-464F-4761-B104-BF7AE8951496}" type="sibTrans" cxnId="{C70D06E9-C1E6-4979-98F8-499694C326B2}">
      <dgm:prSet/>
      <dgm:spPr/>
      <dgm:t>
        <a:bodyPr/>
        <a:lstStyle/>
        <a:p>
          <a:endParaRPr lang="en-US"/>
        </a:p>
      </dgm:t>
    </dgm:pt>
    <dgm:pt modelId="{7063A028-84EC-45F3-8411-E1D9D5986C96}">
      <dgm:prSet custT="1"/>
      <dgm:spPr/>
      <dgm:t>
        <a:bodyPr/>
        <a:lstStyle/>
        <a:p>
          <a:pPr rtl="0"/>
          <a:r>
            <a:rPr lang="en-US" sz="2000" dirty="0" smtClean="0"/>
            <a:t>Try to </a:t>
          </a:r>
          <a:r>
            <a:rPr lang="en-US" sz="2000" b="1" dirty="0" smtClean="0"/>
            <a:t>avoid</a:t>
          </a:r>
          <a:r>
            <a:rPr lang="en-US" sz="2000" dirty="0" smtClean="0"/>
            <a:t> including these steps</a:t>
          </a:r>
          <a:endParaRPr lang="en-US" sz="2000" dirty="0"/>
        </a:p>
      </dgm:t>
    </dgm:pt>
    <dgm:pt modelId="{4EAFEF21-D057-45EC-97FA-7467C5FEF34F}" type="parTrans" cxnId="{72BB0ACC-6C5D-4FE6-BB16-7166E2C49482}">
      <dgm:prSet/>
      <dgm:spPr/>
      <dgm:t>
        <a:bodyPr/>
        <a:lstStyle/>
        <a:p>
          <a:endParaRPr lang="en-US"/>
        </a:p>
      </dgm:t>
    </dgm:pt>
    <dgm:pt modelId="{AF8EC10B-A1F6-4DDD-B15E-F558E520C870}" type="sibTrans" cxnId="{72BB0ACC-6C5D-4FE6-BB16-7166E2C49482}">
      <dgm:prSet/>
      <dgm:spPr/>
      <dgm:t>
        <a:bodyPr/>
        <a:lstStyle/>
        <a:p>
          <a:endParaRPr lang="en-US"/>
        </a:p>
      </dgm:t>
    </dgm:pt>
    <dgm:pt modelId="{CCE42BDC-DE1B-477A-8EDA-CD0DC1443C77}">
      <dgm:prSet custT="1"/>
      <dgm:spPr/>
      <dgm:t>
        <a:bodyPr/>
        <a:lstStyle/>
        <a:p>
          <a:pPr rtl="0"/>
          <a:r>
            <a:rPr lang="en-US" sz="2000" dirty="0" smtClean="0"/>
            <a:t>If necessary to include, clearly mark as optional</a:t>
          </a:r>
          <a:endParaRPr lang="en-US" sz="2000" dirty="0"/>
        </a:p>
      </dgm:t>
    </dgm:pt>
    <dgm:pt modelId="{0A8A2D97-EBD3-454C-989F-78AF189BA12A}" type="parTrans" cxnId="{BC2A0027-B8BB-42A2-9CC1-457E4AD83AE7}">
      <dgm:prSet/>
      <dgm:spPr/>
      <dgm:t>
        <a:bodyPr/>
        <a:lstStyle/>
        <a:p>
          <a:endParaRPr lang="en-US"/>
        </a:p>
      </dgm:t>
    </dgm:pt>
    <dgm:pt modelId="{906B8F89-7614-4306-89C7-88FECF0F3FF1}" type="sibTrans" cxnId="{BC2A0027-B8BB-42A2-9CC1-457E4AD83AE7}">
      <dgm:prSet/>
      <dgm:spPr/>
      <dgm:t>
        <a:bodyPr/>
        <a:lstStyle/>
        <a:p>
          <a:endParaRPr lang="en-US"/>
        </a:p>
      </dgm:t>
    </dgm:pt>
    <dgm:pt modelId="{8B901E50-AE12-46BC-9875-C8DF63F33ACE}">
      <dgm:prSet custT="1"/>
      <dgm:spPr/>
      <dgm:t>
        <a:bodyPr/>
        <a:lstStyle/>
        <a:p>
          <a:pPr rtl="0"/>
          <a:r>
            <a:rPr lang="en-US" sz="2000" b="1" dirty="0" smtClean="0"/>
            <a:t>Conditional steps</a:t>
          </a:r>
          <a:endParaRPr lang="en-US" sz="2000" b="1" dirty="0"/>
        </a:p>
      </dgm:t>
    </dgm:pt>
    <dgm:pt modelId="{A0431B08-C646-4322-8287-39A994C2C9C9}" type="parTrans" cxnId="{20086EF7-D5B3-4ED4-A650-6B6F19D70759}">
      <dgm:prSet/>
      <dgm:spPr/>
      <dgm:t>
        <a:bodyPr/>
        <a:lstStyle/>
        <a:p>
          <a:endParaRPr lang="en-US"/>
        </a:p>
      </dgm:t>
    </dgm:pt>
    <dgm:pt modelId="{550CF668-7E9E-4046-A8D9-F579FCBF843E}" type="sibTrans" cxnId="{20086EF7-D5B3-4ED4-A650-6B6F19D70759}">
      <dgm:prSet/>
      <dgm:spPr/>
      <dgm:t>
        <a:bodyPr/>
        <a:lstStyle/>
        <a:p>
          <a:endParaRPr lang="en-US"/>
        </a:p>
      </dgm:t>
    </dgm:pt>
    <dgm:pt modelId="{F364A182-037C-49FF-A806-3D466FA3ADF0}">
      <dgm:prSet custT="1"/>
      <dgm:spPr/>
      <dgm:t>
        <a:bodyPr/>
        <a:lstStyle/>
        <a:p>
          <a:pPr rtl="0"/>
          <a:r>
            <a:rPr lang="en-US" sz="2000" dirty="0" smtClean="0"/>
            <a:t>Always start the step with the condition</a:t>
          </a:r>
          <a:endParaRPr lang="en-US" sz="2000" dirty="0"/>
        </a:p>
      </dgm:t>
    </dgm:pt>
    <dgm:pt modelId="{3A5E5654-2D46-41E0-B9AF-6A9856B6678A}" type="parTrans" cxnId="{3CC59422-1DE8-49C9-AF4F-A12FD052C18A}">
      <dgm:prSet/>
      <dgm:spPr/>
      <dgm:t>
        <a:bodyPr/>
        <a:lstStyle/>
        <a:p>
          <a:endParaRPr lang="en-US"/>
        </a:p>
      </dgm:t>
    </dgm:pt>
    <dgm:pt modelId="{90B02A66-DC17-40A6-951D-DF4E2D5B4161}" type="sibTrans" cxnId="{3CC59422-1DE8-49C9-AF4F-A12FD052C18A}">
      <dgm:prSet/>
      <dgm:spPr/>
      <dgm:t>
        <a:bodyPr/>
        <a:lstStyle/>
        <a:p>
          <a:endParaRPr lang="en-US"/>
        </a:p>
      </dgm:t>
    </dgm:pt>
    <dgm:pt modelId="{97F78C7E-5FF6-4F9D-A304-EDE5A3D7A17F}">
      <dgm:prSet custT="1"/>
      <dgm:spPr/>
      <dgm:t>
        <a:bodyPr/>
        <a:lstStyle/>
        <a:p>
          <a:pPr rtl="0"/>
          <a:r>
            <a:rPr lang="en-US" sz="2000" dirty="0" smtClean="0"/>
            <a:t>Those that a user can skip and still complete the task successfully</a:t>
          </a:r>
          <a:endParaRPr lang="en-US" sz="2000" dirty="0"/>
        </a:p>
      </dgm:t>
    </dgm:pt>
    <dgm:pt modelId="{8B398F4C-2098-459B-9F84-420A00C99CB4}" type="parTrans" cxnId="{6E281EF1-9340-41D2-BE6A-5C2D84F6E210}">
      <dgm:prSet/>
      <dgm:spPr/>
      <dgm:t>
        <a:bodyPr/>
        <a:lstStyle/>
        <a:p>
          <a:endParaRPr lang="en-US"/>
        </a:p>
      </dgm:t>
    </dgm:pt>
    <dgm:pt modelId="{B9D72934-52A5-4E3B-8EF9-0CCC37C6B002}" type="sibTrans" cxnId="{6E281EF1-9340-41D2-BE6A-5C2D84F6E210}">
      <dgm:prSet/>
      <dgm:spPr/>
      <dgm:t>
        <a:bodyPr/>
        <a:lstStyle/>
        <a:p>
          <a:endParaRPr lang="en-US"/>
        </a:p>
      </dgm:t>
    </dgm:pt>
    <dgm:pt modelId="{50399B2D-0B31-4A7F-B559-1C29EC9DAFB1}">
      <dgm:prSet custT="1"/>
      <dgm:spPr/>
      <dgm:t>
        <a:bodyPr/>
        <a:lstStyle/>
        <a:p>
          <a:pPr rtl="0"/>
          <a:r>
            <a:rPr lang="en-US" sz="2000" dirty="0" smtClean="0"/>
            <a:t>Those that users follow only if certain criteria apply</a:t>
          </a:r>
          <a:endParaRPr lang="en-US" sz="2000" dirty="0"/>
        </a:p>
      </dgm:t>
    </dgm:pt>
    <dgm:pt modelId="{80F578B1-4291-4C9A-BA77-0884B8268DBE}" type="parTrans" cxnId="{39DA5934-55D5-49AD-A3D5-EADC8684306C}">
      <dgm:prSet/>
      <dgm:spPr/>
      <dgm:t>
        <a:bodyPr/>
        <a:lstStyle/>
        <a:p>
          <a:endParaRPr lang="en-US"/>
        </a:p>
      </dgm:t>
    </dgm:pt>
    <dgm:pt modelId="{D71A0408-949F-4682-9A95-037DD8EB2523}" type="sibTrans" cxnId="{39DA5934-55D5-49AD-A3D5-EADC8684306C}">
      <dgm:prSet/>
      <dgm:spPr/>
      <dgm:t>
        <a:bodyPr/>
        <a:lstStyle/>
        <a:p>
          <a:endParaRPr lang="en-US"/>
        </a:p>
      </dgm:t>
    </dgm:pt>
    <dgm:pt modelId="{F48B7C05-DBC5-4579-8C5A-ADF835B3F73B}">
      <dgm:prSet custT="1"/>
      <dgm:spPr/>
      <dgm:t>
        <a:bodyPr/>
        <a:lstStyle/>
        <a:p>
          <a:pPr rtl="0"/>
          <a:r>
            <a:rPr lang="en-US" sz="2000" dirty="0" smtClean="0"/>
            <a:t>Generally begin with “if”</a:t>
          </a:r>
          <a:endParaRPr lang="en-US" sz="2000" dirty="0"/>
        </a:p>
      </dgm:t>
    </dgm:pt>
    <dgm:pt modelId="{A7CC2B32-5494-4E3A-AD71-9656776BA95E}" type="parTrans" cxnId="{23EC2819-21FE-4890-975C-A8161D9B0FAB}">
      <dgm:prSet/>
      <dgm:spPr/>
      <dgm:t>
        <a:bodyPr/>
        <a:lstStyle/>
        <a:p>
          <a:endParaRPr lang="en-US"/>
        </a:p>
      </dgm:t>
    </dgm:pt>
    <dgm:pt modelId="{4A42E8F5-5FE7-46B8-8344-EC5263F1ECEB}" type="sibTrans" cxnId="{23EC2819-21FE-4890-975C-A8161D9B0FAB}">
      <dgm:prSet/>
      <dgm:spPr/>
      <dgm:t>
        <a:bodyPr/>
        <a:lstStyle/>
        <a:p>
          <a:endParaRPr lang="en-US"/>
        </a:p>
      </dgm:t>
    </dgm:pt>
    <dgm:pt modelId="{3631CD07-1515-4F51-8878-CCAA64917F3A}">
      <dgm:prSet custT="1"/>
      <dgm:spPr/>
      <dgm:t>
        <a:bodyPr/>
        <a:lstStyle/>
        <a:p>
          <a:pPr rtl="0"/>
          <a:r>
            <a:rPr lang="en-US" sz="2000" dirty="0" smtClean="0"/>
            <a:t>Users who meet the criteria must follow the step</a:t>
          </a:r>
          <a:endParaRPr lang="en-US" sz="2000" dirty="0"/>
        </a:p>
      </dgm:t>
    </dgm:pt>
    <dgm:pt modelId="{FBCA4CC3-690E-442A-B9B7-4EB5F3391BCC}" type="parTrans" cxnId="{B11C25F0-C12B-49B7-870A-E560E32F5EAB}">
      <dgm:prSet/>
      <dgm:spPr/>
      <dgm:t>
        <a:bodyPr/>
        <a:lstStyle/>
        <a:p>
          <a:endParaRPr lang="en-US"/>
        </a:p>
      </dgm:t>
    </dgm:pt>
    <dgm:pt modelId="{AD790423-5452-495A-8176-546BD86A8374}" type="sibTrans" cxnId="{B11C25F0-C12B-49B7-870A-E560E32F5EAB}">
      <dgm:prSet/>
      <dgm:spPr/>
      <dgm:t>
        <a:bodyPr/>
        <a:lstStyle/>
        <a:p>
          <a:endParaRPr lang="en-US"/>
        </a:p>
      </dgm:t>
    </dgm:pt>
    <dgm:pt modelId="{0439BD01-9BE2-4CA7-B5FB-010D3237BFB0}" type="pres">
      <dgm:prSet presAssocID="{E0E3155B-EE98-4A79-B09B-7A46E8BA0DF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A646A-6868-46DD-8FA6-1E4AD37A7819}" type="pres">
      <dgm:prSet presAssocID="{9573A03E-2272-495B-B89C-FDE2E413F743}" presName="roof" presStyleLbl="dkBgShp" presStyleIdx="0" presStyleCnt="2"/>
      <dgm:spPr/>
      <dgm:t>
        <a:bodyPr/>
        <a:lstStyle/>
        <a:p>
          <a:endParaRPr lang="en-US"/>
        </a:p>
      </dgm:t>
    </dgm:pt>
    <dgm:pt modelId="{E4E196F5-CA35-4C74-8CE0-1B4035D185A1}" type="pres">
      <dgm:prSet presAssocID="{9573A03E-2272-495B-B89C-FDE2E413F743}" presName="pillars" presStyleCnt="0"/>
      <dgm:spPr/>
    </dgm:pt>
    <dgm:pt modelId="{00198602-7C45-4BAE-9CCC-7A8789481A92}" type="pres">
      <dgm:prSet presAssocID="{9573A03E-2272-495B-B89C-FDE2E413F743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E707F-3D0A-4123-B9DB-62DF8D358BC9}" type="pres">
      <dgm:prSet presAssocID="{8B901E50-AE12-46BC-9875-C8DF63F33ACE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E3C8D-930A-4F64-B3FD-5C2BD2752A09}" type="pres">
      <dgm:prSet presAssocID="{9573A03E-2272-495B-B89C-FDE2E413F743}" presName="base" presStyleLbl="dkBgShp" presStyleIdx="1" presStyleCnt="2"/>
      <dgm:spPr>
        <a:solidFill>
          <a:schemeClr val="bg1"/>
        </a:solidFill>
      </dgm:spPr>
      <dgm:t>
        <a:bodyPr/>
        <a:lstStyle/>
        <a:p>
          <a:endParaRPr lang="en-US"/>
        </a:p>
      </dgm:t>
    </dgm:pt>
  </dgm:ptLst>
  <dgm:cxnLst>
    <dgm:cxn modelId="{642925C2-325B-4845-8824-69DF6883BE6B}" srcId="{E0E3155B-EE98-4A79-B09B-7A46E8BA0DFE}" destId="{9573A03E-2272-495B-B89C-FDE2E413F743}" srcOrd="0" destOrd="0" parTransId="{2982D259-002A-49D4-BB6C-3182CE86EF00}" sibTransId="{17115538-73BE-4157-B91B-847302BCE551}"/>
    <dgm:cxn modelId="{8F5540CB-C6EC-4AE0-8FB9-239A54149E0A}" type="presOf" srcId="{7063A028-84EC-45F3-8411-E1D9D5986C96}" destId="{00198602-7C45-4BAE-9CCC-7A8789481A92}" srcOrd="0" destOrd="2" presId="urn:microsoft.com/office/officeart/2005/8/layout/hList3"/>
    <dgm:cxn modelId="{3CC59422-1DE8-49C9-AF4F-A12FD052C18A}" srcId="{8B901E50-AE12-46BC-9875-C8DF63F33ACE}" destId="{F364A182-037C-49FF-A806-3D466FA3ADF0}" srcOrd="1" destOrd="0" parTransId="{3A5E5654-2D46-41E0-B9AF-6A9856B6678A}" sibTransId="{90B02A66-DC17-40A6-951D-DF4E2D5B4161}"/>
    <dgm:cxn modelId="{23EC2819-21FE-4890-975C-A8161D9B0FAB}" srcId="{8B901E50-AE12-46BC-9875-C8DF63F33ACE}" destId="{F48B7C05-DBC5-4579-8C5A-ADF835B3F73B}" srcOrd="2" destOrd="0" parTransId="{A7CC2B32-5494-4E3A-AD71-9656776BA95E}" sibTransId="{4A42E8F5-5FE7-46B8-8344-EC5263F1ECEB}"/>
    <dgm:cxn modelId="{CE9D2575-51D4-45FF-8BF9-4A634D00AE46}" type="presOf" srcId="{F48B7C05-DBC5-4579-8C5A-ADF835B3F73B}" destId="{C6CE707F-3D0A-4123-B9DB-62DF8D358BC9}" srcOrd="0" destOrd="3" presId="urn:microsoft.com/office/officeart/2005/8/layout/hList3"/>
    <dgm:cxn modelId="{7D46CBC2-CFCD-4EE9-BEE3-712B844CCDE8}" type="presOf" srcId="{F364A182-037C-49FF-A806-3D466FA3ADF0}" destId="{C6CE707F-3D0A-4123-B9DB-62DF8D358BC9}" srcOrd="0" destOrd="2" presId="urn:microsoft.com/office/officeart/2005/8/layout/hList3"/>
    <dgm:cxn modelId="{C70D06E9-C1E6-4979-98F8-499694C326B2}" srcId="{9573A03E-2272-495B-B89C-FDE2E413F743}" destId="{B0110959-FFF8-4096-A01E-54F70BF22555}" srcOrd="0" destOrd="0" parTransId="{ACB3CFCE-903F-4825-8962-FE27F8935FBA}" sibTransId="{D0926CE5-464F-4761-B104-BF7AE8951496}"/>
    <dgm:cxn modelId="{5F730193-1E35-4D1E-9322-0FC822ED0D21}" type="presOf" srcId="{9573A03E-2272-495B-B89C-FDE2E413F743}" destId="{AF7A646A-6868-46DD-8FA6-1E4AD37A7819}" srcOrd="0" destOrd="0" presId="urn:microsoft.com/office/officeart/2005/8/layout/hList3"/>
    <dgm:cxn modelId="{20086EF7-D5B3-4ED4-A650-6B6F19D70759}" srcId="{9573A03E-2272-495B-B89C-FDE2E413F743}" destId="{8B901E50-AE12-46BC-9875-C8DF63F33ACE}" srcOrd="1" destOrd="0" parTransId="{A0431B08-C646-4322-8287-39A994C2C9C9}" sibTransId="{550CF668-7E9E-4046-A8D9-F579FCBF843E}"/>
    <dgm:cxn modelId="{237B4D85-B133-4881-B5AE-F9D104544D8D}" type="presOf" srcId="{E0E3155B-EE98-4A79-B09B-7A46E8BA0DFE}" destId="{0439BD01-9BE2-4CA7-B5FB-010D3237BFB0}" srcOrd="0" destOrd="0" presId="urn:microsoft.com/office/officeart/2005/8/layout/hList3"/>
    <dgm:cxn modelId="{72BB0ACC-6C5D-4FE6-BB16-7166E2C49482}" srcId="{B0110959-FFF8-4096-A01E-54F70BF22555}" destId="{7063A028-84EC-45F3-8411-E1D9D5986C96}" srcOrd="1" destOrd="0" parTransId="{4EAFEF21-D057-45EC-97FA-7467C5FEF34F}" sibTransId="{AF8EC10B-A1F6-4DDD-B15E-F558E520C870}"/>
    <dgm:cxn modelId="{6E281EF1-9340-41D2-BE6A-5C2D84F6E210}" srcId="{B0110959-FFF8-4096-A01E-54F70BF22555}" destId="{97F78C7E-5FF6-4F9D-A304-EDE5A3D7A17F}" srcOrd="0" destOrd="0" parTransId="{8B398F4C-2098-459B-9F84-420A00C99CB4}" sibTransId="{B9D72934-52A5-4E3B-8EF9-0CCC37C6B002}"/>
    <dgm:cxn modelId="{B11C25F0-C12B-49B7-870A-E560E32F5EAB}" srcId="{8B901E50-AE12-46BC-9875-C8DF63F33ACE}" destId="{3631CD07-1515-4F51-8878-CCAA64917F3A}" srcOrd="3" destOrd="0" parTransId="{FBCA4CC3-690E-442A-B9B7-4EB5F3391BCC}" sibTransId="{AD790423-5452-495A-8176-546BD86A8374}"/>
    <dgm:cxn modelId="{7711614A-A17F-4449-9856-29DF2CC40C29}" type="presOf" srcId="{B0110959-FFF8-4096-A01E-54F70BF22555}" destId="{00198602-7C45-4BAE-9CCC-7A8789481A92}" srcOrd="0" destOrd="0" presId="urn:microsoft.com/office/officeart/2005/8/layout/hList3"/>
    <dgm:cxn modelId="{4789EEE2-126B-44D0-96CB-FBE5AA028E6F}" type="presOf" srcId="{8B901E50-AE12-46BC-9875-C8DF63F33ACE}" destId="{C6CE707F-3D0A-4123-B9DB-62DF8D358BC9}" srcOrd="0" destOrd="0" presId="urn:microsoft.com/office/officeart/2005/8/layout/hList3"/>
    <dgm:cxn modelId="{9EF2E766-858C-4EE4-A56A-0B4EB8F0D45C}" type="presOf" srcId="{CCE42BDC-DE1B-477A-8EDA-CD0DC1443C77}" destId="{00198602-7C45-4BAE-9CCC-7A8789481A92}" srcOrd="0" destOrd="3" presId="urn:microsoft.com/office/officeart/2005/8/layout/hList3"/>
    <dgm:cxn modelId="{4F8FBF2C-44A8-4A86-8635-A3E3F5BC177E}" type="presOf" srcId="{50399B2D-0B31-4A7F-B559-1C29EC9DAFB1}" destId="{C6CE707F-3D0A-4123-B9DB-62DF8D358BC9}" srcOrd="0" destOrd="1" presId="urn:microsoft.com/office/officeart/2005/8/layout/hList3"/>
    <dgm:cxn modelId="{39DA5934-55D5-49AD-A3D5-EADC8684306C}" srcId="{8B901E50-AE12-46BC-9875-C8DF63F33ACE}" destId="{50399B2D-0B31-4A7F-B559-1C29EC9DAFB1}" srcOrd="0" destOrd="0" parTransId="{80F578B1-4291-4C9A-BA77-0884B8268DBE}" sibTransId="{D71A0408-949F-4682-9A95-037DD8EB2523}"/>
    <dgm:cxn modelId="{853D5957-9655-4786-8173-C899DC29C4C2}" type="presOf" srcId="{3631CD07-1515-4F51-8878-CCAA64917F3A}" destId="{C6CE707F-3D0A-4123-B9DB-62DF8D358BC9}" srcOrd="0" destOrd="4" presId="urn:microsoft.com/office/officeart/2005/8/layout/hList3"/>
    <dgm:cxn modelId="{BC2A0027-B8BB-42A2-9CC1-457E4AD83AE7}" srcId="{B0110959-FFF8-4096-A01E-54F70BF22555}" destId="{CCE42BDC-DE1B-477A-8EDA-CD0DC1443C77}" srcOrd="2" destOrd="0" parTransId="{0A8A2D97-EBD3-454C-989F-78AF189BA12A}" sibTransId="{906B8F89-7614-4306-89C7-88FECF0F3FF1}"/>
    <dgm:cxn modelId="{8ABF1F8B-62F1-459E-A22A-6FD20FC9AE98}" type="presOf" srcId="{97F78C7E-5FF6-4F9D-A304-EDE5A3D7A17F}" destId="{00198602-7C45-4BAE-9CCC-7A8789481A92}" srcOrd="0" destOrd="1" presId="urn:microsoft.com/office/officeart/2005/8/layout/hList3"/>
    <dgm:cxn modelId="{6BCAAD4F-5AE0-4C7E-8E49-72F821F8A5A6}" type="presParOf" srcId="{0439BD01-9BE2-4CA7-B5FB-010D3237BFB0}" destId="{AF7A646A-6868-46DD-8FA6-1E4AD37A7819}" srcOrd="0" destOrd="0" presId="urn:microsoft.com/office/officeart/2005/8/layout/hList3"/>
    <dgm:cxn modelId="{27DFF484-FDBF-4182-80E7-424B0C7D3C9F}" type="presParOf" srcId="{0439BD01-9BE2-4CA7-B5FB-010D3237BFB0}" destId="{E4E196F5-CA35-4C74-8CE0-1B4035D185A1}" srcOrd="1" destOrd="0" presId="urn:microsoft.com/office/officeart/2005/8/layout/hList3"/>
    <dgm:cxn modelId="{D2156FC8-F2A0-4866-9E4C-0CF7633C590B}" type="presParOf" srcId="{E4E196F5-CA35-4C74-8CE0-1B4035D185A1}" destId="{00198602-7C45-4BAE-9CCC-7A8789481A92}" srcOrd="0" destOrd="0" presId="urn:microsoft.com/office/officeart/2005/8/layout/hList3"/>
    <dgm:cxn modelId="{ADD4F2C7-D6CF-4AC7-93FF-077E9724ED73}" type="presParOf" srcId="{E4E196F5-CA35-4C74-8CE0-1B4035D185A1}" destId="{C6CE707F-3D0A-4123-B9DB-62DF8D358BC9}" srcOrd="1" destOrd="0" presId="urn:microsoft.com/office/officeart/2005/8/layout/hList3"/>
    <dgm:cxn modelId="{626FE06A-7F15-4FEF-A72E-E9FBDE606ADB}" type="presParOf" srcId="{0439BD01-9BE2-4CA7-B5FB-010D3237BFB0}" destId="{5C8E3C8D-930A-4F64-B3FD-5C2BD2752A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81F66A-EE97-4179-B1B3-0E06F937BDC6}" type="doc">
      <dgm:prSet loTypeId="urn:microsoft.com/office/officeart/2005/8/layout/hProcess9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2482FCC-CD45-42DC-B64B-E6E4678226FA}">
      <dgm:prSet/>
      <dgm:spPr/>
      <dgm:t>
        <a:bodyPr/>
        <a:lstStyle/>
        <a:p>
          <a:pPr rtl="0"/>
          <a:r>
            <a:rPr lang="en-US" dirty="0" smtClean="0"/>
            <a:t>Keep focus on REAL tasks</a:t>
          </a:r>
          <a:endParaRPr lang="en-US" dirty="0"/>
        </a:p>
      </dgm:t>
    </dgm:pt>
    <dgm:pt modelId="{6D4214C5-2A23-47D5-A060-D37D285D060B}" type="parTrans" cxnId="{AB91B820-21A3-4516-AC63-4EC90A5FE3A4}">
      <dgm:prSet/>
      <dgm:spPr/>
      <dgm:t>
        <a:bodyPr/>
        <a:lstStyle/>
        <a:p>
          <a:endParaRPr lang="en-US"/>
        </a:p>
      </dgm:t>
    </dgm:pt>
    <dgm:pt modelId="{80D14F74-5CA0-4680-BE59-21D45A530A67}" type="sibTrans" cxnId="{AB91B820-21A3-4516-AC63-4EC90A5FE3A4}">
      <dgm:prSet/>
      <dgm:spPr/>
      <dgm:t>
        <a:bodyPr/>
        <a:lstStyle/>
        <a:p>
          <a:endParaRPr lang="en-US"/>
        </a:p>
      </dgm:t>
    </dgm:pt>
    <dgm:pt modelId="{E352355D-50CF-48BE-9196-107EC16D9C59}">
      <dgm:prSet/>
      <dgm:spPr/>
      <dgm:t>
        <a:bodyPr/>
        <a:lstStyle/>
        <a:p>
          <a:pPr rtl="0"/>
          <a:r>
            <a:rPr lang="en-US" dirty="0" smtClean="0"/>
            <a:t>Use headings that reveal the task</a:t>
          </a:r>
          <a:endParaRPr lang="en-US" dirty="0"/>
        </a:p>
      </dgm:t>
    </dgm:pt>
    <dgm:pt modelId="{D228E422-CE92-459F-B49F-1DAF30CD4FD0}" type="parTrans" cxnId="{11E24DB5-A952-4708-84AA-FADF0C1AEAEE}">
      <dgm:prSet/>
      <dgm:spPr/>
      <dgm:t>
        <a:bodyPr/>
        <a:lstStyle/>
        <a:p>
          <a:endParaRPr lang="en-US"/>
        </a:p>
      </dgm:t>
    </dgm:pt>
    <dgm:pt modelId="{59F69330-582D-4AC5-A676-A4FEDEA0CDC9}" type="sibTrans" cxnId="{11E24DB5-A952-4708-84AA-FADF0C1AEAEE}">
      <dgm:prSet/>
      <dgm:spPr/>
      <dgm:t>
        <a:bodyPr/>
        <a:lstStyle/>
        <a:p>
          <a:endParaRPr lang="en-US"/>
        </a:p>
      </dgm:t>
    </dgm:pt>
    <dgm:pt modelId="{9791D32C-1A18-455F-85CE-772CA3449C5B}">
      <dgm:prSet/>
      <dgm:spPr/>
      <dgm:t>
        <a:bodyPr/>
        <a:lstStyle/>
        <a:p>
          <a:pPr rtl="0"/>
          <a:r>
            <a:rPr lang="en-US" dirty="0" smtClean="0"/>
            <a:t>Optimize task structure</a:t>
          </a:r>
          <a:endParaRPr lang="en-US" dirty="0"/>
        </a:p>
      </dgm:t>
    </dgm:pt>
    <dgm:pt modelId="{1F427630-990F-4AA6-AC1E-1B4C23E55769}" type="parTrans" cxnId="{644A56CF-8A02-49C5-AF8B-5A68D5707A0C}">
      <dgm:prSet/>
      <dgm:spPr/>
      <dgm:t>
        <a:bodyPr/>
        <a:lstStyle/>
        <a:p>
          <a:endParaRPr lang="en-US"/>
        </a:p>
      </dgm:t>
    </dgm:pt>
    <dgm:pt modelId="{F27CDF11-88AF-4811-95EB-427F2D991740}" type="sibTrans" cxnId="{644A56CF-8A02-49C5-AF8B-5A68D5707A0C}">
      <dgm:prSet/>
      <dgm:spPr/>
      <dgm:t>
        <a:bodyPr/>
        <a:lstStyle/>
        <a:p>
          <a:endParaRPr lang="en-US"/>
        </a:p>
      </dgm:t>
    </dgm:pt>
    <dgm:pt modelId="{471F1210-BAF5-40AB-83E8-4B5620663842}">
      <dgm:prSet/>
      <dgm:spPr/>
      <dgm:t>
        <a:bodyPr/>
        <a:lstStyle/>
        <a:p>
          <a:pPr rtl="0"/>
          <a:r>
            <a:rPr lang="en-US" dirty="0" smtClean="0"/>
            <a:t>Keep task focus down to lowest level step</a:t>
          </a:r>
          <a:endParaRPr lang="en-US" dirty="0"/>
        </a:p>
      </dgm:t>
    </dgm:pt>
    <dgm:pt modelId="{0F857410-AA8C-4DA1-91B4-91981FC4F0CC}" type="parTrans" cxnId="{7B6700DD-CF63-4821-91F0-3BD4E25DC6E0}">
      <dgm:prSet/>
      <dgm:spPr/>
      <dgm:t>
        <a:bodyPr/>
        <a:lstStyle/>
        <a:p>
          <a:endParaRPr lang="en-US"/>
        </a:p>
      </dgm:t>
    </dgm:pt>
    <dgm:pt modelId="{FDAD7A3D-D3D3-4208-BE09-D651CDC9D182}" type="sibTrans" cxnId="{7B6700DD-CF63-4821-91F0-3BD4E25DC6E0}">
      <dgm:prSet/>
      <dgm:spPr/>
      <dgm:t>
        <a:bodyPr/>
        <a:lstStyle/>
        <a:p>
          <a:endParaRPr lang="en-US"/>
        </a:p>
      </dgm:t>
    </dgm:pt>
    <dgm:pt modelId="{B7593D58-DD7A-4F76-82E0-CDB480CBBE33}" type="pres">
      <dgm:prSet presAssocID="{1081F66A-EE97-4179-B1B3-0E06F937BDC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800768-75F6-43F4-9B34-ED30391FE446}" type="pres">
      <dgm:prSet presAssocID="{1081F66A-EE97-4179-B1B3-0E06F937BDC6}" presName="arrow" presStyleLbl="bgShp" presStyleIdx="0" presStyleCnt="1"/>
      <dgm:spPr/>
    </dgm:pt>
    <dgm:pt modelId="{6B26C249-3A34-4B22-8799-1435076FF267}" type="pres">
      <dgm:prSet presAssocID="{1081F66A-EE97-4179-B1B3-0E06F937BDC6}" presName="linearProcess" presStyleCnt="0"/>
      <dgm:spPr/>
    </dgm:pt>
    <dgm:pt modelId="{0BBBA7DE-2142-4077-9A05-AE01B9FDAF63}" type="pres">
      <dgm:prSet presAssocID="{12482FCC-CD45-42DC-B64B-E6E4678226F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2D95B-6A18-4B56-9D6C-DA4A9F01395C}" type="pres">
      <dgm:prSet presAssocID="{80D14F74-5CA0-4680-BE59-21D45A530A67}" presName="sibTrans" presStyleCnt="0"/>
      <dgm:spPr/>
    </dgm:pt>
    <dgm:pt modelId="{F2E504AC-A800-4DF3-AA19-D59AF6A491EB}" type="pres">
      <dgm:prSet presAssocID="{E352355D-50CF-48BE-9196-107EC16D9C5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E8D85-BBDA-4E01-92BC-EAA81FF6CCAA}" type="pres">
      <dgm:prSet presAssocID="{59F69330-582D-4AC5-A676-A4FEDEA0CDC9}" presName="sibTrans" presStyleCnt="0"/>
      <dgm:spPr/>
    </dgm:pt>
    <dgm:pt modelId="{5709230D-6948-4968-A613-20A188239A08}" type="pres">
      <dgm:prSet presAssocID="{9791D32C-1A18-455F-85CE-772CA3449C5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6475C-342B-4320-96F2-0642A3E4738E}" type="pres">
      <dgm:prSet presAssocID="{F27CDF11-88AF-4811-95EB-427F2D991740}" presName="sibTrans" presStyleCnt="0"/>
      <dgm:spPr/>
    </dgm:pt>
    <dgm:pt modelId="{6F4355C5-7C1A-4BC3-8298-B8C45A82D13E}" type="pres">
      <dgm:prSet presAssocID="{471F1210-BAF5-40AB-83E8-4B562066384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4A56CF-8A02-49C5-AF8B-5A68D5707A0C}" srcId="{1081F66A-EE97-4179-B1B3-0E06F937BDC6}" destId="{9791D32C-1A18-455F-85CE-772CA3449C5B}" srcOrd="2" destOrd="0" parTransId="{1F427630-990F-4AA6-AC1E-1B4C23E55769}" sibTransId="{F27CDF11-88AF-4811-95EB-427F2D991740}"/>
    <dgm:cxn modelId="{2CA0DCAA-43D7-4690-AEA0-EF9C9091A2D9}" type="presOf" srcId="{471F1210-BAF5-40AB-83E8-4B5620663842}" destId="{6F4355C5-7C1A-4BC3-8298-B8C45A82D13E}" srcOrd="0" destOrd="0" presId="urn:microsoft.com/office/officeart/2005/8/layout/hProcess9"/>
    <dgm:cxn modelId="{11E24DB5-A952-4708-84AA-FADF0C1AEAEE}" srcId="{1081F66A-EE97-4179-B1B3-0E06F937BDC6}" destId="{E352355D-50CF-48BE-9196-107EC16D9C59}" srcOrd="1" destOrd="0" parTransId="{D228E422-CE92-459F-B49F-1DAF30CD4FD0}" sibTransId="{59F69330-582D-4AC5-A676-A4FEDEA0CDC9}"/>
    <dgm:cxn modelId="{0CB99549-A4D6-45A1-AD96-5898985724C2}" type="presOf" srcId="{E352355D-50CF-48BE-9196-107EC16D9C59}" destId="{F2E504AC-A800-4DF3-AA19-D59AF6A491EB}" srcOrd="0" destOrd="0" presId="urn:microsoft.com/office/officeart/2005/8/layout/hProcess9"/>
    <dgm:cxn modelId="{0461F378-4BA3-4CBC-A470-36F1BC37D201}" type="presOf" srcId="{9791D32C-1A18-455F-85CE-772CA3449C5B}" destId="{5709230D-6948-4968-A613-20A188239A08}" srcOrd="0" destOrd="0" presId="urn:microsoft.com/office/officeart/2005/8/layout/hProcess9"/>
    <dgm:cxn modelId="{7B6700DD-CF63-4821-91F0-3BD4E25DC6E0}" srcId="{1081F66A-EE97-4179-B1B3-0E06F937BDC6}" destId="{471F1210-BAF5-40AB-83E8-4B5620663842}" srcOrd="3" destOrd="0" parTransId="{0F857410-AA8C-4DA1-91B4-91981FC4F0CC}" sibTransId="{FDAD7A3D-D3D3-4208-BE09-D651CDC9D182}"/>
    <dgm:cxn modelId="{AB91B820-21A3-4516-AC63-4EC90A5FE3A4}" srcId="{1081F66A-EE97-4179-B1B3-0E06F937BDC6}" destId="{12482FCC-CD45-42DC-B64B-E6E4678226FA}" srcOrd="0" destOrd="0" parTransId="{6D4214C5-2A23-47D5-A060-D37D285D060B}" sibTransId="{80D14F74-5CA0-4680-BE59-21D45A530A67}"/>
    <dgm:cxn modelId="{2D8D39FB-0D94-4AFC-8B50-A3AC7B45F5B7}" type="presOf" srcId="{12482FCC-CD45-42DC-B64B-E6E4678226FA}" destId="{0BBBA7DE-2142-4077-9A05-AE01B9FDAF63}" srcOrd="0" destOrd="0" presId="urn:microsoft.com/office/officeart/2005/8/layout/hProcess9"/>
    <dgm:cxn modelId="{0A50C293-0A97-4E98-8F9E-9EE620D52D7B}" type="presOf" srcId="{1081F66A-EE97-4179-B1B3-0E06F937BDC6}" destId="{B7593D58-DD7A-4F76-82E0-CDB480CBBE33}" srcOrd="0" destOrd="0" presId="urn:microsoft.com/office/officeart/2005/8/layout/hProcess9"/>
    <dgm:cxn modelId="{0A341341-5BE4-4CA4-9C22-D41227301CF8}" type="presParOf" srcId="{B7593D58-DD7A-4F76-82E0-CDB480CBBE33}" destId="{ED800768-75F6-43F4-9B34-ED30391FE446}" srcOrd="0" destOrd="0" presId="urn:microsoft.com/office/officeart/2005/8/layout/hProcess9"/>
    <dgm:cxn modelId="{0C8A01A8-4BBB-4BC5-ADDA-299457CA5825}" type="presParOf" srcId="{B7593D58-DD7A-4F76-82E0-CDB480CBBE33}" destId="{6B26C249-3A34-4B22-8799-1435076FF267}" srcOrd="1" destOrd="0" presId="urn:microsoft.com/office/officeart/2005/8/layout/hProcess9"/>
    <dgm:cxn modelId="{BCC50FE0-4D33-4624-A235-6B2B876BD63A}" type="presParOf" srcId="{6B26C249-3A34-4B22-8799-1435076FF267}" destId="{0BBBA7DE-2142-4077-9A05-AE01B9FDAF63}" srcOrd="0" destOrd="0" presId="urn:microsoft.com/office/officeart/2005/8/layout/hProcess9"/>
    <dgm:cxn modelId="{D74DA3EA-4C6B-47F7-9245-47D0FB495822}" type="presParOf" srcId="{6B26C249-3A34-4B22-8799-1435076FF267}" destId="{7C92D95B-6A18-4B56-9D6C-DA4A9F01395C}" srcOrd="1" destOrd="0" presId="urn:microsoft.com/office/officeart/2005/8/layout/hProcess9"/>
    <dgm:cxn modelId="{D436335B-6A67-4990-BEE8-ABB368D5D179}" type="presParOf" srcId="{6B26C249-3A34-4B22-8799-1435076FF267}" destId="{F2E504AC-A800-4DF3-AA19-D59AF6A491EB}" srcOrd="2" destOrd="0" presId="urn:microsoft.com/office/officeart/2005/8/layout/hProcess9"/>
    <dgm:cxn modelId="{2A8C52B2-8437-4BC7-BFBE-1E8A093E96D9}" type="presParOf" srcId="{6B26C249-3A34-4B22-8799-1435076FF267}" destId="{C1CE8D85-BBDA-4E01-92BC-EAA81FF6CCAA}" srcOrd="3" destOrd="0" presId="urn:microsoft.com/office/officeart/2005/8/layout/hProcess9"/>
    <dgm:cxn modelId="{329FB182-7F0C-4FD2-8A58-9DBCC36CAFAF}" type="presParOf" srcId="{6B26C249-3A34-4B22-8799-1435076FF267}" destId="{5709230D-6948-4968-A613-20A188239A08}" srcOrd="4" destOrd="0" presId="urn:microsoft.com/office/officeart/2005/8/layout/hProcess9"/>
    <dgm:cxn modelId="{7AFE3FC4-87FE-49F2-85B6-80FA87D6AA1A}" type="presParOf" srcId="{6B26C249-3A34-4B22-8799-1435076FF267}" destId="{33F6475C-342B-4320-96F2-0642A3E4738E}" srcOrd="5" destOrd="0" presId="urn:microsoft.com/office/officeart/2005/8/layout/hProcess9"/>
    <dgm:cxn modelId="{6DC77F28-19BD-4696-B702-3A144F99E763}" type="presParOf" srcId="{6B26C249-3A34-4B22-8799-1435076FF267}" destId="{6F4355C5-7C1A-4BC3-8298-B8C45A82D13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5C68-9B14-471C-A80A-6E334ADA8860}">
      <dsp:nvSpPr>
        <dsp:cNvPr id="0" name=""/>
        <dsp:cNvSpPr/>
      </dsp:nvSpPr>
      <dsp:spPr>
        <a:xfrm>
          <a:off x="638651" y="0"/>
          <a:ext cx="7238046" cy="441642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F107A-F300-4F30-B9E6-A935CE58F67C}">
      <dsp:nvSpPr>
        <dsp:cNvPr id="0" name=""/>
        <dsp:cNvSpPr/>
      </dsp:nvSpPr>
      <dsp:spPr>
        <a:xfrm>
          <a:off x="4261" y="1324927"/>
          <a:ext cx="2049837" cy="176657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Focus on real tasks, not features and functions</a:t>
          </a:r>
          <a:endParaRPr lang="en-US" sz="2500" kern="1200" dirty="0"/>
        </a:p>
      </dsp:txBody>
      <dsp:txXfrm>
        <a:off x="90498" y="1411164"/>
        <a:ext cx="1877363" cy="1594096"/>
      </dsp:txXfrm>
    </dsp:sp>
    <dsp:sp modelId="{012590C6-B182-4480-BE6D-2264C376AEBE}">
      <dsp:nvSpPr>
        <dsp:cNvPr id="0" name=""/>
        <dsp:cNvSpPr/>
      </dsp:nvSpPr>
      <dsp:spPr>
        <a:xfrm>
          <a:off x="2156591" y="1324927"/>
          <a:ext cx="2049837" cy="1766570"/>
        </a:xfrm>
        <a:prstGeom prst="roundRect">
          <a:avLst/>
        </a:prstGeom>
        <a:solidFill>
          <a:schemeClr val="accent2">
            <a:shade val="80000"/>
            <a:hueOff val="-136595"/>
            <a:satOff val="5924"/>
            <a:lumOff val="84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Start with the heading</a:t>
          </a:r>
          <a:endParaRPr lang="en-US" sz="2500" kern="1200" dirty="0"/>
        </a:p>
      </dsp:txBody>
      <dsp:txXfrm>
        <a:off x="2242828" y="1411164"/>
        <a:ext cx="1877363" cy="1594096"/>
      </dsp:txXfrm>
    </dsp:sp>
    <dsp:sp modelId="{497503CB-CC5A-4D95-9029-5CFE15F92DDA}">
      <dsp:nvSpPr>
        <dsp:cNvPr id="0" name=""/>
        <dsp:cNvSpPr/>
      </dsp:nvSpPr>
      <dsp:spPr>
        <a:xfrm>
          <a:off x="4308920" y="1324927"/>
          <a:ext cx="2049837" cy="1766570"/>
        </a:xfrm>
        <a:prstGeom prst="roundRect">
          <a:avLst/>
        </a:prstGeom>
        <a:solidFill>
          <a:schemeClr val="accent2">
            <a:shade val="80000"/>
            <a:hueOff val="-273189"/>
            <a:satOff val="11848"/>
            <a:lumOff val="168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Optimize task structure</a:t>
          </a:r>
          <a:endParaRPr lang="en-US" sz="2500" kern="1200" dirty="0"/>
        </a:p>
      </dsp:txBody>
      <dsp:txXfrm>
        <a:off x="4395157" y="1411164"/>
        <a:ext cx="1877363" cy="1594096"/>
      </dsp:txXfrm>
    </dsp:sp>
    <dsp:sp modelId="{096BD596-4ACC-4CEE-877E-5767BF3E518A}">
      <dsp:nvSpPr>
        <dsp:cNvPr id="0" name=""/>
        <dsp:cNvSpPr/>
      </dsp:nvSpPr>
      <dsp:spPr>
        <a:xfrm>
          <a:off x="6461249" y="1324927"/>
          <a:ext cx="2049837" cy="1766570"/>
        </a:xfrm>
        <a:prstGeom prst="roundRect">
          <a:avLst/>
        </a:prstGeom>
        <a:solidFill>
          <a:schemeClr val="accent2">
            <a:shade val="80000"/>
            <a:hueOff val="-409784"/>
            <a:satOff val="17772"/>
            <a:lumOff val="252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Keep task focus down to lowest level step</a:t>
          </a:r>
          <a:endParaRPr lang="en-US" sz="2500" kern="1200" dirty="0"/>
        </a:p>
      </dsp:txBody>
      <dsp:txXfrm>
        <a:off x="6547486" y="1411164"/>
        <a:ext cx="1877363" cy="1594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A646A-6868-46DD-8FA6-1E4AD37A7819}">
      <dsp:nvSpPr>
        <dsp:cNvPr id="0" name=""/>
        <dsp:cNvSpPr/>
      </dsp:nvSpPr>
      <dsp:spPr>
        <a:xfrm>
          <a:off x="0" y="0"/>
          <a:ext cx="8442325" cy="130492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Maintain clarity and conciseness in tasks by carefully consideration of optional and conditional steps.</a:t>
          </a:r>
          <a:endParaRPr lang="en-US" sz="2400" kern="1200" dirty="0"/>
        </a:p>
      </dsp:txBody>
      <dsp:txXfrm>
        <a:off x="0" y="0"/>
        <a:ext cx="8442325" cy="1304925"/>
      </dsp:txXfrm>
    </dsp:sp>
    <dsp:sp modelId="{00198602-7C45-4BAE-9CCC-7A8789481A92}">
      <dsp:nvSpPr>
        <dsp:cNvPr id="0" name=""/>
        <dsp:cNvSpPr/>
      </dsp:nvSpPr>
      <dsp:spPr>
        <a:xfrm>
          <a:off x="0" y="1304925"/>
          <a:ext cx="4221162" cy="2740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Optional steps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Those that a user can skip and still complete the task successfully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Try to </a:t>
          </a:r>
          <a:r>
            <a:rPr lang="en-US" sz="2000" b="1" kern="1200" dirty="0" smtClean="0"/>
            <a:t>avoid</a:t>
          </a:r>
          <a:r>
            <a:rPr lang="en-US" sz="2000" kern="1200" dirty="0" smtClean="0"/>
            <a:t> including these steps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If necessary to include, clearly mark as optional</a:t>
          </a:r>
          <a:endParaRPr lang="en-US" sz="2000" kern="1200" dirty="0"/>
        </a:p>
      </dsp:txBody>
      <dsp:txXfrm>
        <a:off x="0" y="1304925"/>
        <a:ext cx="4221162" cy="2740342"/>
      </dsp:txXfrm>
    </dsp:sp>
    <dsp:sp modelId="{C6CE707F-3D0A-4123-B9DB-62DF8D358BC9}">
      <dsp:nvSpPr>
        <dsp:cNvPr id="0" name=""/>
        <dsp:cNvSpPr/>
      </dsp:nvSpPr>
      <dsp:spPr>
        <a:xfrm>
          <a:off x="4221162" y="1304925"/>
          <a:ext cx="4221162" cy="2740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Conditional steps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Those that users follow only if certain criteria apply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Always start the step with the condition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Generally begin with “if”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Users who meet the criteria must follow the step</a:t>
          </a:r>
          <a:endParaRPr lang="en-US" sz="2000" kern="1200" dirty="0"/>
        </a:p>
      </dsp:txBody>
      <dsp:txXfrm>
        <a:off x="4221162" y="1304925"/>
        <a:ext cx="4221162" cy="2740342"/>
      </dsp:txXfrm>
    </dsp:sp>
    <dsp:sp modelId="{5C8E3C8D-930A-4F64-B3FD-5C2BD2752A09}">
      <dsp:nvSpPr>
        <dsp:cNvPr id="0" name=""/>
        <dsp:cNvSpPr/>
      </dsp:nvSpPr>
      <dsp:spPr>
        <a:xfrm>
          <a:off x="0" y="4045267"/>
          <a:ext cx="8442325" cy="30448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00768-75F6-43F4-9B34-ED30391FE446}">
      <dsp:nvSpPr>
        <dsp:cNvPr id="0" name=""/>
        <dsp:cNvSpPr/>
      </dsp:nvSpPr>
      <dsp:spPr>
        <a:xfrm>
          <a:off x="557212" y="0"/>
          <a:ext cx="6315075" cy="35417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BA7DE-2142-4077-9A05-AE01B9FDAF63}">
      <dsp:nvSpPr>
        <dsp:cNvPr id="0" name=""/>
        <dsp:cNvSpPr/>
      </dsp:nvSpPr>
      <dsp:spPr>
        <a:xfrm>
          <a:off x="3718" y="1062513"/>
          <a:ext cx="1788448" cy="1416684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Keep focus on REAL tasks</a:t>
          </a:r>
          <a:endParaRPr lang="en-US" sz="2200" kern="1200" dirty="0"/>
        </a:p>
      </dsp:txBody>
      <dsp:txXfrm>
        <a:off x="72875" y="1131670"/>
        <a:ext cx="1650134" cy="1278370"/>
      </dsp:txXfrm>
    </dsp:sp>
    <dsp:sp modelId="{F2E504AC-A800-4DF3-AA19-D59AF6A491EB}">
      <dsp:nvSpPr>
        <dsp:cNvPr id="0" name=""/>
        <dsp:cNvSpPr/>
      </dsp:nvSpPr>
      <dsp:spPr>
        <a:xfrm>
          <a:off x="1881589" y="1062513"/>
          <a:ext cx="1788448" cy="1416684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 headings that reveal the task</a:t>
          </a:r>
          <a:endParaRPr lang="en-US" sz="2200" kern="1200" dirty="0"/>
        </a:p>
      </dsp:txBody>
      <dsp:txXfrm>
        <a:off x="1950746" y="1131670"/>
        <a:ext cx="1650134" cy="1278370"/>
      </dsp:txXfrm>
    </dsp:sp>
    <dsp:sp modelId="{5709230D-6948-4968-A613-20A188239A08}">
      <dsp:nvSpPr>
        <dsp:cNvPr id="0" name=""/>
        <dsp:cNvSpPr/>
      </dsp:nvSpPr>
      <dsp:spPr>
        <a:xfrm>
          <a:off x="3759461" y="1062513"/>
          <a:ext cx="1788448" cy="1416684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Optimize task structure</a:t>
          </a:r>
          <a:endParaRPr lang="en-US" sz="2200" kern="1200" dirty="0"/>
        </a:p>
      </dsp:txBody>
      <dsp:txXfrm>
        <a:off x="3828618" y="1131670"/>
        <a:ext cx="1650134" cy="1278370"/>
      </dsp:txXfrm>
    </dsp:sp>
    <dsp:sp modelId="{6F4355C5-7C1A-4BC3-8298-B8C45A82D13E}">
      <dsp:nvSpPr>
        <dsp:cNvPr id="0" name=""/>
        <dsp:cNvSpPr/>
      </dsp:nvSpPr>
      <dsp:spPr>
        <a:xfrm>
          <a:off x="5637332" y="1062513"/>
          <a:ext cx="1788448" cy="1416684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Keep task focus down to lowest level step</a:t>
          </a:r>
          <a:endParaRPr lang="en-US" sz="2200" kern="1200" dirty="0"/>
        </a:p>
      </dsp:txBody>
      <dsp:txXfrm>
        <a:off x="5706489" y="1131670"/>
        <a:ext cx="1650134" cy="1278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725" cy="738188"/>
          </a:xfrm>
          <a:prstGeom prst="rect">
            <a:avLst/>
          </a:prstGeom>
        </p:spPr>
        <p:txBody>
          <a:bodyPr vert="horz" lIns="137443" tIns="68722" rIns="137443" bIns="687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9388" y="0"/>
            <a:ext cx="4022725" cy="738188"/>
          </a:xfrm>
          <a:prstGeom prst="rect">
            <a:avLst/>
          </a:prstGeom>
        </p:spPr>
        <p:txBody>
          <a:bodyPr vert="horz" lIns="137443" tIns="68722" rIns="137443" bIns="687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fld id="{9A002BBB-D742-4D68-A5B9-E7B049ED571D}" type="datetimeFigureOut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08075"/>
            <a:ext cx="7385050" cy="5538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443" tIns="68722" rIns="137443" bIns="68722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688" y="7015163"/>
            <a:ext cx="7426325" cy="6646862"/>
          </a:xfrm>
          <a:prstGeom prst="rect">
            <a:avLst/>
          </a:prstGeom>
        </p:spPr>
        <p:txBody>
          <a:bodyPr vert="horz" lIns="137443" tIns="68722" rIns="137443" bIns="6872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28738"/>
            <a:ext cx="4022725" cy="738187"/>
          </a:xfrm>
          <a:prstGeom prst="rect">
            <a:avLst/>
          </a:prstGeom>
        </p:spPr>
        <p:txBody>
          <a:bodyPr vert="horz" lIns="137443" tIns="68722" rIns="137443" bIns="687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9388" y="14028738"/>
            <a:ext cx="4022725" cy="738187"/>
          </a:xfrm>
          <a:prstGeom prst="rect">
            <a:avLst/>
          </a:prstGeom>
        </p:spPr>
        <p:txBody>
          <a:bodyPr vert="horz" lIns="137443" tIns="68722" rIns="137443" bIns="687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fld id="{50A76F20-3D82-456C-8E6A-84A3D68211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B40722-6089-4CA3-8EF8-0B000862237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Artificial tasks</a:t>
            </a:r>
            <a:r>
              <a:rPr lang="en-US" baseline="0" dirty="0" smtClean="0"/>
              <a:t> is not just about the headings</a:t>
            </a:r>
          </a:p>
          <a:p>
            <a:r>
              <a:rPr lang="en-US" dirty="0" smtClean="0"/>
              <a:t>Version 1 never really says what the objective is;</a:t>
            </a:r>
            <a:r>
              <a:rPr lang="en-US" baseline="0" dirty="0" smtClean="0"/>
              <a:t> no real task</a:t>
            </a:r>
          </a:p>
          <a:p>
            <a:r>
              <a:rPr lang="en-US" baseline="0" dirty="0" smtClean="0"/>
              <a:t>Cancel option is clutter</a:t>
            </a:r>
          </a:p>
          <a:p>
            <a:r>
              <a:rPr lang="en-US" baseline="0" dirty="0" smtClean="0"/>
              <a:t>Include just as much detail as is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 when completing a task is different than for contextual Help (e.g. Help on a specific UI screen or control)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4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1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test. Next time you see a topic with a name like "Understanding the Interface," see whether it actually contains procedural steps for how to "understand," or whether it is just a description of the interface. If the latter, a more accurate heading is simply "The Interface.“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headings produce a good table of contents, from which users can accurately predict what they will find in each section, and which do not require any specialized knowledge of the product to recognize.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2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Tables – AMBIGUOUS!  Is this a task or a concept?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Tables – AMBIGUOUS!  Is this a task or a concept?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3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"Using startup parameters". Change to "Changing start-up behavior" or something similar. "Using parameters" is an artificial task. Who "uses" parameters? (Actually, it's the software that "uses parameters," isn't it?)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 when completing a task is different than for contextual Help (e.g. Help on a specific UI screen or control)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4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tasks </a:t>
            </a:r>
            <a:r>
              <a:rPr lang="en-US" dirty="0" smtClean="0"/>
              <a:t>tend to be comprised of the simple </a:t>
            </a:r>
            <a:r>
              <a:rPr lang="en-US" baseline="0" dirty="0" smtClean="0"/>
              <a:t>easily identified, UI </a:t>
            </a: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4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collection of tasks comprises an overall</a:t>
            </a:r>
            <a:r>
              <a:rPr lang="en-US" baseline="0" dirty="0" smtClean="0"/>
              <a:t> </a:t>
            </a:r>
            <a:r>
              <a:rPr lang="en-US" dirty="0" smtClean="0"/>
              <a:t>process for migration</a:t>
            </a:r>
            <a:r>
              <a:rPr lang="en-US" baseline="0" dirty="0" smtClean="0"/>
              <a:t> to a new version of the software. </a:t>
            </a:r>
          </a:p>
          <a:p>
            <a:r>
              <a:rPr lang="en-US" dirty="0" smtClean="0"/>
              <a:t>What’s wrong with this?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Does</a:t>
            </a:r>
            <a:r>
              <a:rPr lang="en-US" baseline="0" dirty="0" smtClean="0"/>
              <a:t> not indicate any required order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 all seem to be tasks.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Does not indicate options or branching where there in fact is.</a:t>
            </a:r>
          </a:p>
          <a:p>
            <a:r>
              <a:rPr lang="en-US" dirty="0" smtClean="0"/>
              <a:t>What can we do this collection</a:t>
            </a:r>
            <a:r>
              <a:rPr lang="en-US" baseline="0" dirty="0" smtClean="0"/>
              <a:t> of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DD45D8-95BA-4063-ACD2-A6205C369F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0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 when completing a task is different than for contextual Help (e.g. Help on a specific UI screen or control)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45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8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V2.</a:t>
            </a:r>
            <a:r>
              <a:rPr lang="en-US" baseline="0" dirty="0" smtClean="0"/>
              <a:t> shows relationships of some steps to each other, makes it easier to scan. Note that the more usable version is not always shorter!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0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48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39BDD-E8FB-498A-AEFC-1FEB32475C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3A921-E647-43E5-98FF-6688D521DA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A429D-C719-4E60-AEF7-FD3400E607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Users are generally more computer literate and need less orientation to an unfamiliar computer-based paradigm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Jobs demands result in less willingness or ability by users to invest time to learn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 short, users just want to get things done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5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Perspective when completing a task is different than for contextual Help (e.g. Help on a specific UI screen or control)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4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in our earnest attempts to produce task-oriented doc, we inadvertently come up with artificial tasks.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76F20-3D82-456C-8E6A-84A3D68211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fact, there are computer programs that simulate the basic click patterns through the nav. Paths. Our roles as TCs is bigger, more important than this. </a:t>
            </a:r>
            <a:endParaRPr lang="en-US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By covering all the click-patterns from top level of navigation down to a place of completion, you may </a:t>
            </a:r>
            <a:r>
              <a:rPr lang="en-US" i="1" dirty="0" smtClean="0"/>
              <a:t>think</a:t>
            </a:r>
            <a:r>
              <a:rPr lang="en-US" dirty="0" smtClean="0"/>
              <a:t> you are covering all user tasks, but often</a:t>
            </a:r>
            <a:r>
              <a:rPr lang="en-US" baseline="0" dirty="0" smtClean="0"/>
              <a:t> the real tasks cross over several nav. paths, are comprised of multiple subtasks, and are much more complex than it might seems at first look.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D95256-8364-401E-AAF2-F99928A8A4B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27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211167" y="372861"/>
            <a:ext cx="7429499" cy="436964"/>
          </a:xfrm>
        </p:spPr>
        <p:txBody>
          <a:bodyPr>
            <a:noAutofit/>
          </a:bodyPr>
          <a:lstStyle>
            <a:lvl1pPr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11166" y="1086513"/>
            <a:ext cx="7429499" cy="528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29A9AE-B312-46F5-BE52-8690870E1453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EFA751-D4DC-44ED-B523-4FB1D1438C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02288" y="239696"/>
            <a:ext cx="7429499" cy="632273"/>
          </a:xfrm>
        </p:spPr>
        <p:txBody>
          <a:bodyPr>
            <a:normAutofit/>
          </a:bodyPr>
          <a:lstStyle>
            <a:lvl1pPr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F0CAF6-47AE-4499-B1F6-00860324CD10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2FFAFE-9DA6-4D7F-9B08-2813906117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D86C7-6121-4AF0-84BB-317F91133455}" type="datetime3">
              <a:rPr lang="en-GB" smtClean="0"/>
              <a:pPr>
                <a:defRPr/>
              </a:pPr>
              <a:t>12 January,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4EE362-70DA-4788-B58F-CBC53D861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686" y="318244"/>
            <a:ext cx="7429499" cy="415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118" y="1056241"/>
            <a:ext cx="7429499" cy="489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65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Task-Oriented Documentation</a:t>
            </a:r>
          </a:p>
        </p:txBody>
      </p:sp>
      <p:sp>
        <p:nvSpPr>
          <p:cNvPr id="39938" name="Subtitle 4"/>
          <p:cNvSpPr>
            <a:spLocks noGrp="1"/>
          </p:cNvSpPr>
          <p:nvPr>
            <p:ph type="subTitle" idx="1"/>
          </p:nvPr>
        </p:nvSpPr>
        <p:spPr>
          <a:xfrm>
            <a:off x="1906984" y="3872972"/>
            <a:ext cx="6593681" cy="1655762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core of quality end-user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versus artificial tasks – 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29373"/>
              </p:ext>
            </p:extLst>
          </p:nvPr>
        </p:nvGraphicFramePr>
        <p:xfrm>
          <a:off x="989330" y="1165861"/>
          <a:ext cx="7548880" cy="41294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43479"/>
                <a:gridCol w="3805401"/>
              </a:tblGrid>
              <a:tr h="293916">
                <a:tc>
                  <a:txBody>
                    <a:bodyPr/>
                    <a:lstStyle/>
                    <a:p>
                      <a:r>
                        <a:rPr lang="en-US" dirty="0" smtClean="0"/>
                        <a:t>Using the Address window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 an 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63733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</a:t>
                      </a:r>
                      <a:r>
                        <a:rPr lang="en-US" sz="1600" b="1" i="1" baseline="0" dirty="0" smtClean="0"/>
                        <a:t> use the Address window: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Type the name of the person in the </a:t>
                      </a:r>
                      <a:r>
                        <a:rPr lang="en-US" sz="1600" b="1" baseline="0" dirty="0" smtClean="0"/>
                        <a:t>Name</a:t>
                      </a:r>
                      <a:r>
                        <a:rPr lang="en-US" sz="1600" baseline="0" dirty="0" smtClean="0"/>
                        <a:t> field.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If you know the location where the person works, type it in the </a:t>
                      </a:r>
                      <a:r>
                        <a:rPr lang="en-US" sz="1600" b="1" baseline="0" dirty="0" smtClean="0"/>
                        <a:t>Location</a:t>
                      </a:r>
                      <a:r>
                        <a:rPr lang="en-US" sz="1600" baseline="0" dirty="0" smtClean="0"/>
                        <a:t> field.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Optional: Select the </a:t>
                      </a:r>
                      <a:r>
                        <a:rPr lang="en-US" sz="1600" b="1" baseline="0" dirty="0" smtClean="0"/>
                        <a:t>Add to my address boo</a:t>
                      </a:r>
                      <a:r>
                        <a:rPr lang="en-US" sz="1600" baseline="0" dirty="0" smtClean="0"/>
                        <a:t>k check box to add the address to your personal book.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Click one of the following buttons: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/>
                        <a:t>OK</a:t>
                      </a:r>
                      <a:r>
                        <a:rPr lang="en-US" sz="1600" baseline="0" dirty="0" smtClean="0"/>
                        <a:t> – InfoFinder displays the address that you requested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1600" b="1" baseline="0" dirty="0" smtClean="0"/>
                        <a:t>Cancel</a:t>
                      </a:r>
                      <a:r>
                        <a:rPr lang="en-US" sz="1600" baseline="0" dirty="0" smtClean="0"/>
                        <a:t> – The window closes without finding the address</a:t>
                      </a:r>
                      <a:endParaRPr lang="en-US" sz="1600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 find an address: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Select </a:t>
                      </a:r>
                      <a:r>
                        <a:rPr lang="en-US" sz="1600" b="1" dirty="0" smtClean="0"/>
                        <a:t>Find </a:t>
                      </a:r>
                      <a:r>
                        <a:rPr lang="en-US" sz="1600" b="1" dirty="0" smtClean="0">
                          <a:sym typeface="Wingdings" pitchFamily="2" charset="2"/>
                        </a:rPr>
                        <a:t> Address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. The Address</a:t>
                      </a:r>
                      <a:r>
                        <a:rPr lang="en-US" sz="1600" baseline="0" dirty="0" smtClean="0">
                          <a:sym typeface="Wingdings" pitchFamily="2" charset="2"/>
                        </a:rPr>
                        <a:t> window opens.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>
                          <a:sym typeface="Wingdings" pitchFamily="2" charset="2"/>
                        </a:rPr>
                        <a:t>Type the name of the person in the </a:t>
                      </a:r>
                      <a:r>
                        <a:rPr lang="en-US" sz="1600" b="1" baseline="0" dirty="0" smtClean="0">
                          <a:sym typeface="Wingdings" pitchFamily="2" charset="2"/>
                        </a:rPr>
                        <a:t>Name</a:t>
                      </a:r>
                      <a:r>
                        <a:rPr lang="en-US" sz="1600" baseline="0" dirty="0" smtClean="0">
                          <a:sym typeface="Wingdings" pitchFamily="2" charset="2"/>
                        </a:rPr>
                        <a:t> field.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Optional: Select the </a:t>
                      </a:r>
                      <a:r>
                        <a:rPr lang="en-US" sz="1600" b="1" baseline="0" dirty="0" smtClean="0"/>
                        <a:t>Add to my address book</a:t>
                      </a:r>
                      <a:r>
                        <a:rPr lang="en-US" sz="1600" baseline="0" dirty="0" smtClean="0"/>
                        <a:t> check box to add the address to your personal book.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Click </a:t>
                      </a:r>
                      <a:r>
                        <a:rPr lang="en-US" sz="1600" b="1" baseline="0" dirty="0" smtClean="0"/>
                        <a:t>OK</a:t>
                      </a:r>
                      <a:r>
                        <a:rPr lang="en-US" sz="1600" baseline="0" dirty="0" smtClean="0"/>
                        <a:t>. InfoFinder finds the address.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for approaching the 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884580"/>
              </p:ext>
            </p:extLst>
          </p:nvPr>
        </p:nvGraphicFramePr>
        <p:xfrm>
          <a:off x="434975" y="1279525"/>
          <a:ext cx="8515349" cy="441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337945" y="332423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Headings reveal the artificial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72368"/>
              </p:ext>
            </p:extLst>
          </p:nvPr>
        </p:nvGraphicFramePr>
        <p:xfrm>
          <a:off x="454025" y="2232027"/>
          <a:ext cx="8337550" cy="251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2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211166" y="28098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headings that reveal the task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Headings help users find the info they need </a:t>
            </a:r>
          </a:p>
          <a:p>
            <a:pPr marL="342900" indent="-342900"/>
            <a:r>
              <a:rPr lang="en-US" dirty="0" smtClean="0"/>
              <a:t>Each heading should reveal the type of information that the topic contains</a:t>
            </a:r>
          </a:p>
          <a:p>
            <a:pPr marL="517525" lvl="1"/>
            <a:r>
              <a:rPr lang="en-US" dirty="0" smtClean="0"/>
              <a:t>“Authorizations” indicates a conceptual topic</a:t>
            </a:r>
          </a:p>
          <a:p>
            <a:pPr marL="517525" lvl="1"/>
            <a:r>
              <a:rPr lang="en-US" dirty="0" smtClean="0"/>
              <a:t>“Authorize Users” indicates a task topic</a:t>
            </a:r>
          </a:p>
          <a:p>
            <a:pPr marL="342900" indent="-342900"/>
            <a:r>
              <a:rPr lang="en-US" dirty="0" smtClean="0"/>
              <a:t>Begin with an action verb or gerund </a:t>
            </a:r>
          </a:p>
          <a:p>
            <a:pPr marL="342900" indent="-342900"/>
            <a:r>
              <a:rPr lang="en-US" dirty="0" smtClean="0"/>
              <a:t>Avoid vague, </a:t>
            </a:r>
            <a:r>
              <a:rPr lang="en-US" dirty="0"/>
              <a:t>pseudo-task </a:t>
            </a:r>
            <a:r>
              <a:rPr lang="en-US" dirty="0" smtClean="0"/>
              <a:t>headings</a:t>
            </a:r>
          </a:p>
          <a:p>
            <a:pPr marL="517525" lvl="1"/>
            <a:r>
              <a:rPr lang="en-US" dirty="0" smtClean="0"/>
              <a:t>e.g., “U</a:t>
            </a:r>
            <a:r>
              <a:rPr lang="en-US" dirty="0"/>
              <a:t>nderstanding,” “Learning,” etc. </a:t>
            </a:r>
          </a:p>
          <a:p>
            <a:pPr marL="517525" lvl="1"/>
            <a:r>
              <a:rPr lang="en-US" dirty="0"/>
              <a:t>Appears </a:t>
            </a:r>
            <a:r>
              <a:rPr lang="en-US" dirty="0" smtClean="0"/>
              <a:t>task-oriented when really conceptual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TOC’s reveal the overall task orientation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807313"/>
              </p:ext>
            </p:extLst>
          </p:nvPr>
        </p:nvGraphicFramePr>
        <p:xfrm>
          <a:off x="473075" y="1600201"/>
          <a:ext cx="8394700" cy="31611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62920"/>
                <a:gridCol w="4231780"/>
              </a:tblGrid>
              <a:tr h="271657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Based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Based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9539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“Birthday” Screen</a:t>
                      </a:r>
                    </a:p>
                    <a:p>
                      <a:pPr marL="285750" indent="-285750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“Calendar” Feature</a:t>
                      </a:r>
                    </a:p>
                    <a:p>
                      <a:pPr marL="285750" indent="-285750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“Submit” Button</a:t>
                      </a:r>
                    </a:p>
                    <a:p>
                      <a:pPr marL="285750" indent="-285750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“Return to Sender” Screen</a:t>
                      </a:r>
                    </a:p>
                    <a:p>
                      <a:pPr marL="285750" indent="-285750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“Birthday” Screen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 a birthday to the calendar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Setting a reminder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Changing a birthday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Deleting a birthday</a:t>
                      </a:r>
                    </a:p>
                    <a:p>
                      <a:pPr marL="285750" indent="-285750" algn="l" defTabSz="914400" rtl="0" eaLnBrk="1" fontAlgn="base" latinLnBrk="0" hangingPunct="1">
                        <a:lnSpc>
                          <a:spcPct val="125000"/>
                        </a:lnSpc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 calendar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 out the REAL task…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5466" y="1097943"/>
            <a:ext cx="7429499" cy="52876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dirty="0"/>
              <a:t>Edit a table</a:t>
            </a:r>
          </a:p>
          <a:p>
            <a:pPr marL="342900" indent="-342900"/>
            <a:r>
              <a:rPr lang="en-US" dirty="0"/>
              <a:t>Using the Table Editor</a:t>
            </a:r>
          </a:p>
          <a:p>
            <a:pPr marL="342900" indent="-342900"/>
            <a:r>
              <a:rPr lang="en-US" dirty="0"/>
              <a:t>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0675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Pick out the REAL task… 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2800" b="1" dirty="0"/>
              <a:t>Edit a table</a:t>
            </a:r>
          </a:p>
          <a:p>
            <a:pPr marL="342900" indent="-342900"/>
            <a:r>
              <a:rPr lang="en-US" dirty="0"/>
              <a:t>Using the Table Editor</a:t>
            </a:r>
          </a:p>
          <a:p>
            <a:pPr marL="342900" indent="-342900"/>
            <a:r>
              <a:rPr lang="en-US" i="1" dirty="0"/>
              <a:t>Creating </a:t>
            </a:r>
            <a:r>
              <a:rPr lang="en-US" i="1" dirty="0" smtClean="0"/>
              <a:t>Tables </a:t>
            </a:r>
            <a:r>
              <a:rPr lang="en-US" dirty="0" smtClean="0"/>
              <a:t>– tricky one, could be a concept disguised as a task!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wrong with this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dirty="0"/>
              <a:t>Heading is “Using startup parameters”</a:t>
            </a:r>
          </a:p>
          <a:p>
            <a:pPr marL="520700" lvl="1" indent="-342900"/>
            <a:r>
              <a:rPr lang="en-US" dirty="0" smtClean="0"/>
              <a:t>Vague gerund “Using” </a:t>
            </a:r>
          </a:p>
          <a:p>
            <a:pPr marL="520700" lvl="1" indent="-342900"/>
            <a:r>
              <a:rPr lang="en-US" dirty="0" smtClean="0"/>
              <a:t>What is the user actually doing?</a:t>
            </a:r>
          </a:p>
          <a:p>
            <a:pPr marL="520700" lvl="1" indent="-342900"/>
            <a:r>
              <a:rPr lang="en-US" dirty="0" smtClean="0"/>
              <a:t>Who uses parameters? </a:t>
            </a:r>
          </a:p>
          <a:p>
            <a:pPr marL="342900" indent="-342900"/>
            <a:r>
              <a:rPr lang="en-US" dirty="0" smtClean="0"/>
              <a:t>A better heading would be “Changing the start-up behavior” or “Configuring system start-up”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for approaching the 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900389"/>
              </p:ext>
            </p:extLst>
          </p:nvPr>
        </p:nvGraphicFramePr>
        <p:xfrm>
          <a:off x="434975" y="1279525"/>
          <a:ext cx="8515349" cy="441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4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211166" y="114300"/>
            <a:ext cx="8385175" cy="828675"/>
          </a:xfrm>
        </p:spPr>
        <p:txBody>
          <a:bodyPr>
            <a:normAutofit/>
          </a:bodyPr>
          <a:lstStyle/>
          <a:p>
            <a:r>
              <a:rPr lang="en-US" dirty="0" smtClean="0"/>
              <a:t>Divide tasks into discrete subtasks - chunking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defRPr/>
            </a:pPr>
            <a:r>
              <a:rPr lang="en-US" dirty="0"/>
              <a:t>Real-world tasks are often </a:t>
            </a:r>
            <a:r>
              <a:rPr lang="en-US" dirty="0" smtClean="0"/>
              <a:t>complex and comprised </a:t>
            </a:r>
            <a:r>
              <a:rPr lang="en-US" dirty="0"/>
              <a:t>of multiple subtasks or procedures. </a:t>
            </a:r>
            <a:endParaRPr lang="en-US" dirty="0" smtClean="0"/>
          </a:p>
          <a:p>
            <a:pPr marL="228600" indent="-228600">
              <a:spcBef>
                <a:spcPts val="0"/>
              </a:spcBef>
              <a:defRPr/>
            </a:pPr>
            <a:r>
              <a:rPr lang="en-US" dirty="0" smtClean="0"/>
              <a:t>Divide main tasks into smaller sub-tasks to provide usable step-level info…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If you provided step-level info for “Writing a News Story,” you’d have 1000s of steps! 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Break it down: 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Researching the material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Drafting an outline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Writing a first draft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Etc. </a:t>
            </a:r>
          </a:p>
          <a:p>
            <a:pPr marL="228600" indent="-228600">
              <a:spcBef>
                <a:spcPts val="0"/>
              </a:spcBef>
              <a:defRPr/>
            </a:pPr>
            <a:r>
              <a:rPr lang="en-US" dirty="0" smtClean="0"/>
              <a:t>Aim for nine or fewer steps per task or subtask.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132"/>
          <p:cNvSpPr>
            <a:spLocks noGrp="1" noChangeArrowheads="1"/>
          </p:cNvSpPr>
          <p:nvPr>
            <p:ph type="title"/>
          </p:nvPr>
        </p:nvSpPr>
        <p:spPr>
          <a:xfrm>
            <a:off x="1237019" y="250469"/>
            <a:ext cx="7083425" cy="582612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098" name="Rectangle 5133"/>
          <p:cNvSpPr>
            <a:spLocks noGrp="1" noChangeArrowheads="1"/>
          </p:cNvSpPr>
          <p:nvPr>
            <p:ph idx="1"/>
          </p:nvPr>
        </p:nvSpPr>
        <p:spPr>
          <a:xfrm>
            <a:off x="1331945" y="995071"/>
            <a:ext cx="7177573" cy="52197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Review the three topic types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What is “task-oriented” writing and why do we need this session?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The challenging of the task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Tips for writing task-oriented doc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Summary and Q&amp;A</a:t>
            </a:r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400" dirty="0" smtClean="0"/>
              <a:t>Content derived primarily from</a:t>
            </a:r>
            <a:r>
              <a:rPr lang="en-US" sz="1400" dirty="0"/>
              <a:t> </a:t>
            </a:r>
            <a:r>
              <a:rPr lang="en-US" sz="1400" b="1" u="sng" dirty="0"/>
              <a:t>Developing Quality Technical Information: A Handbook for Writers and Editors</a:t>
            </a:r>
            <a:r>
              <a:rPr lang="en-US" sz="1400" dirty="0"/>
              <a:t>, by Gretchen Hargis (Editor), Ann Hernandez, Polly Hughes and Jim Ramaker, Prentice Hall, 1997, ISBN 0137903200.]</a:t>
            </a:r>
            <a:endParaRPr lang="en-US" sz="1400" dirty="0" smtClean="0"/>
          </a:p>
          <a:p>
            <a:pPr>
              <a:spcBef>
                <a:spcPts val="0"/>
              </a:spcBef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211166" y="30003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sure to consider tasks relationships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336896" y="1086513"/>
            <a:ext cx="7429499" cy="52876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dirty="0"/>
              <a:t>What is the proper task sequence? 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/>
              <a:t>What are the levels of tasks? </a:t>
            </a:r>
          </a:p>
          <a:p>
            <a:pPr marL="342900" indent="-342900">
              <a:spcBef>
                <a:spcPts val="600"/>
              </a:spcBef>
            </a:pPr>
            <a:r>
              <a:rPr lang="en-US" dirty="0"/>
              <a:t>What are the interdependencies? </a:t>
            </a:r>
          </a:p>
          <a:p>
            <a:pPr marL="685800" lvl="1" indent="-346075"/>
            <a:r>
              <a:rPr lang="en-US" dirty="0"/>
              <a:t>Is each task discrete, meaning it can stand alone?</a:t>
            </a:r>
          </a:p>
          <a:p>
            <a:pPr marL="685800" lvl="1" indent="-346075"/>
            <a:r>
              <a:rPr lang="en-US" dirty="0"/>
              <a:t>Subordinate tasks? </a:t>
            </a:r>
          </a:p>
          <a:p>
            <a:pPr marL="685800" lvl="1" indent="-346075"/>
            <a:r>
              <a:rPr lang="en-US" dirty="0"/>
              <a:t>Subtask of more than one task? </a:t>
            </a:r>
          </a:p>
          <a:p>
            <a:pPr lvl="1"/>
            <a:endParaRPr lang="en-US" dirty="0"/>
          </a:p>
          <a:p>
            <a:pPr marL="342900" indent="-342900"/>
            <a:r>
              <a:rPr lang="en-US" dirty="0" smtClean="0"/>
              <a:t>Let’s look at an example…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tasks into subtasks -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923266"/>
              </p:ext>
            </p:extLst>
          </p:nvPr>
        </p:nvGraphicFramePr>
        <p:xfrm>
          <a:off x="434975" y="1279525"/>
          <a:ext cx="8404226" cy="37877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2113"/>
                <a:gridCol w="42021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Overview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 Task - Revision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16935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dirty="0" smtClean="0"/>
                        <a:t>Hardware</a:t>
                      </a:r>
                      <a:r>
                        <a:rPr lang="en-US" u="sng" baseline="0" dirty="0" smtClean="0"/>
                        <a:t>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Software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Applying the latest updates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Stopping </a:t>
                      </a:r>
                      <a:r>
                        <a:rPr lang="en-US" u="sng" baseline="0" dirty="0" smtClean="0"/>
                        <a:t>Processes</a:t>
                      </a:r>
                      <a:endParaRPr lang="en-US" u="sng" baseline="0" dirty="0" smtClean="0"/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Backing up your </a:t>
                      </a:r>
                      <a:r>
                        <a:rPr lang="en-US" u="sng" baseline="0" dirty="0" smtClean="0"/>
                        <a:t>Process </a:t>
                      </a:r>
                      <a:r>
                        <a:rPr lang="en-US" u="sng" baseline="0" dirty="0" smtClean="0"/>
                        <a:t>file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</a:t>
                      </a:r>
                      <a:r>
                        <a:rPr lang="en-US" u="sng" baseline="0" dirty="0" smtClean="0"/>
                        <a:t>Windows</a:t>
                      </a:r>
                      <a:endParaRPr lang="en-US" u="sng" baseline="0" dirty="0" smtClean="0"/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UNIX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Verifying migration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Setting up a new profile</a:t>
                      </a:r>
                      <a:endParaRPr lang="en-US" u="sng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What can we</a:t>
                      </a:r>
                      <a:r>
                        <a:rPr lang="en-US" baseline="0" dirty="0" smtClean="0"/>
                        <a:t> do to improve this</a:t>
                      </a:r>
                      <a:r>
                        <a:rPr lang="en-US" dirty="0" smtClean="0"/>
                        <a:t>???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Divide tasks into subtasks -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48377"/>
              </p:ext>
            </p:extLst>
          </p:nvPr>
        </p:nvGraphicFramePr>
        <p:xfrm>
          <a:off x="434975" y="1279525"/>
          <a:ext cx="8280400" cy="40830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37025"/>
                <a:gridCol w="4143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Overview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 Task - Revision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1221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dirty="0" smtClean="0"/>
                        <a:t>Hardware</a:t>
                      </a:r>
                      <a:r>
                        <a:rPr lang="en-US" u="sng" baseline="0" dirty="0" smtClean="0"/>
                        <a:t>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Software requirements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Applying the latest updates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Stopping </a:t>
                      </a:r>
                      <a:r>
                        <a:rPr lang="en-US" u="sng" baseline="0" dirty="0" smtClean="0"/>
                        <a:t>Processes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Backing up your </a:t>
                      </a:r>
                      <a:r>
                        <a:rPr lang="en-US" u="sng" baseline="0" dirty="0" smtClean="0"/>
                        <a:t>Process </a:t>
                      </a:r>
                      <a:r>
                        <a:rPr lang="en-US" u="sng" baseline="0" dirty="0" smtClean="0"/>
                        <a:t>file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Windows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Running the </a:t>
                      </a:r>
                      <a:r>
                        <a:rPr lang="en-US" u="sng" baseline="0" dirty="0" smtClean="0"/>
                        <a:t>utility </a:t>
                      </a:r>
                      <a:r>
                        <a:rPr lang="en-US" u="sng" baseline="0" dirty="0" smtClean="0"/>
                        <a:t>for UNIX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Verifying migration</a:t>
                      </a:r>
                    </a:p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Setting up a new profile</a:t>
                      </a:r>
                      <a:endParaRPr lang="en-US" u="sng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Ensure you have the correct hardware and software: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q"/>
                      </a:pPr>
                      <a:r>
                        <a:rPr lang="en-US" u="sng" dirty="0" smtClean="0"/>
                        <a:t>Hardware</a:t>
                      </a:r>
                      <a:r>
                        <a:rPr lang="en-US" u="sng" baseline="0" dirty="0" smtClean="0"/>
                        <a:t> requirement</a:t>
                      </a:r>
                      <a:r>
                        <a:rPr lang="en-US" baseline="0" dirty="0" smtClean="0"/>
                        <a:t>s</a:t>
                      </a:r>
                    </a:p>
                    <a:p>
                      <a:pPr marL="800100" lvl="1" indent="-342900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Software requirements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Apply the latest updates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Stop </a:t>
                      </a:r>
                      <a:r>
                        <a:rPr lang="en-US" u="sng" baseline="0" dirty="0" smtClean="0"/>
                        <a:t>Processes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Back up </a:t>
                      </a:r>
                      <a:r>
                        <a:rPr lang="en-US" u="sng" baseline="0" dirty="0" smtClean="0"/>
                        <a:t>your Processes file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Run the </a:t>
                      </a:r>
                      <a:r>
                        <a:rPr lang="en-US" baseline="0" dirty="0" smtClean="0"/>
                        <a:t>utility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u="sng" baseline="0" dirty="0" smtClean="0"/>
                        <a:t>On W</a:t>
                      </a:r>
                      <a:r>
                        <a:rPr lang="en-US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indows</a:t>
                      </a:r>
                    </a:p>
                    <a:p>
                      <a:pPr marL="800100" lvl="1" indent="-342900" algn="l" defTabSz="914400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u="sng" baseline="0" dirty="0" smtClean="0"/>
                        <a:t>UNIX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Verify the migration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u="sng" baseline="0" dirty="0" smtClean="0"/>
                        <a:t>Set up a new profile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for approaching the 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952074"/>
              </p:ext>
            </p:extLst>
          </p:nvPr>
        </p:nvGraphicFramePr>
        <p:xfrm>
          <a:off x="434975" y="1279525"/>
          <a:ext cx="8515349" cy="441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7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211166" y="44100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task-orientation down to the STEP level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371186" y="1486563"/>
            <a:ext cx="7429499" cy="528765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dirty="0"/>
              <a:t>Task orientation extends to the level of the lowest step.</a:t>
            </a:r>
          </a:p>
          <a:p>
            <a:pPr marL="342900" indent="-342900"/>
            <a:r>
              <a:rPr lang="en-US" dirty="0"/>
              <a:t>Any step not written or ordered correctly can cause user errors. </a:t>
            </a:r>
          </a:p>
          <a:p>
            <a:pPr marL="342900" indent="-342900"/>
            <a:r>
              <a:rPr lang="en-US" dirty="0"/>
              <a:t>Similar relationship principles apply:</a:t>
            </a:r>
          </a:p>
          <a:p>
            <a:pPr marL="685800" lvl="1" indent="-346075"/>
            <a:r>
              <a:rPr lang="en-US" dirty="0"/>
              <a:t>Organize steps from the user’s </a:t>
            </a:r>
            <a:r>
              <a:rPr lang="en-US" dirty="0" smtClean="0"/>
              <a:t>perspective.</a:t>
            </a:r>
            <a:endParaRPr lang="en-US" dirty="0"/>
          </a:p>
          <a:p>
            <a:pPr marL="685800" lvl="1" indent="-346075"/>
            <a:r>
              <a:rPr lang="en-US" dirty="0"/>
              <a:t>Identify when a set of steps are actually a </a:t>
            </a:r>
            <a:r>
              <a:rPr lang="en-US" b="1" dirty="0" smtClean="0"/>
              <a:t>subtask</a:t>
            </a:r>
            <a:r>
              <a:rPr lang="en-US" dirty="0" smtClean="0"/>
              <a:t>.</a:t>
            </a:r>
            <a:endParaRPr lang="en-US" dirty="0"/>
          </a:p>
          <a:p>
            <a:pPr marL="685800" lvl="1" indent="-346075"/>
            <a:r>
              <a:rPr lang="en-US" dirty="0"/>
              <a:t>Identify when a step is subordinate to </a:t>
            </a:r>
            <a:r>
              <a:rPr lang="en-US" dirty="0" smtClean="0"/>
              <a:t>another.</a:t>
            </a:r>
            <a:endParaRPr lang="en-US" dirty="0"/>
          </a:p>
          <a:p>
            <a:pPr marL="342900" indent="-342900"/>
            <a:r>
              <a:rPr lang="en-US" dirty="0"/>
              <a:t>Avoid littering the steps with feature </a:t>
            </a:r>
            <a:r>
              <a:rPr lang="en-US" dirty="0" smtClean="0"/>
              <a:t>spam.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217930" y="279083"/>
            <a:ext cx="7404100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 the TW-101 guidelines for writing steps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337945" y="902335"/>
            <a:ext cx="7188835" cy="4640263"/>
          </a:xfrm>
        </p:spPr>
        <p:txBody>
          <a:bodyPr/>
          <a:lstStyle/>
          <a:p>
            <a:pPr marL="342900" indent="-342900"/>
            <a:r>
              <a:rPr lang="en-US" dirty="0" smtClean="0"/>
              <a:t>Make each step a clear action for users to take. </a:t>
            </a:r>
            <a:r>
              <a:rPr lang="en-US" dirty="0"/>
              <a:t>A</a:t>
            </a:r>
            <a:r>
              <a:rPr lang="en-US" dirty="0" smtClean="0"/>
              <a:t> step isn’t complete unless it has an action for the user to do.</a:t>
            </a:r>
          </a:p>
          <a:p>
            <a:pPr marL="342900" indent="-342900"/>
            <a:r>
              <a:rPr lang="en-US" dirty="0" smtClean="0"/>
              <a:t>Use active voice.</a:t>
            </a:r>
          </a:p>
          <a:p>
            <a:pPr marL="342900" indent="-342900"/>
            <a:r>
              <a:rPr lang="en-US" dirty="0" smtClean="0"/>
              <a:t>Use verbs that denote actions the </a:t>
            </a:r>
            <a:r>
              <a:rPr lang="en-US" b="1" dirty="0" smtClean="0"/>
              <a:t>user</a:t>
            </a:r>
            <a:r>
              <a:rPr lang="en-US" dirty="0" smtClean="0"/>
              <a:t> does versus actions the product does.</a:t>
            </a:r>
          </a:p>
          <a:p>
            <a:pPr marL="342900" indent="-342900"/>
            <a:r>
              <a:rPr lang="en-US" dirty="0" smtClean="0"/>
              <a:t>Include an imperative verb in the </a:t>
            </a:r>
            <a:r>
              <a:rPr lang="en-US" i="1" dirty="0" smtClean="0"/>
              <a:t>first sentence </a:t>
            </a:r>
            <a:r>
              <a:rPr lang="en-US" dirty="0" smtClean="0"/>
              <a:t>of every step</a:t>
            </a:r>
            <a:br>
              <a:rPr lang="en-US" dirty="0" smtClean="0"/>
            </a:br>
            <a:r>
              <a:rPr lang="en-US" dirty="0" smtClean="0"/>
              <a:t>“In the first column, type the date.”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238885" y="26193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steps for improved usability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337945" y="1045845"/>
            <a:ext cx="6984365" cy="4691064"/>
          </a:xfrm>
        </p:spPr>
        <p:txBody>
          <a:bodyPr/>
          <a:lstStyle/>
          <a:p>
            <a:pPr marL="342900" indent="-342900"/>
            <a:r>
              <a:rPr lang="en-US" dirty="0" smtClean="0"/>
              <a:t>As with grouping subtasks, grouping steps within a task improves usability. </a:t>
            </a:r>
          </a:p>
          <a:p>
            <a:pPr marL="342900" indent="-342900"/>
            <a:r>
              <a:rPr lang="en-US" dirty="0" smtClean="0"/>
              <a:t>Grouping:</a:t>
            </a:r>
          </a:p>
          <a:p>
            <a:pPr marL="625475" lvl="1" indent="-292100"/>
            <a:r>
              <a:rPr lang="en-US" dirty="0" smtClean="0"/>
              <a:t>Helps </a:t>
            </a:r>
            <a:r>
              <a:rPr lang="en-US" dirty="0"/>
              <a:t>users relate to the </a:t>
            </a:r>
            <a:r>
              <a:rPr lang="en-US" dirty="0" smtClean="0"/>
              <a:t>overall task </a:t>
            </a:r>
            <a:endParaRPr lang="en-US" dirty="0"/>
          </a:p>
          <a:p>
            <a:pPr marL="625475" lvl="1" indent="-292100"/>
            <a:r>
              <a:rPr lang="en-US" dirty="0"/>
              <a:t>Streamlines the task and makes specific steps easier to find</a:t>
            </a:r>
          </a:p>
          <a:p>
            <a:pPr marL="625475" lvl="1" indent="-292100"/>
            <a:r>
              <a:rPr lang="en-US" dirty="0"/>
              <a:t>Indicates relationships between steps</a:t>
            </a:r>
          </a:p>
          <a:p>
            <a:pPr marL="342900" indent="-342900"/>
            <a:r>
              <a:rPr lang="en-US" dirty="0" smtClean="0"/>
              <a:t>Example…</a:t>
            </a:r>
          </a:p>
          <a:p>
            <a:pPr marL="457200" lvl="1" indent="0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250315" y="27336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steps for improved usability</a:t>
            </a: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019294"/>
              </p:ext>
            </p:extLst>
          </p:nvPr>
        </p:nvGraphicFramePr>
        <p:xfrm>
          <a:off x="396875" y="1209675"/>
          <a:ext cx="8385175" cy="4419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775"/>
                <a:gridCol w="4343400"/>
              </a:tblGrid>
              <a:tr h="3858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3762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 add a setting to your profile: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Select the profile </a:t>
                      </a:r>
                      <a:r>
                        <a:rPr lang="en-US" sz="1600" b="0" i="0" baseline="0" dirty="0" smtClean="0"/>
                        <a:t>you </a:t>
                      </a:r>
                      <a:r>
                        <a:rPr lang="en-US" sz="1600" b="0" i="0" baseline="0" dirty="0" smtClean="0"/>
                        <a:t>want and right-click.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Select </a:t>
                      </a:r>
                      <a:r>
                        <a:rPr lang="en-US" sz="1600" b="1" i="0" baseline="0" dirty="0" smtClean="0"/>
                        <a:t>Properties</a:t>
                      </a:r>
                      <a:r>
                        <a:rPr lang="en-US" sz="1600" b="0" i="0" baseline="0" dirty="0" smtClean="0"/>
                        <a:t> from the menu.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In the Properties window, find the name </a:t>
                      </a:r>
                      <a:r>
                        <a:rPr lang="en-US" sz="1600" b="0" i="0" baseline="0" dirty="0" smtClean="0"/>
                        <a:t>of </a:t>
                      </a:r>
                      <a:r>
                        <a:rPr lang="en-US" sz="1600" b="0" i="0" baseline="0" dirty="0" smtClean="0"/>
                        <a:t>the profile file.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Close the Properties window.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Open you profile </a:t>
                      </a:r>
                      <a:r>
                        <a:rPr lang="en-US" sz="1600" b="0" i="0" baseline="0" dirty="0" smtClean="0"/>
                        <a:t>in </a:t>
                      </a:r>
                      <a:r>
                        <a:rPr lang="en-US" sz="1600" b="0" i="0" baseline="0" dirty="0" smtClean="0"/>
                        <a:t>a text editor.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Add the setting to your profile file in the settings section.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Save the </a:t>
                      </a:r>
                      <a:r>
                        <a:rPr lang="en-US" sz="1600" b="0" i="0" baseline="0" dirty="0" smtClean="0"/>
                        <a:t>profile.</a:t>
                      </a:r>
                      <a:endParaRPr lang="en-US" sz="1600" b="0" i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Run the profile </a:t>
                      </a:r>
                      <a:r>
                        <a:rPr lang="en-US" sz="1600" b="0" i="0" baseline="0" dirty="0" smtClean="0"/>
                        <a:t>command.</a:t>
                      </a:r>
                      <a:endParaRPr lang="en-US" sz="1600" b="0" i="0" baseline="0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To add a setting to your profile:</a:t>
                      </a:r>
                      <a:endParaRPr lang="en-US" sz="1600" b="1" i="1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Determine the name of the profile file: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Right-click the profile </a:t>
                      </a:r>
                      <a:r>
                        <a:rPr lang="en-US" sz="1600" b="0" i="0" baseline="0" dirty="0" smtClean="0"/>
                        <a:t>that </a:t>
                      </a:r>
                      <a:r>
                        <a:rPr lang="en-US" sz="1600" b="0" i="0" baseline="0" dirty="0" smtClean="0"/>
                        <a:t>you want and select </a:t>
                      </a:r>
                      <a:r>
                        <a:rPr lang="en-US" sz="1600" b="1" i="0" baseline="0" dirty="0" smtClean="0"/>
                        <a:t>Properties</a:t>
                      </a:r>
                      <a:r>
                        <a:rPr lang="en-US" sz="1600" b="0" i="0" baseline="0" dirty="0" smtClean="0"/>
                        <a:t> from the menu.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In the Properties window, find the name </a:t>
                      </a:r>
                      <a:r>
                        <a:rPr lang="en-US" sz="1600" b="0" i="0" baseline="0" dirty="0" smtClean="0"/>
                        <a:t>of </a:t>
                      </a:r>
                      <a:r>
                        <a:rPr lang="en-US" sz="1600" b="0" i="0" baseline="0" dirty="0" smtClean="0"/>
                        <a:t>the profile file.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Update the profile </a:t>
                      </a:r>
                      <a:r>
                        <a:rPr lang="en-US" sz="1600" b="0" i="0" baseline="0" dirty="0" smtClean="0"/>
                        <a:t>with </a:t>
                      </a:r>
                      <a:r>
                        <a:rPr lang="en-US" sz="1600" b="0" i="0" baseline="0" dirty="0" smtClean="0"/>
                        <a:t>the new setting: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Open you profile </a:t>
                      </a:r>
                      <a:r>
                        <a:rPr lang="en-US" sz="1600" b="0" i="0" baseline="0" dirty="0" smtClean="0"/>
                        <a:t>in </a:t>
                      </a:r>
                      <a:r>
                        <a:rPr lang="en-US" sz="1600" b="0" i="0" baseline="0" dirty="0" smtClean="0"/>
                        <a:t>a text editor.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Add the setting to your profile file in the settings section.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600" b="0" i="0" baseline="0" dirty="0" smtClean="0"/>
                        <a:t>Save the </a:t>
                      </a:r>
                      <a:r>
                        <a:rPr lang="en-US" sz="1600" b="0" i="0" baseline="0" dirty="0" smtClean="0"/>
                        <a:t>profile.</a:t>
                      </a:r>
                      <a:endParaRPr lang="en-US" sz="1600" b="0" i="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baseline="0" dirty="0" smtClean="0"/>
                        <a:t>Run the profile </a:t>
                      </a:r>
                      <a:r>
                        <a:rPr lang="en-US" sz="1600" b="0" i="0" baseline="0" dirty="0" smtClean="0"/>
                        <a:t>command.</a:t>
                      </a:r>
                      <a:endParaRPr lang="en-US" sz="1600" b="0" i="0" baseline="0" dirty="0" smtClean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202690" y="307658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Clearly identify optional and conditional steps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45357"/>
              </p:ext>
            </p:extLst>
          </p:nvPr>
        </p:nvGraphicFramePr>
        <p:xfrm>
          <a:off x="434975" y="1279526"/>
          <a:ext cx="8442325" cy="434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307465" y="427673"/>
            <a:ext cx="7083425" cy="458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for keeping on track with task-orientation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52072"/>
              </p:ext>
            </p:extLst>
          </p:nvPr>
        </p:nvGraphicFramePr>
        <p:xfrm>
          <a:off x="961390" y="157511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82462" y="50217"/>
            <a:ext cx="5264991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A review: the three topic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97440"/>
              </p:ext>
            </p:extLst>
          </p:nvPr>
        </p:nvGraphicFramePr>
        <p:xfrm>
          <a:off x="1182463" y="923342"/>
          <a:ext cx="686985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73132" y="130629"/>
            <a:ext cx="7232650" cy="790575"/>
          </a:xfrm>
        </p:spPr>
        <p:txBody>
          <a:bodyPr>
            <a:normAutofit/>
          </a:bodyPr>
          <a:lstStyle/>
          <a:p>
            <a:r>
              <a:rPr lang="en-US" dirty="0" smtClean="0"/>
              <a:t>What is task-</a:t>
            </a:r>
            <a:r>
              <a:rPr lang="en-US" i="1" dirty="0" smtClean="0"/>
              <a:t>oriented</a:t>
            </a:r>
            <a:r>
              <a:rPr lang="en-US" b="0" dirty="0" smtClean="0"/>
              <a:t>  </a:t>
            </a:r>
            <a:r>
              <a:rPr lang="en-US" dirty="0" smtClean="0"/>
              <a:t>writing?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48158" y="1020730"/>
            <a:ext cx="7841279" cy="5210175"/>
          </a:xfrm>
        </p:spPr>
        <p:txBody>
          <a:bodyPr>
            <a:normAutofit lnSpcReduction="10000"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It is writing centered about a user goals of completing certain tasks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The focus is NOT…</a:t>
            </a: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dirty="0" smtClean="0"/>
              <a:t>How the product works</a:t>
            </a: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dirty="0" smtClean="0"/>
              <a:t>How the product is structured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Why is this </a:t>
            </a:r>
            <a:r>
              <a:rPr lang="en-US" dirty="0" smtClean="0"/>
              <a:t>approach desirable for end-user documentation? </a:t>
            </a:r>
            <a:endParaRPr lang="en-US" dirty="0"/>
          </a:p>
          <a:p>
            <a:pPr marL="511175" lvl="1" indent="-28575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Most users go turn to </a:t>
            </a:r>
            <a:r>
              <a:rPr lang="en-US" dirty="0" smtClean="0"/>
              <a:t>documentation </a:t>
            </a:r>
            <a:r>
              <a:rPr lang="en-US" dirty="0"/>
              <a:t>when </a:t>
            </a:r>
            <a:r>
              <a:rPr lang="en-US" dirty="0" smtClean="0"/>
              <a:t>they need </a:t>
            </a:r>
            <a:r>
              <a:rPr lang="en-US" dirty="0"/>
              <a:t>to know </a:t>
            </a:r>
            <a:r>
              <a:rPr lang="en-US" dirty="0" smtClean="0"/>
              <a:t>how </a:t>
            </a:r>
            <a:r>
              <a:rPr lang="en-US" dirty="0"/>
              <a:t>to do something, </a:t>
            </a:r>
            <a:r>
              <a:rPr lang="en-US" dirty="0" smtClean="0"/>
              <a:t>not </a:t>
            </a:r>
            <a:r>
              <a:rPr lang="en-US" dirty="0"/>
              <a:t>to gain general knowledge. This type of content is </a:t>
            </a:r>
            <a:r>
              <a:rPr lang="en-US" dirty="0" smtClean="0"/>
              <a:t>known as</a:t>
            </a:r>
            <a:r>
              <a:rPr lang="en-US" dirty="0"/>
              <a:t> ”read-to-do” content.</a:t>
            </a:r>
          </a:p>
          <a:p>
            <a:pPr marL="511175" lvl="1" indent="-28575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Contrast with </a:t>
            </a:r>
            <a:r>
              <a:rPr lang="en-US" dirty="0"/>
              <a:t>“read-to-learn” content, which is what we are likely exposed to within the education process, e.g. text </a:t>
            </a:r>
            <a:r>
              <a:rPr lang="en-US" dirty="0" smtClean="0"/>
              <a:t>books. It is </a:t>
            </a:r>
            <a:r>
              <a:rPr lang="en-US" dirty="0"/>
              <a:t>typically designed to help students learn </a:t>
            </a:r>
            <a:r>
              <a:rPr lang="en-US" i="1" dirty="0"/>
              <a:t>about</a:t>
            </a:r>
            <a:r>
              <a:rPr lang="en-US" dirty="0"/>
              <a:t> </a:t>
            </a:r>
            <a:r>
              <a:rPr lang="en-US" dirty="0" smtClean="0"/>
              <a:t>something (i.e. conceptual) </a:t>
            </a:r>
            <a:r>
              <a:rPr lang="en-US" dirty="0"/>
              <a:t>rather than </a:t>
            </a:r>
            <a:r>
              <a:rPr lang="en-US" i="1" dirty="0"/>
              <a:t>how to do </a:t>
            </a:r>
            <a:r>
              <a:rPr lang="en-US" dirty="0"/>
              <a:t>something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67" y="956388"/>
            <a:ext cx="7074417" cy="513397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It’s not simply</a:t>
            </a:r>
          </a:p>
          <a:p>
            <a:pPr marL="625475" lvl="1" indent="-2921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Task = good  </a:t>
            </a:r>
          </a:p>
          <a:p>
            <a:pPr marL="625475" lvl="1" indent="-2921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Reference/concept = bad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Verdana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Obviously, all three are important and there is a time and place for each.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Verdana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Objective is to shift </a:t>
            </a:r>
            <a:r>
              <a:rPr lang="en-US" sz="2000" i="1" dirty="0" smtClean="0">
                <a:ea typeface="+mn-ea"/>
              </a:rPr>
              <a:t>overall focus/orientation </a:t>
            </a:r>
            <a:r>
              <a:rPr lang="en-US" sz="2000" dirty="0" smtClean="0">
                <a:ea typeface="+mn-ea"/>
              </a:rPr>
              <a:t>towards the task 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Verdana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Why now? </a:t>
            </a:r>
          </a:p>
          <a:p>
            <a:pPr marL="625475" lvl="1" indent="-2921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Many of us are working with documentation that has deep roots in the past…many of US have deep roots in the past! ;) </a:t>
            </a:r>
          </a:p>
          <a:p>
            <a:pPr marL="625475" lvl="1" indent="-2921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Times have changed, UIs have changed…users have changed!</a:t>
            </a:r>
          </a:p>
          <a:p>
            <a:pPr marL="625475" lvl="1" indent="-2921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Now </a:t>
            </a:r>
            <a:r>
              <a:rPr lang="en-US" dirty="0"/>
              <a:t>is prime time to reassess what </a:t>
            </a:r>
            <a:r>
              <a:rPr lang="en-US" dirty="0" smtClean="0"/>
              <a:t>you do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 changed?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78441"/>
              </p:ext>
            </p:extLst>
          </p:nvPr>
        </p:nvGraphicFramePr>
        <p:xfrm>
          <a:off x="873125" y="1167558"/>
          <a:ext cx="8270875" cy="464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now? Tips for approaching the task…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469246"/>
              </p:ext>
            </p:extLst>
          </p:nvPr>
        </p:nvGraphicFramePr>
        <p:xfrm>
          <a:off x="434975" y="1279525"/>
          <a:ext cx="8515349" cy="441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4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245053" y="187974"/>
            <a:ext cx="7366001" cy="676274"/>
          </a:xfrm>
        </p:spPr>
        <p:txBody>
          <a:bodyPr/>
          <a:lstStyle/>
          <a:p>
            <a:r>
              <a:rPr lang="en-US" dirty="0" smtClean="0"/>
              <a:t>Beware the artificial task!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375" y="1083582"/>
            <a:ext cx="6908217" cy="45307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 smtClean="0"/>
              <a:t>Know the difference between real and artificial tasks.</a:t>
            </a:r>
          </a:p>
          <a:p>
            <a:pPr marL="508000" indent="-346075"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1" dirty="0" smtClean="0"/>
              <a:t>Real task:</a:t>
            </a:r>
            <a:br>
              <a:rPr lang="en-US" b="1" dirty="0" smtClean="0"/>
            </a:br>
            <a:r>
              <a:rPr lang="en-US" dirty="0" smtClean="0"/>
              <a:t>A task that users want to perform, regardless of whether they are using your product to do it.</a:t>
            </a:r>
          </a:p>
          <a:p>
            <a:pPr marL="508000" indent="-346075"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1" dirty="0" smtClean="0"/>
              <a:t>Artificial task:</a:t>
            </a:r>
            <a:br>
              <a:rPr lang="en-US" b="1" dirty="0" smtClean="0"/>
            </a:br>
            <a:r>
              <a:rPr lang="en-US" dirty="0" smtClean="0"/>
              <a:t>A task imposed by the product; don’t </a:t>
            </a:r>
            <a:r>
              <a:rPr lang="en-US" dirty="0"/>
              <a:t>assume users understand the task in terms of the </a:t>
            </a:r>
            <a:r>
              <a:rPr lang="en-US" dirty="0" smtClean="0"/>
              <a:t>tool. 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 of determining the “real” task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326101" y="1051559"/>
            <a:ext cx="7314565" cy="50958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Describing a system’s user interface and creating procedures that follow UI navigation is easy, so easy a robot can do it! 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It is also deceptive. Real tasks are often more complex.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Creating tasks and procedures that accomplish real-world activities can be quite challenging.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write </a:t>
            </a:r>
            <a:r>
              <a:rPr lang="en-US" dirty="0" smtClean="0"/>
              <a:t>truly helpful, task-oriented </a:t>
            </a:r>
            <a:r>
              <a:rPr lang="en-US" dirty="0"/>
              <a:t>doc, we need to understand our user’s workflows and goals.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Determining the tasks to be documented is not always clear and requires some serious consideration…</a:t>
            </a:r>
            <a:r>
              <a:rPr lang="en-US" b="1" dirty="0" smtClean="0"/>
              <a:t>enter</a:t>
            </a:r>
            <a:r>
              <a:rPr lang="en-US" dirty="0" smtClean="0"/>
              <a:t> </a:t>
            </a:r>
            <a:r>
              <a:rPr lang="en-US" b="1" dirty="0" smtClean="0"/>
              <a:t>user research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Theme</Template>
  <TotalTime>14726</TotalTime>
  <Words>2265</Words>
  <Application>Microsoft Office PowerPoint</Application>
  <PresentationFormat>On-screen Show (4:3)</PresentationFormat>
  <Paragraphs>310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Symbol</vt:lpstr>
      <vt:lpstr>Tahoma</vt:lpstr>
      <vt:lpstr>Trebuchet MS</vt:lpstr>
      <vt:lpstr>Tw Cen MT</vt:lpstr>
      <vt:lpstr>Verdana</vt:lpstr>
      <vt:lpstr>Wingdings</vt:lpstr>
      <vt:lpstr>Circuit</vt:lpstr>
      <vt:lpstr>Writing Task-Oriented Documentation</vt:lpstr>
      <vt:lpstr>Overview</vt:lpstr>
      <vt:lpstr>A review: the three topic types</vt:lpstr>
      <vt:lpstr>What is task-oriented  writing? </vt:lpstr>
      <vt:lpstr>Why do we need this discussion?</vt:lpstr>
      <vt:lpstr>What has changed?</vt:lpstr>
      <vt:lpstr>What now? Tips for approaching the task…</vt:lpstr>
      <vt:lpstr>Beware the artificial task!</vt:lpstr>
      <vt:lpstr>The challenge of determining the “real” task</vt:lpstr>
      <vt:lpstr>Real versus artificial tasks – Example</vt:lpstr>
      <vt:lpstr>Tips for approaching the task</vt:lpstr>
      <vt:lpstr>Headings reveal the artificial</vt:lpstr>
      <vt:lpstr>Create headings that reveal the task </vt:lpstr>
      <vt:lpstr>TOC’s reveal the overall task orientation</vt:lpstr>
      <vt:lpstr>Pick out the REAL task… </vt:lpstr>
      <vt:lpstr>Pick out the REAL task… </vt:lpstr>
      <vt:lpstr>What is wrong with this task?</vt:lpstr>
      <vt:lpstr>Tips for approaching the task</vt:lpstr>
      <vt:lpstr>Divide tasks into discrete subtasks - chunking</vt:lpstr>
      <vt:lpstr>Be sure to consider tasks relationships</vt:lpstr>
      <vt:lpstr>Divide tasks into subtasks - Example</vt:lpstr>
      <vt:lpstr>Divide tasks into subtasks - Example</vt:lpstr>
      <vt:lpstr>Tips for approaching the task</vt:lpstr>
      <vt:lpstr>Continue task-orientation down to the STEP level</vt:lpstr>
      <vt:lpstr>Remember the TW-101 guidelines for writing steps</vt:lpstr>
      <vt:lpstr>Group steps for improved usability</vt:lpstr>
      <vt:lpstr>Group steps for improved usability</vt:lpstr>
      <vt:lpstr>Clearly identify optional and conditional steps</vt:lpstr>
      <vt:lpstr>Summary for keeping on track with task-orientation</vt:lpstr>
    </vt:vector>
  </TitlesOfParts>
  <Company>ACIWW,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8i Reporting Design</dc:title>
  <dc:creator>Ranjan Bhattarai</dc:creator>
  <cp:lastModifiedBy>Pam Noreault</cp:lastModifiedBy>
  <cp:revision>228</cp:revision>
  <dcterms:created xsi:type="dcterms:W3CDTF">2010-07-27T02:29:05Z</dcterms:created>
  <dcterms:modified xsi:type="dcterms:W3CDTF">2016-01-12T14:52:55Z</dcterms:modified>
</cp:coreProperties>
</file>