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19"/>
  </p:notesMasterIdLst>
  <p:sldIdLst>
    <p:sldId id="293" r:id="rId2"/>
    <p:sldId id="294" r:id="rId3"/>
    <p:sldId id="353" r:id="rId4"/>
    <p:sldId id="356" r:id="rId5"/>
    <p:sldId id="354" r:id="rId6"/>
    <p:sldId id="355" r:id="rId7"/>
    <p:sldId id="324" r:id="rId8"/>
    <p:sldId id="359" r:id="rId9"/>
    <p:sldId id="362" r:id="rId10"/>
    <p:sldId id="363" r:id="rId11"/>
    <p:sldId id="357" r:id="rId12"/>
    <p:sldId id="365" r:id="rId13"/>
    <p:sldId id="360" r:id="rId14"/>
    <p:sldId id="358" r:id="rId15"/>
    <p:sldId id="349" r:id="rId16"/>
    <p:sldId id="369" r:id="rId17"/>
    <p:sldId id="366" r:id="rId18"/>
  </p:sldIdLst>
  <p:sldSz cx="9144000" cy="6858000" type="screen4x3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6E08FA-0A9C-4959-B4E2-265DDCFA69CF}">
  <a:tblStyle styleId="{FE6E08FA-0A9C-4959-B4E2-265DDCFA69CF}" styleName="Table_0"/>
  <a:tblStyle styleId="{97F86ADC-F7B2-45BE-984E-FE51908FB2AF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9" autoAdjust="0"/>
    <p:restoredTop sz="94660"/>
  </p:normalViewPr>
  <p:slideViewPr>
    <p:cSldViewPr>
      <p:cViewPr varScale="1">
        <p:scale>
          <a:sx n="101" d="100"/>
          <a:sy n="101" d="100"/>
        </p:scale>
        <p:origin x="54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408A3-79EE-4977-986C-5F55FDA6B31E}" type="doc">
      <dgm:prSet loTypeId="urn:microsoft.com/office/officeart/2005/8/layout/pyramid1" loCatId="pyramid" qsTypeId="urn:microsoft.com/office/officeart/2005/8/quickstyle/simple1" qsCatId="simple" csTypeId="urn:microsoft.com/office/officeart/2005/8/colors/accent0_3" csCatId="mainScheme" phldr="1"/>
      <dgm:spPr/>
    </dgm:pt>
    <dgm:pt modelId="{10EE6AC5-8474-41C3-B94D-BB36C2BFBBC1}">
      <dgm:prSet phldrT="[Text]" custT="1"/>
      <dgm:spPr/>
      <dgm:t>
        <a:bodyPr/>
        <a:lstStyle/>
        <a:p>
          <a:r>
            <a:rPr lang="en-US" sz="2000" dirty="0" smtClean="0"/>
            <a:t>Topic-Based Writing</a:t>
          </a:r>
          <a:endParaRPr lang="en-US" sz="2000" dirty="0"/>
        </a:p>
      </dgm:t>
    </dgm:pt>
    <dgm:pt modelId="{3FC3E40F-2813-4B7F-B441-EA568B2F75B5}" type="parTrans" cxnId="{C6A2CF86-C518-4A4A-AF3A-C66E7AF1D197}">
      <dgm:prSet/>
      <dgm:spPr/>
      <dgm:t>
        <a:bodyPr/>
        <a:lstStyle/>
        <a:p>
          <a:endParaRPr lang="en-US"/>
        </a:p>
      </dgm:t>
    </dgm:pt>
    <dgm:pt modelId="{AA910981-839A-4267-A412-75F755B7B01F}" type="sibTrans" cxnId="{C6A2CF86-C518-4A4A-AF3A-C66E7AF1D197}">
      <dgm:prSet/>
      <dgm:spPr/>
      <dgm:t>
        <a:bodyPr/>
        <a:lstStyle/>
        <a:p>
          <a:endParaRPr lang="en-US"/>
        </a:p>
      </dgm:t>
    </dgm:pt>
    <dgm:pt modelId="{4A329F91-A14D-4F24-9556-7EC4D8F3CF70}">
      <dgm:prSet phldrT="[Text]" custT="1"/>
      <dgm:spPr/>
      <dgm:t>
        <a:bodyPr/>
        <a:lstStyle/>
        <a:p>
          <a:r>
            <a:rPr lang="en-US" sz="2800" dirty="0" smtClean="0"/>
            <a:t>Task-Oriented Writing</a:t>
          </a:r>
          <a:endParaRPr lang="en-US" sz="2800" dirty="0"/>
        </a:p>
      </dgm:t>
    </dgm:pt>
    <dgm:pt modelId="{BAFE3A7F-E5D8-401D-B92B-A01219D40B6B}" type="parTrans" cxnId="{018668D4-29FC-4B94-84FA-EEAFA6C14EFC}">
      <dgm:prSet/>
      <dgm:spPr/>
      <dgm:t>
        <a:bodyPr/>
        <a:lstStyle/>
        <a:p>
          <a:endParaRPr lang="en-US"/>
        </a:p>
      </dgm:t>
    </dgm:pt>
    <dgm:pt modelId="{F8FF8830-8FC5-4146-BD99-1CCEDA43A711}" type="sibTrans" cxnId="{018668D4-29FC-4B94-84FA-EEAFA6C14EFC}">
      <dgm:prSet/>
      <dgm:spPr/>
      <dgm:t>
        <a:bodyPr/>
        <a:lstStyle/>
        <a:p>
          <a:endParaRPr lang="en-US"/>
        </a:p>
      </dgm:t>
    </dgm:pt>
    <dgm:pt modelId="{77DC042E-6F21-4A4B-877E-B9AA031956BE}">
      <dgm:prSet phldrT="[Text]"/>
      <dgm:spPr/>
      <dgm:t>
        <a:bodyPr/>
        <a:lstStyle/>
        <a:p>
          <a:r>
            <a:rPr lang="en-US" dirty="0" smtClean="0"/>
            <a:t>Concise Writing</a:t>
          </a:r>
          <a:endParaRPr lang="en-US" dirty="0"/>
        </a:p>
      </dgm:t>
    </dgm:pt>
    <dgm:pt modelId="{4EF4EFDC-A12C-4DA4-B370-70F90837670D}" type="parTrans" cxnId="{F6919BDE-7FFB-4D34-8CF1-19AA91453C77}">
      <dgm:prSet/>
      <dgm:spPr/>
      <dgm:t>
        <a:bodyPr/>
        <a:lstStyle/>
        <a:p>
          <a:endParaRPr lang="en-US"/>
        </a:p>
      </dgm:t>
    </dgm:pt>
    <dgm:pt modelId="{D1E3381C-5C90-401F-9CE3-1E9B2B222B16}" type="sibTrans" cxnId="{F6919BDE-7FFB-4D34-8CF1-19AA91453C77}">
      <dgm:prSet/>
      <dgm:spPr/>
      <dgm:t>
        <a:bodyPr/>
        <a:lstStyle/>
        <a:p>
          <a:endParaRPr lang="en-US"/>
        </a:p>
      </dgm:t>
    </dgm:pt>
    <dgm:pt modelId="{E0311D86-1979-48A2-A527-0D24357DE435}" type="pres">
      <dgm:prSet presAssocID="{21F408A3-79EE-4977-986C-5F55FDA6B31E}" presName="Name0" presStyleCnt="0">
        <dgm:presLayoutVars>
          <dgm:dir/>
          <dgm:animLvl val="lvl"/>
          <dgm:resizeHandles val="exact"/>
        </dgm:presLayoutVars>
      </dgm:prSet>
      <dgm:spPr/>
    </dgm:pt>
    <dgm:pt modelId="{74B3C3AB-D17D-4E2A-B492-BFC45827ED19}" type="pres">
      <dgm:prSet presAssocID="{10EE6AC5-8474-41C3-B94D-BB36C2BFBBC1}" presName="Name8" presStyleCnt="0"/>
      <dgm:spPr/>
    </dgm:pt>
    <dgm:pt modelId="{A3AA1667-4524-4E99-8BAD-9B0AC13C2B73}" type="pres">
      <dgm:prSet presAssocID="{10EE6AC5-8474-41C3-B94D-BB36C2BFBBC1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F5E25-DAB2-4EFF-B158-A7690A75CC86}" type="pres">
      <dgm:prSet presAssocID="{10EE6AC5-8474-41C3-B94D-BB36C2BFBBC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5236D7-599F-49BD-A76A-90DA69D26B46}" type="pres">
      <dgm:prSet presAssocID="{4A329F91-A14D-4F24-9556-7EC4D8F3CF70}" presName="Name8" presStyleCnt="0"/>
      <dgm:spPr/>
    </dgm:pt>
    <dgm:pt modelId="{74390191-677B-4FF8-96B7-C8DC62A4E303}" type="pres">
      <dgm:prSet presAssocID="{4A329F91-A14D-4F24-9556-7EC4D8F3CF70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FE8DB4-86B2-43F8-8985-A35E420DE889}" type="pres">
      <dgm:prSet presAssocID="{4A329F91-A14D-4F24-9556-7EC4D8F3CF7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3D5D56-3702-4BAE-A3FE-9B23EC32E4DC}" type="pres">
      <dgm:prSet presAssocID="{77DC042E-6F21-4A4B-877E-B9AA031956BE}" presName="Name8" presStyleCnt="0"/>
      <dgm:spPr/>
    </dgm:pt>
    <dgm:pt modelId="{EF66B308-ABBF-4147-A3FF-6CBF188389A6}" type="pres">
      <dgm:prSet presAssocID="{77DC042E-6F21-4A4B-877E-B9AA031956BE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252F5-1382-42F9-8812-10BFA507DB5F}" type="pres">
      <dgm:prSet presAssocID="{77DC042E-6F21-4A4B-877E-B9AA031956B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83EBF7-062B-499F-897D-44C03756D9E8}" type="presOf" srcId="{4A329F91-A14D-4F24-9556-7EC4D8F3CF70}" destId="{93FE8DB4-86B2-43F8-8985-A35E420DE889}" srcOrd="1" destOrd="0" presId="urn:microsoft.com/office/officeart/2005/8/layout/pyramid1"/>
    <dgm:cxn modelId="{8D48EE79-4F3D-4E46-997C-BA388F9404EC}" type="presOf" srcId="{4A329F91-A14D-4F24-9556-7EC4D8F3CF70}" destId="{74390191-677B-4FF8-96B7-C8DC62A4E303}" srcOrd="0" destOrd="0" presId="urn:microsoft.com/office/officeart/2005/8/layout/pyramid1"/>
    <dgm:cxn modelId="{018668D4-29FC-4B94-84FA-EEAFA6C14EFC}" srcId="{21F408A3-79EE-4977-986C-5F55FDA6B31E}" destId="{4A329F91-A14D-4F24-9556-7EC4D8F3CF70}" srcOrd="1" destOrd="0" parTransId="{BAFE3A7F-E5D8-401D-B92B-A01219D40B6B}" sibTransId="{F8FF8830-8FC5-4146-BD99-1CCEDA43A711}"/>
    <dgm:cxn modelId="{0C1DC387-8379-4DF0-BFB6-B1DC9578BF5D}" type="presOf" srcId="{10EE6AC5-8474-41C3-B94D-BB36C2BFBBC1}" destId="{A3AA1667-4524-4E99-8BAD-9B0AC13C2B73}" srcOrd="0" destOrd="0" presId="urn:microsoft.com/office/officeart/2005/8/layout/pyramid1"/>
    <dgm:cxn modelId="{CBA9CC85-189E-44E0-B392-62917B4C25EC}" type="presOf" srcId="{21F408A3-79EE-4977-986C-5F55FDA6B31E}" destId="{E0311D86-1979-48A2-A527-0D24357DE435}" srcOrd="0" destOrd="0" presId="urn:microsoft.com/office/officeart/2005/8/layout/pyramid1"/>
    <dgm:cxn modelId="{F6919BDE-7FFB-4D34-8CF1-19AA91453C77}" srcId="{21F408A3-79EE-4977-986C-5F55FDA6B31E}" destId="{77DC042E-6F21-4A4B-877E-B9AA031956BE}" srcOrd="2" destOrd="0" parTransId="{4EF4EFDC-A12C-4DA4-B370-70F90837670D}" sibTransId="{D1E3381C-5C90-401F-9CE3-1E9B2B222B16}"/>
    <dgm:cxn modelId="{C817F5B2-6DEA-4524-BD36-236E9C08B80D}" type="presOf" srcId="{10EE6AC5-8474-41C3-B94D-BB36C2BFBBC1}" destId="{E67F5E25-DAB2-4EFF-B158-A7690A75CC86}" srcOrd="1" destOrd="0" presId="urn:microsoft.com/office/officeart/2005/8/layout/pyramid1"/>
    <dgm:cxn modelId="{C6A2CF86-C518-4A4A-AF3A-C66E7AF1D197}" srcId="{21F408A3-79EE-4977-986C-5F55FDA6B31E}" destId="{10EE6AC5-8474-41C3-B94D-BB36C2BFBBC1}" srcOrd="0" destOrd="0" parTransId="{3FC3E40F-2813-4B7F-B441-EA568B2F75B5}" sibTransId="{AA910981-839A-4267-A412-75F755B7B01F}"/>
    <dgm:cxn modelId="{CCA6A24D-C209-4B3E-8825-5FEF7A7B1A8A}" type="presOf" srcId="{77DC042E-6F21-4A4B-877E-B9AA031956BE}" destId="{EF66B308-ABBF-4147-A3FF-6CBF188389A6}" srcOrd="0" destOrd="0" presId="urn:microsoft.com/office/officeart/2005/8/layout/pyramid1"/>
    <dgm:cxn modelId="{44A17252-5382-4C8D-95C3-4066D801FDE9}" type="presOf" srcId="{77DC042E-6F21-4A4B-877E-B9AA031956BE}" destId="{1D4252F5-1382-42F9-8812-10BFA507DB5F}" srcOrd="1" destOrd="0" presId="urn:microsoft.com/office/officeart/2005/8/layout/pyramid1"/>
    <dgm:cxn modelId="{8F806D40-EDBB-4279-94BB-301F6CADF7F6}" type="presParOf" srcId="{E0311D86-1979-48A2-A527-0D24357DE435}" destId="{74B3C3AB-D17D-4E2A-B492-BFC45827ED19}" srcOrd="0" destOrd="0" presId="urn:microsoft.com/office/officeart/2005/8/layout/pyramid1"/>
    <dgm:cxn modelId="{53C40C23-212A-434B-B7D0-35C11303A526}" type="presParOf" srcId="{74B3C3AB-D17D-4E2A-B492-BFC45827ED19}" destId="{A3AA1667-4524-4E99-8BAD-9B0AC13C2B73}" srcOrd="0" destOrd="0" presId="urn:microsoft.com/office/officeart/2005/8/layout/pyramid1"/>
    <dgm:cxn modelId="{1B0404D9-BDB4-4B9A-9D3E-A74343FF046C}" type="presParOf" srcId="{74B3C3AB-D17D-4E2A-B492-BFC45827ED19}" destId="{E67F5E25-DAB2-4EFF-B158-A7690A75CC86}" srcOrd="1" destOrd="0" presId="urn:microsoft.com/office/officeart/2005/8/layout/pyramid1"/>
    <dgm:cxn modelId="{C21B5448-D93D-4E52-ABA7-F8A88ED73A3D}" type="presParOf" srcId="{E0311D86-1979-48A2-A527-0D24357DE435}" destId="{A45236D7-599F-49BD-A76A-90DA69D26B46}" srcOrd="1" destOrd="0" presId="urn:microsoft.com/office/officeart/2005/8/layout/pyramid1"/>
    <dgm:cxn modelId="{49EE2A8D-17C2-4D65-916D-62D1289AD88D}" type="presParOf" srcId="{A45236D7-599F-49BD-A76A-90DA69D26B46}" destId="{74390191-677B-4FF8-96B7-C8DC62A4E303}" srcOrd="0" destOrd="0" presId="urn:microsoft.com/office/officeart/2005/8/layout/pyramid1"/>
    <dgm:cxn modelId="{7A2F796B-9158-4387-AC58-BE39BF580807}" type="presParOf" srcId="{A45236D7-599F-49BD-A76A-90DA69D26B46}" destId="{93FE8DB4-86B2-43F8-8985-A35E420DE889}" srcOrd="1" destOrd="0" presId="urn:microsoft.com/office/officeart/2005/8/layout/pyramid1"/>
    <dgm:cxn modelId="{9FE1A267-07C3-4A33-A9A7-45A1148AF57F}" type="presParOf" srcId="{E0311D86-1979-48A2-A527-0D24357DE435}" destId="{253D5D56-3702-4BAE-A3FE-9B23EC32E4DC}" srcOrd="2" destOrd="0" presId="urn:microsoft.com/office/officeart/2005/8/layout/pyramid1"/>
    <dgm:cxn modelId="{B5707428-B8D8-4F2C-B90E-D64FA1CF7C9C}" type="presParOf" srcId="{253D5D56-3702-4BAE-A3FE-9B23EC32E4DC}" destId="{EF66B308-ABBF-4147-A3FF-6CBF188389A6}" srcOrd="0" destOrd="0" presId="urn:microsoft.com/office/officeart/2005/8/layout/pyramid1"/>
    <dgm:cxn modelId="{98997111-5AF5-4F06-8316-6138DA121790}" type="presParOf" srcId="{253D5D56-3702-4BAE-A3FE-9B23EC32E4DC}" destId="{1D4252F5-1382-42F9-8812-10BFA507DB5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1F66A-EE97-4179-B1B3-0E06F937BDC6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2482FCC-CD45-42DC-B64B-E6E4678226FA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pPr rtl="0"/>
          <a:r>
            <a:rPr lang="en-US" dirty="0" smtClean="0"/>
            <a:t>Keep focus on REAL tasks</a:t>
          </a:r>
          <a:endParaRPr lang="en-US" dirty="0"/>
        </a:p>
      </dgm:t>
    </dgm:pt>
    <dgm:pt modelId="{6D4214C5-2A23-47D5-A060-D37D285D060B}" type="parTrans" cxnId="{AB91B820-21A3-4516-AC63-4EC90A5FE3A4}">
      <dgm:prSet/>
      <dgm:spPr/>
      <dgm:t>
        <a:bodyPr/>
        <a:lstStyle/>
        <a:p>
          <a:endParaRPr lang="en-US"/>
        </a:p>
      </dgm:t>
    </dgm:pt>
    <dgm:pt modelId="{80D14F74-5CA0-4680-BE59-21D45A530A67}" type="sibTrans" cxnId="{AB91B820-21A3-4516-AC63-4EC90A5FE3A4}">
      <dgm:prSet/>
      <dgm:spPr/>
      <dgm:t>
        <a:bodyPr/>
        <a:lstStyle/>
        <a:p>
          <a:endParaRPr lang="en-US"/>
        </a:p>
      </dgm:t>
    </dgm:pt>
    <dgm:pt modelId="{E352355D-50CF-48BE-9196-107EC16D9C59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pPr rtl="0"/>
          <a:r>
            <a:rPr lang="en-US" dirty="0" smtClean="0"/>
            <a:t>Use headings that reveal the task</a:t>
          </a:r>
          <a:endParaRPr lang="en-US" dirty="0"/>
        </a:p>
      </dgm:t>
    </dgm:pt>
    <dgm:pt modelId="{D228E422-CE92-459F-B49F-1DAF30CD4FD0}" type="parTrans" cxnId="{11E24DB5-A952-4708-84AA-FADF0C1AEAEE}">
      <dgm:prSet/>
      <dgm:spPr/>
      <dgm:t>
        <a:bodyPr/>
        <a:lstStyle/>
        <a:p>
          <a:endParaRPr lang="en-US"/>
        </a:p>
      </dgm:t>
    </dgm:pt>
    <dgm:pt modelId="{59F69330-582D-4AC5-A676-A4FEDEA0CDC9}" type="sibTrans" cxnId="{11E24DB5-A952-4708-84AA-FADF0C1AEAEE}">
      <dgm:prSet/>
      <dgm:spPr/>
      <dgm:t>
        <a:bodyPr/>
        <a:lstStyle/>
        <a:p>
          <a:endParaRPr lang="en-US"/>
        </a:p>
      </dgm:t>
    </dgm:pt>
    <dgm:pt modelId="{9791D32C-1A18-455F-85CE-772CA3449C5B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pPr rtl="0"/>
          <a:r>
            <a:rPr lang="en-US" dirty="0" smtClean="0"/>
            <a:t>Optimize task structure</a:t>
          </a:r>
          <a:endParaRPr lang="en-US" dirty="0"/>
        </a:p>
      </dgm:t>
    </dgm:pt>
    <dgm:pt modelId="{1F427630-990F-4AA6-AC1E-1B4C23E55769}" type="parTrans" cxnId="{644A56CF-8A02-49C5-AF8B-5A68D5707A0C}">
      <dgm:prSet/>
      <dgm:spPr/>
      <dgm:t>
        <a:bodyPr/>
        <a:lstStyle/>
        <a:p>
          <a:endParaRPr lang="en-US"/>
        </a:p>
      </dgm:t>
    </dgm:pt>
    <dgm:pt modelId="{F27CDF11-88AF-4811-95EB-427F2D991740}" type="sibTrans" cxnId="{644A56CF-8A02-49C5-AF8B-5A68D5707A0C}">
      <dgm:prSet/>
      <dgm:spPr/>
      <dgm:t>
        <a:bodyPr/>
        <a:lstStyle/>
        <a:p>
          <a:endParaRPr lang="en-US"/>
        </a:p>
      </dgm:t>
    </dgm:pt>
    <dgm:pt modelId="{471F1210-BAF5-40AB-83E8-4B5620663842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pPr rtl="0"/>
          <a:r>
            <a:rPr lang="en-US" dirty="0" smtClean="0"/>
            <a:t>Keep task focus down to lowest level step</a:t>
          </a:r>
          <a:endParaRPr lang="en-US" dirty="0"/>
        </a:p>
      </dgm:t>
    </dgm:pt>
    <dgm:pt modelId="{0F857410-AA8C-4DA1-91B4-91981FC4F0CC}" type="parTrans" cxnId="{7B6700DD-CF63-4821-91F0-3BD4E25DC6E0}">
      <dgm:prSet/>
      <dgm:spPr/>
      <dgm:t>
        <a:bodyPr/>
        <a:lstStyle/>
        <a:p>
          <a:endParaRPr lang="en-US"/>
        </a:p>
      </dgm:t>
    </dgm:pt>
    <dgm:pt modelId="{FDAD7A3D-D3D3-4208-BE09-D651CDC9D182}" type="sibTrans" cxnId="{7B6700DD-CF63-4821-91F0-3BD4E25DC6E0}">
      <dgm:prSet/>
      <dgm:spPr/>
      <dgm:t>
        <a:bodyPr/>
        <a:lstStyle/>
        <a:p>
          <a:endParaRPr lang="en-US"/>
        </a:p>
      </dgm:t>
    </dgm:pt>
    <dgm:pt modelId="{B7593D58-DD7A-4F76-82E0-CDB480CBBE33}" type="pres">
      <dgm:prSet presAssocID="{1081F66A-EE97-4179-B1B3-0E06F937BDC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800768-75F6-43F4-9B34-ED30391FE446}" type="pres">
      <dgm:prSet presAssocID="{1081F66A-EE97-4179-B1B3-0E06F937BDC6}" presName="arrow" presStyleLbl="bgShp" presStyleIdx="0" presStyleCn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B26C249-3A34-4B22-8799-1435076FF267}" type="pres">
      <dgm:prSet presAssocID="{1081F66A-EE97-4179-B1B3-0E06F937BDC6}" presName="linearProcess" presStyleCnt="0"/>
      <dgm:spPr/>
      <dgm:t>
        <a:bodyPr/>
        <a:lstStyle/>
        <a:p>
          <a:endParaRPr lang="en-US"/>
        </a:p>
      </dgm:t>
    </dgm:pt>
    <dgm:pt modelId="{0BBBA7DE-2142-4077-9A05-AE01B9FDAF63}" type="pres">
      <dgm:prSet presAssocID="{12482FCC-CD45-42DC-B64B-E6E4678226FA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92D95B-6A18-4B56-9D6C-DA4A9F01395C}" type="pres">
      <dgm:prSet presAssocID="{80D14F74-5CA0-4680-BE59-21D45A530A67}" presName="sibTrans" presStyleCnt="0"/>
      <dgm:spPr/>
      <dgm:t>
        <a:bodyPr/>
        <a:lstStyle/>
        <a:p>
          <a:endParaRPr lang="en-US"/>
        </a:p>
      </dgm:t>
    </dgm:pt>
    <dgm:pt modelId="{F2E504AC-A800-4DF3-AA19-D59AF6A491EB}" type="pres">
      <dgm:prSet presAssocID="{E352355D-50CF-48BE-9196-107EC16D9C59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E8D85-BBDA-4E01-92BC-EAA81FF6CCAA}" type="pres">
      <dgm:prSet presAssocID="{59F69330-582D-4AC5-A676-A4FEDEA0CDC9}" presName="sibTrans" presStyleCnt="0"/>
      <dgm:spPr/>
      <dgm:t>
        <a:bodyPr/>
        <a:lstStyle/>
        <a:p>
          <a:endParaRPr lang="en-US"/>
        </a:p>
      </dgm:t>
    </dgm:pt>
    <dgm:pt modelId="{5709230D-6948-4968-A613-20A188239A08}" type="pres">
      <dgm:prSet presAssocID="{9791D32C-1A18-455F-85CE-772CA3449C5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6475C-342B-4320-96F2-0642A3E4738E}" type="pres">
      <dgm:prSet presAssocID="{F27CDF11-88AF-4811-95EB-427F2D991740}" presName="sibTrans" presStyleCnt="0"/>
      <dgm:spPr/>
      <dgm:t>
        <a:bodyPr/>
        <a:lstStyle/>
        <a:p>
          <a:endParaRPr lang="en-US"/>
        </a:p>
      </dgm:t>
    </dgm:pt>
    <dgm:pt modelId="{6F4355C5-7C1A-4BC3-8298-B8C45A82D13E}" type="pres">
      <dgm:prSet presAssocID="{471F1210-BAF5-40AB-83E8-4B5620663842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4A56CF-8A02-49C5-AF8B-5A68D5707A0C}" srcId="{1081F66A-EE97-4179-B1B3-0E06F937BDC6}" destId="{9791D32C-1A18-455F-85CE-772CA3449C5B}" srcOrd="2" destOrd="0" parTransId="{1F427630-990F-4AA6-AC1E-1B4C23E55769}" sibTransId="{F27CDF11-88AF-4811-95EB-427F2D991740}"/>
    <dgm:cxn modelId="{BF4DDCE5-AE0E-466C-AE02-4C142EE3818D}" type="presOf" srcId="{E352355D-50CF-48BE-9196-107EC16D9C59}" destId="{F2E504AC-A800-4DF3-AA19-D59AF6A491EB}" srcOrd="0" destOrd="0" presId="urn:microsoft.com/office/officeart/2005/8/layout/hProcess9"/>
    <dgm:cxn modelId="{7B6700DD-CF63-4821-91F0-3BD4E25DC6E0}" srcId="{1081F66A-EE97-4179-B1B3-0E06F937BDC6}" destId="{471F1210-BAF5-40AB-83E8-4B5620663842}" srcOrd="3" destOrd="0" parTransId="{0F857410-AA8C-4DA1-91B4-91981FC4F0CC}" sibTransId="{FDAD7A3D-D3D3-4208-BE09-D651CDC9D182}"/>
    <dgm:cxn modelId="{D0614748-0227-4881-B5BB-5E6EA01DD7F6}" type="presOf" srcId="{12482FCC-CD45-42DC-B64B-E6E4678226FA}" destId="{0BBBA7DE-2142-4077-9A05-AE01B9FDAF63}" srcOrd="0" destOrd="0" presId="urn:microsoft.com/office/officeart/2005/8/layout/hProcess9"/>
    <dgm:cxn modelId="{AB91B820-21A3-4516-AC63-4EC90A5FE3A4}" srcId="{1081F66A-EE97-4179-B1B3-0E06F937BDC6}" destId="{12482FCC-CD45-42DC-B64B-E6E4678226FA}" srcOrd="0" destOrd="0" parTransId="{6D4214C5-2A23-47D5-A060-D37D285D060B}" sibTransId="{80D14F74-5CA0-4680-BE59-21D45A530A67}"/>
    <dgm:cxn modelId="{D005442B-21ED-452A-998E-5EF5E20141CE}" type="presOf" srcId="{1081F66A-EE97-4179-B1B3-0E06F937BDC6}" destId="{B7593D58-DD7A-4F76-82E0-CDB480CBBE33}" srcOrd="0" destOrd="0" presId="urn:microsoft.com/office/officeart/2005/8/layout/hProcess9"/>
    <dgm:cxn modelId="{11E24DB5-A952-4708-84AA-FADF0C1AEAEE}" srcId="{1081F66A-EE97-4179-B1B3-0E06F937BDC6}" destId="{E352355D-50CF-48BE-9196-107EC16D9C59}" srcOrd="1" destOrd="0" parTransId="{D228E422-CE92-459F-B49F-1DAF30CD4FD0}" sibTransId="{59F69330-582D-4AC5-A676-A4FEDEA0CDC9}"/>
    <dgm:cxn modelId="{9A97FB85-F7F2-419D-9275-5429963E3155}" type="presOf" srcId="{471F1210-BAF5-40AB-83E8-4B5620663842}" destId="{6F4355C5-7C1A-4BC3-8298-B8C45A82D13E}" srcOrd="0" destOrd="0" presId="urn:microsoft.com/office/officeart/2005/8/layout/hProcess9"/>
    <dgm:cxn modelId="{E103F0BF-D597-4102-8039-ED3B171E3D05}" type="presOf" srcId="{9791D32C-1A18-455F-85CE-772CA3449C5B}" destId="{5709230D-6948-4968-A613-20A188239A08}" srcOrd="0" destOrd="0" presId="urn:microsoft.com/office/officeart/2005/8/layout/hProcess9"/>
    <dgm:cxn modelId="{077D8728-D984-4FED-BA97-68DC90D7FDA3}" type="presParOf" srcId="{B7593D58-DD7A-4F76-82E0-CDB480CBBE33}" destId="{ED800768-75F6-43F4-9B34-ED30391FE446}" srcOrd="0" destOrd="0" presId="urn:microsoft.com/office/officeart/2005/8/layout/hProcess9"/>
    <dgm:cxn modelId="{F36AFB7F-9F75-42B9-9BD7-7A14F98807F7}" type="presParOf" srcId="{B7593D58-DD7A-4F76-82E0-CDB480CBBE33}" destId="{6B26C249-3A34-4B22-8799-1435076FF267}" srcOrd="1" destOrd="0" presId="urn:microsoft.com/office/officeart/2005/8/layout/hProcess9"/>
    <dgm:cxn modelId="{323E4F46-BC83-4BB2-AE35-09C8B93FED73}" type="presParOf" srcId="{6B26C249-3A34-4B22-8799-1435076FF267}" destId="{0BBBA7DE-2142-4077-9A05-AE01B9FDAF63}" srcOrd="0" destOrd="0" presId="urn:microsoft.com/office/officeart/2005/8/layout/hProcess9"/>
    <dgm:cxn modelId="{BE98C13E-ABDE-42DE-A629-2BE1C7E0F6BA}" type="presParOf" srcId="{6B26C249-3A34-4B22-8799-1435076FF267}" destId="{7C92D95B-6A18-4B56-9D6C-DA4A9F01395C}" srcOrd="1" destOrd="0" presId="urn:microsoft.com/office/officeart/2005/8/layout/hProcess9"/>
    <dgm:cxn modelId="{D03B484A-A9B9-4BE7-B535-D88D4A388ADE}" type="presParOf" srcId="{6B26C249-3A34-4B22-8799-1435076FF267}" destId="{F2E504AC-A800-4DF3-AA19-D59AF6A491EB}" srcOrd="2" destOrd="0" presId="urn:microsoft.com/office/officeart/2005/8/layout/hProcess9"/>
    <dgm:cxn modelId="{BC4E0FB0-F794-4FBC-8046-4168EC662EF0}" type="presParOf" srcId="{6B26C249-3A34-4B22-8799-1435076FF267}" destId="{C1CE8D85-BBDA-4E01-92BC-EAA81FF6CCAA}" srcOrd="3" destOrd="0" presId="urn:microsoft.com/office/officeart/2005/8/layout/hProcess9"/>
    <dgm:cxn modelId="{73F3BAA8-5183-4439-BF21-832ED75CD3A7}" type="presParOf" srcId="{6B26C249-3A34-4B22-8799-1435076FF267}" destId="{5709230D-6948-4968-A613-20A188239A08}" srcOrd="4" destOrd="0" presId="urn:microsoft.com/office/officeart/2005/8/layout/hProcess9"/>
    <dgm:cxn modelId="{A93EB2DA-6952-4F0A-9A56-D85B0465F8AC}" type="presParOf" srcId="{6B26C249-3A34-4B22-8799-1435076FF267}" destId="{33F6475C-342B-4320-96F2-0642A3E4738E}" srcOrd="5" destOrd="0" presId="urn:microsoft.com/office/officeart/2005/8/layout/hProcess9"/>
    <dgm:cxn modelId="{FD37AAE6-5B35-49A3-9E5F-8967658938C7}" type="presParOf" srcId="{6B26C249-3A34-4B22-8799-1435076FF267}" destId="{6F4355C5-7C1A-4BC3-8298-B8C45A82D13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557AB5-C954-40CD-8C3A-8A04D680C110}" type="doc">
      <dgm:prSet loTypeId="urn:microsoft.com/office/officeart/2011/layout/TabList" loCatId="list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92612318-560E-4499-BC1D-FA91F9C6B949}">
      <dgm:prSet custT="1"/>
      <dgm:spPr>
        <a:solidFill>
          <a:schemeClr val="tx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2400" b="0" dirty="0" smtClean="0"/>
            <a:t>Concept</a:t>
          </a:r>
          <a:endParaRPr lang="en-US" sz="2400" dirty="0"/>
        </a:p>
      </dgm:t>
    </dgm:pt>
    <dgm:pt modelId="{A22B4D81-BA8B-41DE-BB87-3AE6387BD64A}" type="parTrans" cxnId="{16FAF131-2281-4153-A11C-3A0903A4D777}">
      <dgm:prSet/>
      <dgm:spPr/>
      <dgm:t>
        <a:bodyPr/>
        <a:lstStyle/>
        <a:p>
          <a:endParaRPr lang="en-US"/>
        </a:p>
      </dgm:t>
    </dgm:pt>
    <dgm:pt modelId="{A77E64A5-9E7B-468C-BA28-904B69776A6F}" type="sibTrans" cxnId="{16FAF131-2281-4153-A11C-3A0903A4D777}">
      <dgm:prSet/>
      <dgm:spPr/>
      <dgm:t>
        <a:bodyPr/>
        <a:lstStyle/>
        <a:p>
          <a:endParaRPr lang="en-US"/>
        </a:p>
      </dgm:t>
    </dgm:pt>
    <dgm:pt modelId="{B4228672-4A39-4FF0-BCD1-6A3015008DCB}">
      <dgm:prSet custT="1"/>
      <dgm:spPr/>
      <dgm:t>
        <a:bodyPr/>
        <a:lstStyle/>
        <a:p>
          <a:pPr rtl="0"/>
          <a:r>
            <a:rPr lang="en-US" sz="2000" b="0" dirty="0" smtClean="0"/>
            <a:t>describes why and what</a:t>
          </a:r>
          <a:endParaRPr lang="en-US" sz="2000" dirty="0"/>
        </a:p>
      </dgm:t>
    </dgm:pt>
    <dgm:pt modelId="{AD481C2E-3D5D-46D2-BCD3-1696AAA1F2CB}" type="parTrans" cxnId="{B45150AE-8D66-463A-8314-3E6A9653C6FC}">
      <dgm:prSet/>
      <dgm:spPr/>
      <dgm:t>
        <a:bodyPr/>
        <a:lstStyle/>
        <a:p>
          <a:endParaRPr lang="en-US"/>
        </a:p>
      </dgm:t>
    </dgm:pt>
    <dgm:pt modelId="{2C487A8F-1EBB-4371-826F-6696C0B09945}" type="sibTrans" cxnId="{B45150AE-8D66-463A-8314-3E6A9653C6FC}">
      <dgm:prSet/>
      <dgm:spPr/>
      <dgm:t>
        <a:bodyPr/>
        <a:lstStyle/>
        <a:p>
          <a:endParaRPr lang="en-US"/>
        </a:p>
      </dgm:t>
    </dgm:pt>
    <dgm:pt modelId="{E92EC594-9CF5-4DA0-B383-4246C8B2EF35}">
      <dgm:prSet custT="1"/>
      <dgm:spPr>
        <a:solidFill>
          <a:schemeClr val="tx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2400" b="0" dirty="0" smtClean="0"/>
            <a:t>Task</a:t>
          </a:r>
          <a:endParaRPr lang="en-US" sz="2400" dirty="0"/>
        </a:p>
      </dgm:t>
    </dgm:pt>
    <dgm:pt modelId="{E2462670-564A-45CF-9BDE-FB8F80F8A7F2}" type="parTrans" cxnId="{1AF86825-BE74-4459-85FD-FE613E79DA04}">
      <dgm:prSet/>
      <dgm:spPr/>
      <dgm:t>
        <a:bodyPr/>
        <a:lstStyle/>
        <a:p>
          <a:endParaRPr lang="en-US"/>
        </a:p>
      </dgm:t>
    </dgm:pt>
    <dgm:pt modelId="{FCDF77CC-4983-4147-A898-03BBDCBE22D2}" type="sibTrans" cxnId="{1AF86825-BE74-4459-85FD-FE613E79DA04}">
      <dgm:prSet/>
      <dgm:spPr/>
      <dgm:t>
        <a:bodyPr/>
        <a:lstStyle/>
        <a:p>
          <a:endParaRPr lang="en-US"/>
        </a:p>
      </dgm:t>
    </dgm:pt>
    <dgm:pt modelId="{7593A660-9168-47C9-857C-06C8569DAF32}">
      <dgm:prSet custT="1"/>
      <dgm:spPr/>
      <dgm:t>
        <a:bodyPr/>
        <a:lstStyle/>
        <a:p>
          <a:pPr rtl="0"/>
          <a:r>
            <a:rPr lang="en-US" sz="2000" b="0" dirty="0" smtClean="0"/>
            <a:t>describes </a:t>
          </a:r>
          <a:r>
            <a:rPr lang="en-US" sz="2000" b="1" dirty="0" smtClean="0"/>
            <a:t>how</a:t>
          </a:r>
          <a:r>
            <a:rPr lang="en-US" sz="2000" b="0" dirty="0" smtClean="0"/>
            <a:t> to perform a task</a:t>
          </a:r>
          <a:endParaRPr lang="en-US" sz="2000" dirty="0"/>
        </a:p>
      </dgm:t>
    </dgm:pt>
    <dgm:pt modelId="{C3A749A1-DEC4-40F0-AF83-B2B72E55063E}" type="parTrans" cxnId="{88CAC5CE-438D-48B3-8D8C-C44C5FF0C1C3}">
      <dgm:prSet/>
      <dgm:spPr/>
      <dgm:t>
        <a:bodyPr/>
        <a:lstStyle/>
        <a:p>
          <a:endParaRPr lang="en-US"/>
        </a:p>
      </dgm:t>
    </dgm:pt>
    <dgm:pt modelId="{4235A0DF-6CE4-4933-B327-3DCBAB7647FE}" type="sibTrans" cxnId="{88CAC5CE-438D-48B3-8D8C-C44C5FF0C1C3}">
      <dgm:prSet/>
      <dgm:spPr/>
      <dgm:t>
        <a:bodyPr/>
        <a:lstStyle/>
        <a:p>
          <a:endParaRPr lang="en-US"/>
        </a:p>
      </dgm:t>
    </dgm:pt>
    <dgm:pt modelId="{D11B3467-0413-4F16-8C78-BFFB39692C42}">
      <dgm:prSet custT="1"/>
      <dgm:spPr>
        <a:solidFill>
          <a:schemeClr val="tx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2400" b="0" dirty="0" smtClean="0"/>
            <a:t>Reference</a:t>
          </a:r>
          <a:endParaRPr lang="en-US" sz="2400" dirty="0"/>
        </a:p>
      </dgm:t>
    </dgm:pt>
    <dgm:pt modelId="{DE909041-C417-4896-A4B4-440B84B81575}" type="parTrans" cxnId="{738DAA7F-3CF1-41F4-AE4F-750F4BED847D}">
      <dgm:prSet/>
      <dgm:spPr/>
      <dgm:t>
        <a:bodyPr/>
        <a:lstStyle/>
        <a:p>
          <a:endParaRPr lang="en-US"/>
        </a:p>
      </dgm:t>
    </dgm:pt>
    <dgm:pt modelId="{942B84C7-F900-4C5B-81DD-0BCC4353B518}" type="sibTrans" cxnId="{738DAA7F-3CF1-41F4-AE4F-750F4BED847D}">
      <dgm:prSet/>
      <dgm:spPr/>
      <dgm:t>
        <a:bodyPr/>
        <a:lstStyle/>
        <a:p>
          <a:endParaRPr lang="en-US"/>
        </a:p>
      </dgm:t>
    </dgm:pt>
    <dgm:pt modelId="{EA5E2DE1-70D5-4493-8199-54CA078F2C5E}">
      <dgm:prSet custT="1"/>
      <dgm:spPr/>
      <dgm:t>
        <a:bodyPr/>
        <a:lstStyle/>
        <a:p>
          <a:pPr rtl="0"/>
          <a:r>
            <a:rPr lang="en-US" sz="2000" b="0" dirty="0" smtClean="0"/>
            <a:t>provides details necessary to make decisions</a:t>
          </a:r>
          <a:endParaRPr lang="en-US" sz="2000" dirty="0"/>
        </a:p>
      </dgm:t>
    </dgm:pt>
    <dgm:pt modelId="{D5E9A7DA-06C9-473E-8210-888B84CD08AF}" type="parTrans" cxnId="{4700AC7C-30A4-42D2-BABC-47D564B4FA66}">
      <dgm:prSet/>
      <dgm:spPr/>
      <dgm:t>
        <a:bodyPr/>
        <a:lstStyle/>
        <a:p>
          <a:endParaRPr lang="en-US"/>
        </a:p>
      </dgm:t>
    </dgm:pt>
    <dgm:pt modelId="{57232C0A-6B41-4D59-B674-9497DCB55057}" type="sibTrans" cxnId="{4700AC7C-30A4-42D2-BABC-47D564B4FA66}">
      <dgm:prSet/>
      <dgm:spPr/>
      <dgm:t>
        <a:bodyPr/>
        <a:lstStyle/>
        <a:p>
          <a:endParaRPr lang="en-US"/>
        </a:p>
      </dgm:t>
    </dgm:pt>
    <dgm:pt modelId="{025CB230-2DB4-43A8-AE49-603E60BDFADC}">
      <dgm:prSet/>
      <dgm:spPr>
        <a:ln>
          <a:solidFill>
            <a:schemeClr val="tx1"/>
          </a:solidFill>
        </a:ln>
      </dgm:spPr>
      <dgm:t>
        <a:bodyPr/>
        <a:lstStyle/>
        <a:p>
          <a:pPr marL="228600" indent="-228600" rtl="0">
            <a:tabLst>
              <a:tab pos="228600" algn="l"/>
            </a:tabLst>
          </a:pPr>
          <a:r>
            <a:rPr lang="en-US" dirty="0" smtClean="0"/>
            <a:t>Procedural</a:t>
          </a:r>
          <a:r>
            <a:rPr lang="en-US" dirty="0" smtClean="0">
              <a:sym typeface="Symbol"/>
            </a:rPr>
            <a:t> </a:t>
          </a:r>
          <a:r>
            <a:rPr lang="en-US" dirty="0" smtClean="0"/>
            <a:t>Typically involves numbered steps </a:t>
          </a:r>
          <a:endParaRPr lang="en-US" dirty="0"/>
        </a:p>
      </dgm:t>
    </dgm:pt>
    <dgm:pt modelId="{ABEF9BCB-33BE-4BF0-945B-99418C5038AC}" type="parTrans" cxnId="{FDFE004E-DE0E-447E-AAC2-B1C9C6CBA0B5}">
      <dgm:prSet/>
      <dgm:spPr/>
      <dgm:t>
        <a:bodyPr/>
        <a:lstStyle/>
        <a:p>
          <a:endParaRPr lang="en-US"/>
        </a:p>
      </dgm:t>
    </dgm:pt>
    <dgm:pt modelId="{AF71BAF5-F720-403D-AD76-585F30830A23}" type="sibTrans" cxnId="{FDFE004E-DE0E-447E-AAC2-B1C9C6CBA0B5}">
      <dgm:prSet/>
      <dgm:spPr/>
      <dgm:t>
        <a:bodyPr/>
        <a:lstStyle/>
        <a:p>
          <a:endParaRPr lang="en-US"/>
        </a:p>
      </dgm:t>
    </dgm:pt>
    <dgm:pt modelId="{6DA11D81-DDCC-4DE4-98ED-36F3BE9765DC}">
      <dgm:prSet/>
      <dgm:spPr>
        <a:ln>
          <a:solidFill>
            <a:schemeClr val="tx1"/>
          </a:solidFill>
        </a:ln>
      </dgm:spPr>
      <dgm:t>
        <a:bodyPr/>
        <a:lstStyle/>
        <a:p>
          <a:pPr marL="228600" indent="-228600" rtl="0"/>
          <a:r>
            <a:rPr lang="en-US" dirty="0" smtClean="0"/>
            <a:t>Descriptions</a:t>
          </a:r>
          <a:r>
            <a:rPr lang="en-US" dirty="0" smtClean="0">
              <a:sym typeface="Symbol"/>
            </a:rPr>
            <a:t>  </a:t>
          </a:r>
          <a:r>
            <a:rPr lang="en-US" dirty="0" smtClean="0"/>
            <a:t>What does this button do? What does this acronym mean? </a:t>
          </a:r>
          <a:endParaRPr lang="en-US" dirty="0"/>
        </a:p>
      </dgm:t>
    </dgm:pt>
    <dgm:pt modelId="{0749EF6B-776C-4E30-A22B-F6BF0C611156}" type="parTrans" cxnId="{0CFC300B-D545-4947-A14D-E4FAACF61DE4}">
      <dgm:prSet/>
      <dgm:spPr/>
      <dgm:t>
        <a:bodyPr/>
        <a:lstStyle/>
        <a:p>
          <a:endParaRPr lang="en-US"/>
        </a:p>
      </dgm:t>
    </dgm:pt>
    <dgm:pt modelId="{45C32A38-3C6A-48F3-9107-6F62684CC50F}" type="sibTrans" cxnId="{0CFC300B-D545-4947-A14D-E4FAACF61DE4}">
      <dgm:prSet/>
      <dgm:spPr/>
      <dgm:t>
        <a:bodyPr/>
        <a:lstStyle/>
        <a:p>
          <a:endParaRPr lang="en-US"/>
        </a:p>
      </dgm:t>
    </dgm:pt>
    <dgm:pt modelId="{D223A0AC-E6FF-48FF-9483-BA372C12D01C}">
      <dgm:prSet/>
      <dgm:spPr>
        <a:ln>
          <a:solidFill>
            <a:schemeClr val="tx1"/>
          </a:solidFill>
        </a:ln>
      </dgm:spPr>
      <dgm:t>
        <a:bodyPr/>
        <a:lstStyle/>
        <a:p>
          <a:pPr marL="228600" indent="-228600" rtl="0">
            <a:lnSpc>
              <a:spcPct val="100000"/>
            </a:lnSpc>
            <a:spcAft>
              <a:spcPts val="0"/>
            </a:spcAft>
          </a:pPr>
          <a:r>
            <a:rPr lang="en-US" dirty="0" smtClean="0"/>
            <a:t>Justification </a:t>
          </a:r>
          <a:r>
            <a:rPr lang="en-US" dirty="0" smtClean="0">
              <a:sym typeface="Symbol"/>
            </a:rPr>
            <a:t> </a:t>
          </a:r>
          <a:r>
            <a:rPr lang="en-US" dirty="0" smtClean="0"/>
            <a:t>Why do I need this info?</a:t>
          </a:r>
          <a:endParaRPr lang="en-US" dirty="0"/>
        </a:p>
      </dgm:t>
    </dgm:pt>
    <dgm:pt modelId="{4427D060-8A25-4A70-BECB-7F962AFC993A}" type="parTrans" cxnId="{868857EE-3345-42CA-8ADE-EA988D12F1AE}">
      <dgm:prSet/>
      <dgm:spPr/>
      <dgm:t>
        <a:bodyPr/>
        <a:lstStyle/>
        <a:p>
          <a:endParaRPr lang="en-US"/>
        </a:p>
      </dgm:t>
    </dgm:pt>
    <dgm:pt modelId="{790ACA14-EB83-4A4D-8E2C-41BCD033AE08}" type="sibTrans" cxnId="{868857EE-3345-42CA-8ADE-EA988D12F1AE}">
      <dgm:prSet/>
      <dgm:spPr/>
      <dgm:t>
        <a:bodyPr/>
        <a:lstStyle/>
        <a:p>
          <a:endParaRPr lang="en-US"/>
        </a:p>
      </dgm:t>
    </dgm:pt>
    <dgm:pt modelId="{C6999CA0-CDBF-4B8B-A34E-713B8302C0C5}">
      <dgm:prSet/>
      <dgm:spPr>
        <a:ln>
          <a:solidFill>
            <a:schemeClr val="tx1"/>
          </a:solidFill>
        </a:ln>
      </dgm:spPr>
      <dgm:t>
        <a:bodyPr/>
        <a:lstStyle/>
        <a:p>
          <a:pPr marL="228600" indent="-228600" rtl="0">
            <a:tabLst>
              <a:tab pos="228600" algn="l"/>
            </a:tabLst>
          </a:pPr>
          <a:r>
            <a:rPr lang="en-US" dirty="0" smtClean="0"/>
            <a:t>Task steps </a:t>
          </a:r>
          <a:r>
            <a:rPr lang="en-US" dirty="0" smtClean="0">
              <a:sym typeface="Symbol"/>
            </a:rPr>
            <a:t> H</a:t>
          </a:r>
          <a:r>
            <a:rPr lang="en-US" dirty="0" smtClean="0"/>
            <a:t>ow do I complete my task? </a:t>
          </a:r>
          <a:endParaRPr lang="en-US" dirty="0"/>
        </a:p>
      </dgm:t>
    </dgm:pt>
    <dgm:pt modelId="{48D6F263-6808-41B6-B724-91254F5F37AA}" type="parTrans" cxnId="{B213E320-4ACA-4AD1-9E4F-A96E59D06C58}">
      <dgm:prSet/>
      <dgm:spPr/>
      <dgm:t>
        <a:bodyPr/>
        <a:lstStyle/>
        <a:p>
          <a:endParaRPr lang="en-US"/>
        </a:p>
      </dgm:t>
    </dgm:pt>
    <dgm:pt modelId="{6FB69FFC-7213-4243-91AC-29563924889F}" type="sibTrans" cxnId="{B213E320-4ACA-4AD1-9E4F-A96E59D06C58}">
      <dgm:prSet/>
      <dgm:spPr/>
      <dgm:t>
        <a:bodyPr/>
        <a:lstStyle/>
        <a:p>
          <a:endParaRPr lang="en-US"/>
        </a:p>
      </dgm:t>
    </dgm:pt>
    <dgm:pt modelId="{8E862B02-5185-40C1-B164-D815BA3AABF4}">
      <dgm:prSet/>
      <dgm:spPr>
        <a:ln>
          <a:solidFill>
            <a:schemeClr val="tx1"/>
          </a:solidFill>
        </a:ln>
      </dgm:spPr>
      <dgm:t>
        <a:bodyPr/>
        <a:lstStyle/>
        <a:p>
          <a:pPr marL="228600" indent="-228600">
            <a:tabLst>
              <a:tab pos="228600" algn="l"/>
            </a:tabLst>
          </a:pPr>
          <a:r>
            <a:rPr lang="en-US" dirty="0" smtClean="0"/>
            <a:t>High-level process </a:t>
          </a:r>
          <a:r>
            <a:rPr lang="en-US" dirty="0" smtClean="0">
              <a:sym typeface="Symbol"/>
            </a:rPr>
            <a:t> </a:t>
          </a:r>
          <a:r>
            <a:rPr lang="en-US" dirty="0" smtClean="0"/>
            <a:t>What do I do next?</a:t>
          </a:r>
        </a:p>
      </dgm:t>
    </dgm:pt>
    <dgm:pt modelId="{F719EA3C-061E-4657-A4D9-B90CCEEA5296}" type="parTrans" cxnId="{88D2BBA3-ECEB-43D8-A6B9-84BB39225260}">
      <dgm:prSet/>
      <dgm:spPr/>
      <dgm:t>
        <a:bodyPr/>
        <a:lstStyle/>
        <a:p>
          <a:endParaRPr lang="en-US"/>
        </a:p>
      </dgm:t>
    </dgm:pt>
    <dgm:pt modelId="{169CCA7C-9DBD-4A45-8FC5-257737D6F5DE}" type="sibTrans" cxnId="{88D2BBA3-ECEB-43D8-A6B9-84BB39225260}">
      <dgm:prSet/>
      <dgm:spPr/>
      <dgm:t>
        <a:bodyPr/>
        <a:lstStyle/>
        <a:p>
          <a:endParaRPr lang="en-US"/>
        </a:p>
      </dgm:t>
    </dgm:pt>
    <dgm:pt modelId="{A708B9C3-4F47-4451-809F-59C11106B936}">
      <dgm:prSet/>
      <dgm:spPr>
        <a:ln>
          <a:solidFill>
            <a:schemeClr val="tx1"/>
          </a:solidFill>
        </a:ln>
      </dgm:spPr>
      <dgm:t>
        <a:bodyPr/>
        <a:lstStyle/>
        <a:p>
          <a:pPr marL="228600" indent="-228600" rtl="0">
            <a:lnSpc>
              <a:spcPct val="100000"/>
            </a:lnSpc>
            <a:spcAft>
              <a:spcPts val="0"/>
            </a:spcAft>
          </a:pPr>
          <a:r>
            <a:rPr lang="en-US" dirty="0" smtClean="0"/>
            <a:t>Navigation </a:t>
          </a:r>
          <a:r>
            <a:rPr lang="en-US" dirty="0" smtClean="0">
              <a:sym typeface="Symbol"/>
            </a:rPr>
            <a:t> </a:t>
          </a:r>
          <a:r>
            <a:rPr lang="en-US" dirty="0" smtClean="0"/>
            <a:t>Am I on the right page?</a:t>
          </a:r>
          <a:endParaRPr lang="en-US" dirty="0"/>
        </a:p>
      </dgm:t>
    </dgm:pt>
    <dgm:pt modelId="{5BD88A3B-1E4B-4CD6-8342-C1F7B3820633}" type="parTrans" cxnId="{057AA798-71BE-450E-B35E-6E4C1C552348}">
      <dgm:prSet/>
      <dgm:spPr/>
      <dgm:t>
        <a:bodyPr/>
        <a:lstStyle/>
        <a:p>
          <a:endParaRPr lang="en-US"/>
        </a:p>
      </dgm:t>
    </dgm:pt>
    <dgm:pt modelId="{6CCA4BDB-46A3-4172-AB0E-915AED144838}" type="sibTrans" cxnId="{057AA798-71BE-450E-B35E-6E4C1C552348}">
      <dgm:prSet/>
      <dgm:spPr/>
      <dgm:t>
        <a:bodyPr/>
        <a:lstStyle/>
        <a:p>
          <a:endParaRPr lang="en-US"/>
        </a:p>
      </dgm:t>
    </dgm:pt>
    <dgm:pt modelId="{5F384A75-D71E-4412-BB8B-D645E42F6862}">
      <dgm:prSet/>
      <dgm:spPr>
        <a:ln>
          <a:solidFill>
            <a:schemeClr val="tx1"/>
          </a:solidFill>
        </a:ln>
      </dgm:spPr>
      <dgm:t>
        <a:bodyPr/>
        <a:lstStyle/>
        <a:p>
          <a:pPr marL="228600" indent="-228600" rtl="0">
            <a:lnSpc>
              <a:spcPct val="100000"/>
            </a:lnSpc>
            <a:spcAft>
              <a:spcPts val="0"/>
            </a:spcAft>
          </a:pPr>
          <a:r>
            <a:rPr lang="en-US" dirty="0" smtClean="0"/>
            <a:t>Features &amp; Limitations </a:t>
          </a:r>
          <a:r>
            <a:rPr lang="en-US" dirty="0" smtClean="0">
              <a:sym typeface="Symbol"/>
            </a:rPr>
            <a:t> </a:t>
          </a:r>
          <a:r>
            <a:rPr lang="en-US" dirty="0" smtClean="0"/>
            <a:t>Can I save this information?</a:t>
          </a:r>
          <a:endParaRPr lang="en-US" dirty="0"/>
        </a:p>
      </dgm:t>
    </dgm:pt>
    <dgm:pt modelId="{E79B65F2-A5A2-4B43-BBB7-E1F1BC584507}" type="parTrans" cxnId="{ED1D5297-F018-4692-9760-8E7179F1F194}">
      <dgm:prSet/>
      <dgm:spPr/>
      <dgm:t>
        <a:bodyPr/>
        <a:lstStyle/>
        <a:p>
          <a:endParaRPr lang="en-US"/>
        </a:p>
      </dgm:t>
    </dgm:pt>
    <dgm:pt modelId="{F9A0ABCD-A808-44B2-9513-A6739DAA0C1A}" type="sibTrans" cxnId="{ED1D5297-F018-4692-9760-8E7179F1F194}">
      <dgm:prSet/>
      <dgm:spPr/>
      <dgm:t>
        <a:bodyPr/>
        <a:lstStyle/>
        <a:p>
          <a:endParaRPr lang="en-US"/>
        </a:p>
      </dgm:t>
    </dgm:pt>
    <dgm:pt modelId="{ED253CE6-731B-4FDA-B669-49EF96E6F87C}">
      <dgm:prSet/>
      <dgm:spPr>
        <a:ln>
          <a:solidFill>
            <a:schemeClr val="tx1"/>
          </a:solidFill>
        </a:ln>
      </dgm:spPr>
      <dgm:t>
        <a:bodyPr/>
        <a:lstStyle/>
        <a:p>
          <a:pPr marL="228600" indent="-228600">
            <a:lnSpc>
              <a:spcPct val="100000"/>
            </a:lnSpc>
            <a:spcAft>
              <a:spcPts val="0"/>
            </a:spcAft>
          </a:pPr>
          <a:r>
            <a:rPr lang="en-US" dirty="0" smtClean="0"/>
            <a:t>Goals </a:t>
          </a:r>
          <a:r>
            <a:rPr lang="en-US" dirty="0" smtClean="0">
              <a:sym typeface="Symbol"/>
            </a:rPr>
            <a:t> </a:t>
          </a:r>
          <a:r>
            <a:rPr lang="en-US" dirty="0" smtClean="0"/>
            <a:t>What can I do with this application? </a:t>
          </a:r>
          <a:endParaRPr lang="en-US" dirty="0"/>
        </a:p>
      </dgm:t>
    </dgm:pt>
    <dgm:pt modelId="{732DC4A7-1EC6-4442-874B-0D0D0BFB54AC}" type="parTrans" cxnId="{90AB3D0D-6117-406C-9AF7-EC94F3982AC4}">
      <dgm:prSet/>
      <dgm:spPr/>
      <dgm:t>
        <a:bodyPr/>
        <a:lstStyle/>
        <a:p>
          <a:endParaRPr lang="en-US"/>
        </a:p>
      </dgm:t>
    </dgm:pt>
    <dgm:pt modelId="{0ED89B42-405A-4E8A-86C5-D7606EF5EC1F}" type="sibTrans" cxnId="{90AB3D0D-6117-406C-9AF7-EC94F3982AC4}">
      <dgm:prSet/>
      <dgm:spPr/>
      <dgm:t>
        <a:bodyPr/>
        <a:lstStyle/>
        <a:p>
          <a:endParaRPr lang="en-US"/>
        </a:p>
      </dgm:t>
    </dgm:pt>
    <dgm:pt modelId="{76B2FA8A-4A0A-47F9-B9F3-1F81B13DD9CD}">
      <dgm:prSet/>
      <dgm:spPr>
        <a:ln>
          <a:solidFill>
            <a:schemeClr val="tx1"/>
          </a:solidFill>
        </a:ln>
      </dgm:spPr>
      <dgm:t>
        <a:bodyPr/>
        <a:lstStyle/>
        <a:p>
          <a:pPr marL="228600" indent="-228600" rtl="0"/>
          <a:r>
            <a:rPr lang="en-US" dirty="0" smtClean="0"/>
            <a:t>Examples</a:t>
          </a:r>
          <a:r>
            <a:rPr lang="en-US" dirty="0" smtClean="0">
              <a:sym typeface="Symbol"/>
            </a:rPr>
            <a:t>  </a:t>
          </a:r>
          <a:r>
            <a:rPr lang="en-US" dirty="0" smtClean="0"/>
            <a:t>What's a good password? </a:t>
          </a:r>
          <a:endParaRPr lang="en-US" dirty="0"/>
        </a:p>
      </dgm:t>
    </dgm:pt>
    <dgm:pt modelId="{F1FD9854-5059-460A-83B9-0C6C6E1B4F61}" type="parTrans" cxnId="{877EAF1E-F583-4CED-A025-25B0A75A876F}">
      <dgm:prSet/>
      <dgm:spPr/>
      <dgm:t>
        <a:bodyPr/>
        <a:lstStyle/>
        <a:p>
          <a:endParaRPr lang="en-US"/>
        </a:p>
      </dgm:t>
    </dgm:pt>
    <dgm:pt modelId="{ED2D7ACF-47CD-4C5A-88F7-72AC77529E26}" type="sibTrans" cxnId="{877EAF1E-F583-4CED-A025-25B0A75A876F}">
      <dgm:prSet/>
      <dgm:spPr/>
      <dgm:t>
        <a:bodyPr/>
        <a:lstStyle/>
        <a:p>
          <a:endParaRPr lang="en-US"/>
        </a:p>
      </dgm:t>
    </dgm:pt>
    <dgm:pt modelId="{2E14B72B-CC34-40EB-A59E-AA85A92BFE24}">
      <dgm:prSet/>
      <dgm:spPr>
        <a:ln>
          <a:solidFill>
            <a:schemeClr val="tx1"/>
          </a:solidFill>
        </a:ln>
      </dgm:spPr>
      <dgm:t>
        <a:bodyPr/>
        <a:lstStyle/>
        <a:p>
          <a:pPr marL="228600" indent="-228600" rtl="0"/>
          <a:r>
            <a:rPr lang="en-US" dirty="0" smtClean="0"/>
            <a:t>Exceptions</a:t>
          </a:r>
          <a:r>
            <a:rPr lang="en-US" dirty="0" smtClean="0">
              <a:sym typeface="Symbol"/>
            </a:rPr>
            <a:t>  </a:t>
          </a:r>
          <a:r>
            <a:rPr lang="en-US" dirty="0" smtClean="0"/>
            <a:t>What if I have two middle names? </a:t>
          </a:r>
          <a:endParaRPr lang="en-US" dirty="0"/>
        </a:p>
      </dgm:t>
    </dgm:pt>
    <dgm:pt modelId="{44D050D2-8238-4BFE-972E-F796ADEBCFA7}" type="parTrans" cxnId="{B12C9698-FB46-4922-B17B-3C6E6043830A}">
      <dgm:prSet/>
      <dgm:spPr/>
      <dgm:t>
        <a:bodyPr/>
        <a:lstStyle/>
        <a:p>
          <a:endParaRPr lang="en-US"/>
        </a:p>
      </dgm:t>
    </dgm:pt>
    <dgm:pt modelId="{E0120204-2485-4787-8D37-DCEAFA0CA3CB}" type="sibTrans" cxnId="{B12C9698-FB46-4922-B17B-3C6E6043830A}">
      <dgm:prSet/>
      <dgm:spPr/>
      <dgm:t>
        <a:bodyPr/>
        <a:lstStyle/>
        <a:p>
          <a:endParaRPr lang="en-US"/>
        </a:p>
      </dgm:t>
    </dgm:pt>
    <dgm:pt modelId="{69B18611-C99B-4BA5-8FB1-41BCE6099BB0}">
      <dgm:prSet/>
      <dgm:spPr>
        <a:ln>
          <a:solidFill>
            <a:schemeClr val="tx1"/>
          </a:solidFill>
        </a:ln>
      </dgm:spPr>
      <dgm:t>
        <a:bodyPr/>
        <a:lstStyle/>
        <a:p>
          <a:pPr marL="228600" indent="-228600" rtl="0"/>
          <a:r>
            <a:rPr lang="en-US" dirty="0" smtClean="0"/>
            <a:t>Relationships and dependencies</a:t>
          </a:r>
          <a:r>
            <a:rPr lang="en-US" dirty="0" smtClean="0">
              <a:sym typeface="Symbol"/>
            </a:rPr>
            <a:t> </a:t>
          </a:r>
          <a:r>
            <a:rPr lang="en-US" dirty="0" smtClean="0"/>
            <a:t> How do these settings relate to each other?</a:t>
          </a:r>
          <a:endParaRPr lang="en-US" dirty="0"/>
        </a:p>
      </dgm:t>
    </dgm:pt>
    <dgm:pt modelId="{B7126C75-2BC8-4220-946C-15E85B7468F2}" type="parTrans" cxnId="{75012299-5E85-4DF4-9353-DFB69F7DF2A6}">
      <dgm:prSet/>
      <dgm:spPr/>
      <dgm:t>
        <a:bodyPr/>
        <a:lstStyle/>
        <a:p>
          <a:endParaRPr lang="en-US"/>
        </a:p>
      </dgm:t>
    </dgm:pt>
    <dgm:pt modelId="{85EC5424-16AA-45E7-B53C-0F395F9DFA29}" type="sibTrans" cxnId="{75012299-5E85-4DF4-9353-DFB69F7DF2A6}">
      <dgm:prSet/>
      <dgm:spPr/>
      <dgm:t>
        <a:bodyPr/>
        <a:lstStyle/>
        <a:p>
          <a:endParaRPr lang="en-US"/>
        </a:p>
      </dgm:t>
    </dgm:pt>
    <dgm:pt modelId="{042BF93C-AAB8-4DC0-AD90-7A74B71D3DF8}">
      <dgm:prSet/>
      <dgm:spPr>
        <a:ln>
          <a:solidFill>
            <a:schemeClr val="tx1"/>
          </a:solidFill>
        </a:ln>
      </dgm:spPr>
      <dgm:t>
        <a:bodyPr/>
        <a:lstStyle/>
        <a:p>
          <a:pPr marL="228600" indent="-228600" rtl="0"/>
          <a:r>
            <a:rPr lang="en-US" dirty="0" smtClean="0"/>
            <a:t>Expectations</a:t>
          </a:r>
          <a:r>
            <a:rPr lang="en-US" dirty="0" smtClean="0">
              <a:sym typeface="Symbol"/>
            </a:rPr>
            <a:t>  </a:t>
          </a:r>
          <a:r>
            <a:rPr lang="en-US" dirty="0" smtClean="0"/>
            <a:t>How long will this take? </a:t>
          </a:r>
          <a:endParaRPr lang="en-US" dirty="0"/>
        </a:p>
      </dgm:t>
    </dgm:pt>
    <dgm:pt modelId="{4C9082A0-3B9D-4DCF-BA5A-F4E4473E7F6D}" type="parTrans" cxnId="{BA495A75-3DA5-4EA6-9B11-F01AA5987517}">
      <dgm:prSet/>
      <dgm:spPr/>
      <dgm:t>
        <a:bodyPr/>
        <a:lstStyle/>
        <a:p>
          <a:endParaRPr lang="en-US"/>
        </a:p>
      </dgm:t>
    </dgm:pt>
    <dgm:pt modelId="{B0E28785-C96B-4650-AAFD-938152B08E33}" type="sibTrans" cxnId="{BA495A75-3DA5-4EA6-9B11-F01AA5987517}">
      <dgm:prSet/>
      <dgm:spPr/>
      <dgm:t>
        <a:bodyPr/>
        <a:lstStyle/>
        <a:p>
          <a:endParaRPr lang="en-US"/>
        </a:p>
      </dgm:t>
    </dgm:pt>
    <dgm:pt modelId="{156BCE9F-7E48-4D9C-B521-FD75E2ABFB2A}" type="pres">
      <dgm:prSet presAssocID="{E2557AB5-C954-40CD-8C3A-8A04D680C11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49011FD-49E4-4850-95C2-426D842F192A}" type="pres">
      <dgm:prSet presAssocID="{92612318-560E-4499-BC1D-FA91F9C6B949}" presName="composite" presStyleCnt="0"/>
      <dgm:spPr/>
    </dgm:pt>
    <dgm:pt modelId="{0060B362-8C1D-43FA-B03C-A9C9074F4E39}" type="pres">
      <dgm:prSet presAssocID="{92612318-560E-4499-BC1D-FA91F9C6B949}" presName="FirstChild" presStyleLbl="revTx" presStyleIdx="0" presStyleCnt="6" custScaleY="62089" custLinFactNeighborX="148" custLinFactNeighborY="17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1561BE-94A5-4481-820E-8C9B40889059}" type="pres">
      <dgm:prSet presAssocID="{92612318-560E-4499-BC1D-FA91F9C6B949}" presName="Parent" presStyleLbl="alignNode1" presStyleIdx="0" presStyleCnt="3" custScaleY="65730" custLinFactNeighborY="1622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C0387-C59F-4934-9BC7-759827BE18F6}" type="pres">
      <dgm:prSet presAssocID="{92612318-560E-4499-BC1D-FA91F9C6B949}" presName="Accent" presStyleLbl="parChTrans1D1" presStyleIdx="0" presStyleCnt="3"/>
      <dgm:spPr/>
    </dgm:pt>
    <dgm:pt modelId="{B1078202-CD5B-45B1-BC89-ECF88FCA5F24}" type="pres">
      <dgm:prSet presAssocID="{92612318-560E-4499-BC1D-FA91F9C6B949}" presName="Child" presStyleLbl="revTx" presStyleIdx="1" presStyleCnt="6" custScaleY="6407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B389A0-0CC0-4943-81CC-963539CCB971}" type="pres">
      <dgm:prSet presAssocID="{A77E64A5-9E7B-468C-BA28-904B69776A6F}" presName="sibTrans" presStyleCnt="0"/>
      <dgm:spPr/>
    </dgm:pt>
    <dgm:pt modelId="{B747D6FC-BDBC-4E20-83AF-4BEA43772DB9}" type="pres">
      <dgm:prSet presAssocID="{E92EC594-9CF5-4DA0-B383-4246C8B2EF35}" presName="composite" presStyleCnt="0"/>
      <dgm:spPr/>
    </dgm:pt>
    <dgm:pt modelId="{1CC69370-2760-4B0E-B57D-E64ADA97D687}" type="pres">
      <dgm:prSet presAssocID="{E92EC594-9CF5-4DA0-B383-4246C8B2EF35}" presName="FirstChild" presStyleLbl="revTx" presStyleIdx="2" presStyleCnt="6" custScaleY="56688" custLinFactNeighborX="443" custLinFactNeighborY="190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3D56D-E724-4CD8-8789-0D018511071F}" type="pres">
      <dgm:prSet presAssocID="{E92EC594-9CF5-4DA0-B383-4246C8B2EF35}" presName="Parent" presStyleLbl="alignNode1" presStyleIdx="1" presStyleCnt="3" custScaleY="62763" custLinFactNeighborY="1622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57F5AA-6A5F-4BE2-A8AF-5BD3F3A70ECB}" type="pres">
      <dgm:prSet presAssocID="{E92EC594-9CF5-4DA0-B383-4246C8B2EF35}" presName="Accent" presStyleLbl="parChTrans1D1" presStyleIdx="1" presStyleCnt="3"/>
      <dgm:spPr/>
    </dgm:pt>
    <dgm:pt modelId="{1B9E7512-BB78-460E-8C61-ACC03E7A6132}" type="pres">
      <dgm:prSet presAssocID="{E92EC594-9CF5-4DA0-B383-4246C8B2EF35}" presName="Child" presStyleLbl="revTx" presStyleIdx="3" presStyleCnt="6" custScaleY="472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E2D9E-5F70-44E3-8AB3-EF0F0246FFEC}" type="pres">
      <dgm:prSet presAssocID="{FCDF77CC-4983-4147-A898-03BBDCBE22D2}" presName="sibTrans" presStyleCnt="0"/>
      <dgm:spPr/>
    </dgm:pt>
    <dgm:pt modelId="{BBCBCB71-11CD-4790-9935-5FE06CE7BBC5}" type="pres">
      <dgm:prSet presAssocID="{D11B3467-0413-4F16-8C78-BFFB39692C42}" presName="composite" presStyleCnt="0"/>
      <dgm:spPr/>
    </dgm:pt>
    <dgm:pt modelId="{69F79622-60B9-4F7F-9BD5-4599FBBB0273}" type="pres">
      <dgm:prSet presAssocID="{D11B3467-0413-4F16-8C78-BFFB39692C42}" presName="FirstChild" presStyleLbl="revTx" presStyleIdx="4" presStyleCnt="6" custScaleY="54715" custLinFactNeighborY="203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7959E-D725-4894-AC99-F9D9BBB1525F}" type="pres">
      <dgm:prSet presAssocID="{D11B3467-0413-4F16-8C78-BFFB39692C42}" presName="Parent" presStyleLbl="alignNode1" presStyleIdx="2" presStyleCnt="3" custScaleY="63336" custLinFactNeighborY="1872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BD555-6BCA-419E-AE20-F98BC17EAA08}" type="pres">
      <dgm:prSet presAssocID="{D11B3467-0413-4F16-8C78-BFFB39692C42}" presName="Accent" presStyleLbl="parChTrans1D1" presStyleIdx="2" presStyleCnt="3"/>
      <dgm:spPr/>
    </dgm:pt>
    <dgm:pt modelId="{D4764B55-6AE4-44F6-B0B0-DA6FB90C55C5}" type="pres">
      <dgm:prSet presAssocID="{D11B3467-0413-4F16-8C78-BFFB39692C42}" presName="Child" presStyleLbl="revTx" presStyleIdx="5" presStyleCnt="6" custScaleY="756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7EAF1E-F583-4CED-A025-25B0A75A876F}" srcId="{D11B3467-0413-4F16-8C78-BFFB39692C42}" destId="{76B2FA8A-4A0A-47F9-B9F3-1F81B13DD9CD}" srcOrd="2" destOrd="0" parTransId="{F1FD9854-5059-460A-83B9-0C6C6E1B4F61}" sibTransId="{ED2D7ACF-47CD-4C5A-88F7-72AC77529E26}"/>
    <dgm:cxn modelId="{1FF8557C-A269-430D-B0E6-1FB0EEF5441F}" type="presOf" srcId="{8E862B02-5185-40C1-B164-D815BA3AABF4}" destId="{1B9E7512-BB78-460E-8C61-ACC03E7A6132}" srcOrd="0" destOrd="2" presId="urn:microsoft.com/office/officeart/2011/layout/TabList"/>
    <dgm:cxn modelId="{1E7A374C-7D79-42AA-887E-5E7C3B23E3E1}" type="presOf" srcId="{E2557AB5-C954-40CD-8C3A-8A04D680C110}" destId="{156BCE9F-7E48-4D9C-B521-FD75E2ABFB2A}" srcOrd="0" destOrd="0" presId="urn:microsoft.com/office/officeart/2011/layout/TabList"/>
    <dgm:cxn modelId="{EAA641FB-87FE-47FB-AD6B-308C11FD84D5}" type="presOf" srcId="{025CB230-2DB4-43A8-AE49-603E60BDFADC}" destId="{1B9E7512-BB78-460E-8C61-ACC03E7A6132}" srcOrd="0" destOrd="0" presId="urn:microsoft.com/office/officeart/2011/layout/TabList"/>
    <dgm:cxn modelId="{06A02E6F-A6CF-4FDA-8345-D781CC37D639}" type="presOf" srcId="{7593A660-9168-47C9-857C-06C8569DAF32}" destId="{1CC69370-2760-4B0E-B57D-E64ADA97D687}" srcOrd="0" destOrd="0" presId="urn:microsoft.com/office/officeart/2011/layout/TabList"/>
    <dgm:cxn modelId="{8CB7DC7D-630B-4627-AAF0-E630697704B7}" type="presOf" srcId="{C6999CA0-CDBF-4B8B-A34E-713B8302C0C5}" destId="{1B9E7512-BB78-460E-8C61-ACC03E7A6132}" srcOrd="0" destOrd="1" presId="urn:microsoft.com/office/officeart/2011/layout/TabList"/>
    <dgm:cxn modelId="{ADF7B10C-10A5-4E79-BD15-32BD0C2A8F6E}" type="presOf" srcId="{5F384A75-D71E-4412-BB8B-D645E42F6862}" destId="{B1078202-CD5B-45B1-BC89-ECF88FCA5F24}" srcOrd="0" destOrd="2" presId="urn:microsoft.com/office/officeart/2011/layout/TabList"/>
    <dgm:cxn modelId="{B213E320-4ACA-4AD1-9E4F-A96E59D06C58}" srcId="{025CB230-2DB4-43A8-AE49-603E60BDFADC}" destId="{C6999CA0-CDBF-4B8B-A34E-713B8302C0C5}" srcOrd="0" destOrd="0" parTransId="{48D6F263-6808-41B6-B724-91254F5F37AA}" sibTransId="{6FB69FFC-7213-4243-91AC-29563924889F}"/>
    <dgm:cxn modelId="{16FAF131-2281-4153-A11C-3A0903A4D777}" srcId="{E2557AB5-C954-40CD-8C3A-8A04D680C110}" destId="{92612318-560E-4499-BC1D-FA91F9C6B949}" srcOrd="0" destOrd="0" parTransId="{A22B4D81-BA8B-41DE-BB87-3AE6387BD64A}" sibTransId="{A77E64A5-9E7B-468C-BA28-904B69776A6F}"/>
    <dgm:cxn modelId="{BA495A75-3DA5-4EA6-9B11-F01AA5987517}" srcId="{D11B3467-0413-4F16-8C78-BFFB39692C42}" destId="{042BF93C-AAB8-4DC0-AD90-7A74B71D3DF8}" srcOrd="5" destOrd="0" parTransId="{4C9082A0-3B9D-4DCF-BA5A-F4E4473E7F6D}" sibTransId="{B0E28785-C96B-4650-AAFD-938152B08E33}"/>
    <dgm:cxn modelId="{8D25254B-7EA9-4A3E-B63B-39B8C646B4D2}" type="presOf" srcId="{D223A0AC-E6FF-48FF-9483-BA372C12D01C}" destId="{B1078202-CD5B-45B1-BC89-ECF88FCA5F24}" srcOrd="0" destOrd="0" presId="urn:microsoft.com/office/officeart/2011/layout/TabList"/>
    <dgm:cxn modelId="{1AF86825-BE74-4459-85FD-FE613E79DA04}" srcId="{E2557AB5-C954-40CD-8C3A-8A04D680C110}" destId="{E92EC594-9CF5-4DA0-B383-4246C8B2EF35}" srcOrd="1" destOrd="0" parTransId="{E2462670-564A-45CF-9BDE-FB8F80F8A7F2}" sibTransId="{FCDF77CC-4983-4147-A898-03BBDCBE22D2}"/>
    <dgm:cxn modelId="{029CF764-0DBF-416D-BA19-1E068FD2455C}" type="presOf" srcId="{2E14B72B-CC34-40EB-A59E-AA85A92BFE24}" destId="{D4764B55-6AE4-44F6-B0B0-DA6FB90C55C5}" srcOrd="0" destOrd="2" presId="urn:microsoft.com/office/officeart/2011/layout/TabList"/>
    <dgm:cxn modelId="{868857EE-3345-42CA-8ADE-EA988D12F1AE}" srcId="{92612318-560E-4499-BC1D-FA91F9C6B949}" destId="{D223A0AC-E6FF-48FF-9483-BA372C12D01C}" srcOrd="1" destOrd="0" parTransId="{4427D060-8A25-4A70-BECB-7F962AFC993A}" sibTransId="{790ACA14-EB83-4A4D-8E2C-41BCD033AE08}"/>
    <dgm:cxn modelId="{75012299-5E85-4DF4-9353-DFB69F7DF2A6}" srcId="{D11B3467-0413-4F16-8C78-BFFB39692C42}" destId="{69B18611-C99B-4BA5-8FB1-41BCE6099BB0}" srcOrd="4" destOrd="0" parTransId="{B7126C75-2BC8-4220-946C-15E85B7468F2}" sibTransId="{85EC5424-16AA-45E7-B53C-0F395F9DFA29}"/>
    <dgm:cxn modelId="{B45150AE-8D66-463A-8314-3E6A9653C6FC}" srcId="{92612318-560E-4499-BC1D-FA91F9C6B949}" destId="{B4228672-4A39-4FF0-BCD1-6A3015008DCB}" srcOrd="0" destOrd="0" parTransId="{AD481C2E-3D5D-46D2-BCD3-1696AAA1F2CB}" sibTransId="{2C487A8F-1EBB-4371-826F-6696C0B09945}"/>
    <dgm:cxn modelId="{B12C9698-FB46-4922-B17B-3C6E6043830A}" srcId="{D11B3467-0413-4F16-8C78-BFFB39692C42}" destId="{2E14B72B-CC34-40EB-A59E-AA85A92BFE24}" srcOrd="3" destOrd="0" parTransId="{44D050D2-8238-4BFE-972E-F796ADEBCFA7}" sibTransId="{E0120204-2485-4787-8D37-DCEAFA0CA3CB}"/>
    <dgm:cxn modelId="{661755BE-6BD1-4133-8874-BC62B692E960}" type="presOf" srcId="{76B2FA8A-4A0A-47F9-B9F3-1F81B13DD9CD}" destId="{D4764B55-6AE4-44F6-B0B0-DA6FB90C55C5}" srcOrd="0" destOrd="1" presId="urn:microsoft.com/office/officeart/2011/layout/TabList"/>
    <dgm:cxn modelId="{94334268-68F9-4BFE-AEEE-2D9082D2A3E2}" type="presOf" srcId="{69B18611-C99B-4BA5-8FB1-41BCE6099BB0}" destId="{D4764B55-6AE4-44F6-B0B0-DA6FB90C55C5}" srcOrd="0" destOrd="3" presId="urn:microsoft.com/office/officeart/2011/layout/TabList"/>
    <dgm:cxn modelId="{FDFE004E-DE0E-447E-AAC2-B1C9C6CBA0B5}" srcId="{E92EC594-9CF5-4DA0-B383-4246C8B2EF35}" destId="{025CB230-2DB4-43A8-AE49-603E60BDFADC}" srcOrd="1" destOrd="0" parTransId="{ABEF9BCB-33BE-4BF0-945B-99418C5038AC}" sibTransId="{AF71BAF5-F720-403D-AD76-585F30830A23}"/>
    <dgm:cxn modelId="{057AA798-71BE-450E-B35E-6E4C1C552348}" srcId="{92612318-560E-4499-BC1D-FA91F9C6B949}" destId="{A708B9C3-4F47-4451-809F-59C11106B936}" srcOrd="2" destOrd="0" parTransId="{5BD88A3B-1E4B-4CD6-8342-C1F7B3820633}" sibTransId="{6CCA4BDB-46A3-4172-AB0E-915AED144838}"/>
    <dgm:cxn modelId="{88D2BBA3-ECEB-43D8-A6B9-84BB39225260}" srcId="{025CB230-2DB4-43A8-AE49-603E60BDFADC}" destId="{8E862B02-5185-40C1-B164-D815BA3AABF4}" srcOrd="1" destOrd="0" parTransId="{F719EA3C-061E-4657-A4D9-B90CCEEA5296}" sibTransId="{169CCA7C-9DBD-4A45-8FC5-257737D6F5DE}"/>
    <dgm:cxn modelId="{F553D4B5-67CE-473F-AB2B-D134E6B2E32D}" type="presOf" srcId="{B4228672-4A39-4FF0-BCD1-6A3015008DCB}" destId="{0060B362-8C1D-43FA-B03C-A9C9074F4E39}" srcOrd="0" destOrd="0" presId="urn:microsoft.com/office/officeart/2011/layout/TabList"/>
    <dgm:cxn modelId="{DC8FCAF8-60A2-4A09-B471-C777EF60A293}" type="presOf" srcId="{D11B3467-0413-4F16-8C78-BFFB39692C42}" destId="{4A07959E-D725-4894-AC99-F9D9BBB1525F}" srcOrd="0" destOrd="0" presId="urn:microsoft.com/office/officeart/2011/layout/TabList"/>
    <dgm:cxn modelId="{D9A17B03-16B6-4D9F-A9CD-913A7CA07E92}" type="presOf" srcId="{A708B9C3-4F47-4451-809F-59C11106B936}" destId="{B1078202-CD5B-45B1-BC89-ECF88FCA5F24}" srcOrd="0" destOrd="1" presId="urn:microsoft.com/office/officeart/2011/layout/TabList"/>
    <dgm:cxn modelId="{ED1D5297-F018-4692-9760-8E7179F1F194}" srcId="{92612318-560E-4499-BC1D-FA91F9C6B949}" destId="{5F384A75-D71E-4412-BB8B-D645E42F6862}" srcOrd="3" destOrd="0" parTransId="{E79B65F2-A5A2-4B43-BBB7-E1F1BC584507}" sibTransId="{F9A0ABCD-A808-44B2-9513-A6739DAA0C1A}"/>
    <dgm:cxn modelId="{738DAA7F-3CF1-41F4-AE4F-750F4BED847D}" srcId="{E2557AB5-C954-40CD-8C3A-8A04D680C110}" destId="{D11B3467-0413-4F16-8C78-BFFB39692C42}" srcOrd="2" destOrd="0" parTransId="{DE909041-C417-4896-A4B4-440B84B81575}" sibTransId="{942B84C7-F900-4C5B-81DD-0BCC4353B518}"/>
    <dgm:cxn modelId="{2BDEE9D8-CDEA-4E82-BE98-491FFDBB47E2}" type="presOf" srcId="{042BF93C-AAB8-4DC0-AD90-7A74B71D3DF8}" destId="{D4764B55-6AE4-44F6-B0B0-DA6FB90C55C5}" srcOrd="0" destOrd="4" presId="urn:microsoft.com/office/officeart/2011/layout/TabList"/>
    <dgm:cxn modelId="{0CFC300B-D545-4947-A14D-E4FAACF61DE4}" srcId="{D11B3467-0413-4F16-8C78-BFFB39692C42}" destId="{6DA11D81-DDCC-4DE4-98ED-36F3BE9765DC}" srcOrd="1" destOrd="0" parTransId="{0749EF6B-776C-4E30-A22B-F6BF0C611156}" sibTransId="{45C32A38-3C6A-48F3-9107-6F62684CC50F}"/>
    <dgm:cxn modelId="{BA97F04C-923C-463C-962E-2C40AE1FE564}" type="presOf" srcId="{92612318-560E-4499-BC1D-FA91F9C6B949}" destId="{081561BE-94A5-4481-820E-8C9B40889059}" srcOrd="0" destOrd="0" presId="urn:microsoft.com/office/officeart/2011/layout/TabList"/>
    <dgm:cxn modelId="{E19E2305-5A56-4E07-9F02-D0A6CC8F3938}" type="presOf" srcId="{E92EC594-9CF5-4DA0-B383-4246C8B2EF35}" destId="{46A3D56D-E724-4CD8-8789-0D018511071F}" srcOrd="0" destOrd="0" presId="urn:microsoft.com/office/officeart/2011/layout/TabList"/>
    <dgm:cxn modelId="{50847C37-9056-4D72-90D1-2C3F2C8324C1}" type="presOf" srcId="{ED253CE6-731B-4FDA-B669-49EF96E6F87C}" destId="{B1078202-CD5B-45B1-BC89-ECF88FCA5F24}" srcOrd="0" destOrd="3" presId="urn:microsoft.com/office/officeart/2011/layout/TabList"/>
    <dgm:cxn modelId="{88CAC5CE-438D-48B3-8D8C-C44C5FF0C1C3}" srcId="{E92EC594-9CF5-4DA0-B383-4246C8B2EF35}" destId="{7593A660-9168-47C9-857C-06C8569DAF32}" srcOrd="0" destOrd="0" parTransId="{C3A749A1-DEC4-40F0-AF83-B2B72E55063E}" sibTransId="{4235A0DF-6CE4-4933-B327-3DCBAB7647FE}"/>
    <dgm:cxn modelId="{4700AC7C-30A4-42D2-BABC-47D564B4FA66}" srcId="{D11B3467-0413-4F16-8C78-BFFB39692C42}" destId="{EA5E2DE1-70D5-4493-8199-54CA078F2C5E}" srcOrd="0" destOrd="0" parTransId="{D5E9A7DA-06C9-473E-8210-888B84CD08AF}" sibTransId="{57232C0A-6B41-4D59-B674-9497DCB55057}"/>
    <dgm:cxn modelId="{CC70F97B-856F-4C65-9E63-842C6B41F21F}" type="presOf" srcId="{6DA11D81-DDCC-4DE4-98ED-36F3BE9765DC}" destId="{D4764B55-6AE4-44F6-B0B0-DA6FB90C55C5}" srcOrd="0" destOrd="0" presId="urn:microsoft.com/office/officeart/2011/layout/TabList"/>
    <dgm:cxn modelId="{3D35416D-3370-4A29-9BA0-A56B2AD8E930}" type="presOf" srcId="{EA5E2DE1-70D5-4493-8199-54CA078F2C5E}" destId="{69F79622-60B9-4F7F-9BD5-4599FBBB0273}" srcOrd="0" destOrd="0" presId="urn:microsoft.com/office/officeart/2011/layout/TabList"/>
    <dgm:cxn modelId="{90AB3D0D-6117-406C-9AF7-EC94F3982AC4}" srcId="{92612318-560E-4499-BC1D-FA91F9C6B949}" destId="{ED253CE6-731B-4FDA-B669-49EF96E6F87C}" srcOrd="4" destOrd="0" parTransId="{732DC4A7-1EC6-4442-874B-0D0D0BFB54AC}" sibTransId="{0ED89B42-405A-4E8A-86C5-D7606EF5EC1F}"/>
    <dgm:cxn modelId="{88CA8849-B85A-4D0F-B09B-FAD5B32A6B4B}" type="presParOf" srcId="{156BCE9F-7E48-4D9C-B521-FD75E2ABFB2A}" destId="{449011FD-49E4-4850-95C2-426D842F192A}" srcOrd="0" destOrd="0" presId="urn:microsoft.com/office/officeart/2011/layout/TabList"/>
    <dgm:cxn modelId="{9CF9A67E-9B71-46A4-8A13-76631E056239}" type="presParOf" srcId="{449011FD-49E4-4850-95C2-426D842F192A}" destId="{0060B362-8C1D-43FA-B03C-A9C9074F4E39}" srcOrd="0" destOrd="0" presId="urn:microsoft.com/office/officeart/2011/layout/TabList"/>
    <dgm:cxn modelId="{DAEDE79B-0BDD-407C-BC33-739913273109}" type="presParOf" srcId="{449011FD-49E4-4850-95C2-426D842F192A}" destId="{081561BE-94A5-4481-820E-8C9B40889059}" srcOrd="1" destOrd="0" presId="urn:microsoft.com/office/officeart/2011/layout/TabList"/>
    <dgm:cxn modelId="{2A1922B5-87F4-49F0-881C-D7F35C26A3D7}" type="presParOf" srcId="{449011FD-49E4-4850-95C2-426D842F192A}" destId="{C50C0387-C59F-4934-9BC7-759827BE18F6}" srcOrd="2" destOrd="0" presId="urn:microsoft.com/office/officeart/2011/layout/TabList"/>
    <dgm:cxn modelId="{22A93619-9DD9-4236-ACD7-D7FA79336520}" type="presParOf" srcId="{156BCE9F-7E48-4D9C-B521-FD75E2ABFB2A}" destId="{B1078202-CD5B-45B1-BC89-ECF88FCA5F24}" srcOrd="1" destOrd="0" presId="urn:microsoft.com/office/officeart/2011/layout/TabList"/>
    <dgm:cxn modelId="{4F6342DD-DA25-4CDF-9074-3B197977E1E7}" type="presParOf" srcId="{156BCE9F-7E48-4D9C-B521-FD75E2ABFB2A}" destId="{DEB389A0-0CC0-4943-81CC-963539CCB971}" srcOrd="2" destOrd="0" presId="urn:microsoft.com/office/officeart/2011/layout/TabList"/>
    <dgm:cxn modelId="{E8CF3BE4-F5EE-4B82-B469-090B7A7BD9A3}" type="presParOf" srcId="{156BCE9F-7E48-4D9C-B521-FD75E2ABFB2A}" destId="{B747D6FC-BDBC-4E20-83AF-4BEA43772DB9}" srcOrd="3" destOrd="0" presId="urn:microsoft.com/office/officeart/2011/layout/TabList"/>
    <dgm:cxn modelId="{353C3A6E-C03B-403B-8350-3FCC4EE29FDA}" type="presParOf" srcId="{B747D6FC-BDBC-4E20-83AF-4BEA43772DB9}" destId="{1CC69370-2760-4B0E-B57D-E64ADA97D687}" srcOrd="0" destOrd="0" presId="urn:microsoft.com/office/officeart/2011/layout/TabList"/>
    <dgm:cxn modelId="{76316C7D-9043-480C-8780-0F4FA42ADA88}" type="presParOf" srcId="{B747D6FC-BDBC-4E20-83AF-4BEA43772DB9}" destId="{46A3D56D-E724-4CD8-8789-0D018511071F}" srcOrd="1" destOrd="0" presId="urn:microsoft.com/office/officeart/2011/layout/TabList"/>
    <dgm:cxn modelId="{B6C98CB1-C537-4DA8-997F-C392F6DDAF08}" type="presParOf" srcId="{B747D6FC-BDBC-4E20-83AF-4BEA43772DB9}" destId="{EC57F5AA-6A5F-4BE2-A8AF-5BD3F3A70ECB}" srcOrd="2" destOrd="0" presId="urn:microsoft.com/office/officeart/2011/layout/TabList"/>
    <dgm:cxn modelId="{0D27D749-2B91-4FC8-9D1D-89266EC769A2}" type="presParOf" srcId="{156BCE9F-7E48-4D9C-B521-FD75E2ABFB2A}" destId="{1B9E7512-BB78-460E-8C61-ACC03E7A6132}" srcOrd="4" destOrd="0" presId="urn:microsoft.com/office/officeart/2011/layout/TabList"/>
    <dgm:cxn modelId="{61C0315A-D21D-445F-929A-A1170ABDAE84}" type="presParOf" srcId="{156BCE9F-7E48-4D9C-B521-FD75E2ABFB2A}" destId="{EABE2D9E-5F70-44E3-8AB3-EF0F0246FFEC}" srcOrd="5" destOrd="0" presId="urn:microsoft.com/office/officeart/2011/layout/TabList"/>
    <dgm:cxn modelId="{661F904F-8B2F-425F-A3C0-C1DCA723F336}" type="presParOf" srcId="{156BCE9F-7E48-4D9C-B521-FD75E2ABFB2A}" destId="{BBCBCB71-11CD-4790-9935-5FE06CE7BBC5}" srcOrd="6" destOrd="0" presId="urn:microsoft.com/office/officeart/2011/layout/TabList"/>
    <dgm:cxn modelId="{AAC72390-473A-47B7-A5EF-F7DE861A9E94}" type="presParOf" srcId="{BBCBCB71-11CD-4790-9935-5FE06CE7BBC5}" destId="{69F79622-60B9-4F7F-9BD5-4599FBBB0273}" srcOrd="0" destOrd="0" presId="urn:microsoft.com/office/officeart/2011/layout/TabList"/>
    <dgm:cxn modelId="{533FF543-3840-4EFF-99A2-A1690BB3479D}" type="presParOf" srcId="{BBCBCB71-11CD-4790-9935-5FE06CE7BBC5}" destId="{4A07959E-D725-4894-AC99-F9D9BBB1525F}" srcOrd="1" destOrd="0" presId="urn:microsoft.com/office/officeart/2011/layout/TabList"/>
    <dgm:cxn modelId="{27D03637-2F9E-4FF5-AACC-50BE5D4635DB}" type="presParOf" srcId="{BBCBCB71-11CD-4790-9935-5FE06CE7BBC5}" destId="{1DEBD555-6BCA-419E-AE20-F98BC17EAA08}" srcOrd="2" destOrd="0" presId="urn:microsoft.com/office/officeart/2011/layout/TabList"/>
    <dgm:cxn modelId="{41FF8627-4195-4F1F-A9A1-A4FAD33FF0DA}" type="presParOf" srcId="{156BCE9F-7E48-4D9C-B521-FD75E2ABFB2A}" destId="{D4764B55-6AE4-44F6-B0B0-DA6FB90C55C5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A1667-4524-4E99-8BAD-9B0AC13C2B73}">
      <dsp:nvSpPr>
        <dsp:cNvPr id="0" name=""/>
        <dsp:cNvSpPr/>
      </dsp:nvSpPr>
      <dsp:spPr>
        <a:xfrm>
          <a:off x="2032000" y="0"/>
          <a:ext cx="2031999" cy="1566333"/>
        </a:xfrm>
        <a:prstGeom prst="trapezoid">
          <a:avLst>
            <a:gd name="adj" fmla="val 64865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Topic-Based Writing</a:t>
          </a:r>
          <a:endParaRPr lang="en-US" sz="2000" kern="1200" dirty="0"/>
        </a:p>
      </dsp:txBody>
      <dsp:txXfrm>
        <a:off x="2032000" y="0"/>
        <a:ext cx="2031999" cy="1566333"/>
      </dsp:txXfrm>
    </dsp:sp>
    <dsp:sp modelId="{74390191-677B-4FF8-96B7-C8DC62A4E303}">
      <dsp:nvSpPr>
        <dsp:cNvPr id="0" name=""/>
        <dsp:cNvSpPr/>
      </dsp:nvSpPr>
      <dsp:spPr>
        <a:xfrm>
          <a:off x="1016000" y="1566333"/>
          <a:ext cx="4063999" cy="1566333"/>
        </a:xfrm>
        <a:prstGeom prst="trapezoid">
          <a:avLst>
            <a:gd name="adj" fmla="val 64865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Task-Oriented Writing</a:t>
          </a:r>
          <a:endParaRPr lang="en-US" sz="2800" kern="1200" dirty="0"/>
        </a:p>
      </dsp:txBody>
      <dsp:txXfrm>
        <a:off x="1727200" y="1566333"/>
        <a:ext cx="2641600" cy="1566333"/>
      </dsp:txXfrm>
    </dsp:sp>
    <dsp:sp modelId="{EF66B308-ABBF-4147-A3FF-6CBF188389A6}">
      <dsp:nvSpPr>
        <dsp:cNvPr id="0" name=""/>
        <dsp:cNvSpPr/>
      </dsp:nvSpPr>
      <dsp:spPr>
        <a:xfrm>
          <a:off x="0" y="3132666"/>
          <a:ext cx="6096000" cy="1566333"/>
        </a:xfrm>
        <a:prstGeom prst="trapezoid">
          <a:avLst>
            <a:gd name="adj" fmla="val 64865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Concise Writing</a:t>
          </a:r>
          <a:endParaRPr lang="en-US" sz="5700" kern="1200" dirty="0"/>
        </a:p>
      </dsp:txBody>
      <dsp:txXfrm>
        <a:off x="1066799" y="3132666"/>
        <a:ext cx="3962400" cy="15663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00768-75F6-43F4-9B34-ED30391FE446}">
      <dsp:nvSpPr>
        <dsp:cNvPr id="0" name=""/>
        <dsp:cNvSpPr/>
      </dsp:nvSpPr>
      <dsp:spPr>
        <a:xfrm>
          <a:off x="557212" y="0"/>
          <a:ext cx="6315075" cy="3541712"/>
        </a:xfrm>
        <a:prstGeom prst="rightArrow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BA7DE-2142-4077-9A05-AE01B9FDAF63}">
      <dsp:nvSpPr>
        <dsp:cNvPr id="0" name=""/>
        <dsp:cNvSpPr/>
      </dsp:nvSpPr>
      <dsp:spPr>
        <a:xfrm>
          <a:off x="3718" y="1062513"/>
          <a:ext cx="1788448" cy="1416684"/>
        </a:xfrm>
        <a:prstGeom prst="roundRect">
          <a:avLst/>
        </a:prstGeom>
        <a:solidFill>
          <a:schemeClr val="tx2">
            <a:lumMod val="5000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Keep focus on REAL tasks</a:t>
          </a:r>
          <a:endParaRPr lang="en-US" sz="2200" kern="1200" dirty="0"/>
        </a:p>
      </dsp:txBody>
      <dsp:txXfrm>
        <a:off x="72875" y="1131670"/>
        <a:ext cx="1650134" cy="1278370"/>
      </dsp:txXfrm>
    </dsp:sp>
    <dsp:sp modelId="{F2E504AC-A800-4DF3-AA19-D59AF6A491EB}">
      <dsp:nvSpPr>
        <dsp:cNvPr id="0" name=""/>
        <dsp:cNvSpPr/>
      </dsp:nvSpPr>
      <dsp:spPr>
        <a:xfrm>
          <a:off x="1881589" y="1062513"/>
          <a:ext cx="1788448" cy="1416684"/>
        </a:xfrm>
        <a:prstGeom prst="roundRect">
          <a:avLst/>
        </a:prstGeom>
        <a:solidFill>
          <a:schemeClr val="tx2">
            <a:lumMod val="5000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 headings that reveal the task</a:t>
          </a:r>
          <a:endParaRPr lang="en-US" sz="2200" kern="1200" dirty="0"/>
        </a:p>
      </dsp:txBody>
      <dsp:txXfrm>
        <a:off x="1950746" y="1131670"/>
        <a:ext cx="1650134" cy="1278370"/>
      </dsp:txXfrm>
    </dsp:sp>
    <dsp:sp modelId="{5709230D-6948-4968-A613-20A188239A08}">
      <dsp:nvSpPr>
        <dsp:cNvPr id="0" name=""/>
        <dsp:cNvSpPr/>
      </dsp:nvSpPr>
      <dsp:spPr>
        <a:xfrm>
          <a:off x="3759461" y="1062513"/>
          <a:ext cx="1788448" cy="1416684"/>
        </a:xfrm>
        <a:prstGeom prst="roundRect">
          <a:avLst/>
        </a:prstGeom>
        <a:solidFill>
          <a:schemeClr val="tx2">
            <a:lumMod val="5000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Optimize task structure</a:t>
          </a:r>
          <a:endParaRPr lang="en-US" sz="2200" kern="1200" dirty="0"/>
        </a:p>
      </dsp:txBody>
      <dsp:txXfrm>
        <a:off x="3828618" y="1131670"/>
        <a:ext cx="1650134" cy="1278370"/>
      </dsp:txXfrm>
    </dsp:sp>
    <dsp:sp modelId="{6F4355C5-7C1A-4BC3-8298-B8C45A82D13E}">
      <dsp:nvSpPr>
        <dsp:cNvPr id="0" name=""/>
        <dsp:cNvSpPr/>
      </dsp:nvSpPr>
      <dsp:spPr>
        <a:xfrm>
          <a:off x="5637332" y="1062513"/>
          <a:ext cx="1788448" cy="1416684"/>
        </a:xfrm>
        <a:prstGeom prst="roundRect">
          <a:avLst/>
        </a:prstGeom>
        <a:solidFill>
          <a:schemeClr val="tx2">
            <a:lumMod val="5000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Keep task focus down to lowest level step</a:t>
          </a:r>
          <a:endParaRPr lang="en-US" sz="2200" kern="1200" dirty="0"/>
        </a:p>
      </dsp:txBody>
      <dsp:txXfrm>
        <a:off x="5706489" y="1131670"/>
        <a:ext cx="1650134" cy="12783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BD555-6BCA-419E-AE20-F98BC17EAA08}">
      <dsp:nvSpPr>
        <dsp:cNvPr id="0" name=""/>
        <dsp:cNvSpPr/>
      </dsp:nvSpPr>
      <dsp:spPr>
        <a:xfrm>
          <a:off x="0" y="4138133"/>
          <a:ext cx="7648575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7F5AA-6A5F-4BE2-A8AF-5BD3F3A70ECB}">
      <dsp:nvSpPr>
        <dsp:cNvPr id="0" name=""/>
        <dsp:cNvSpPr/>
      </dsp:nvSpPr>
      <dsp:spPr>
        <a:xfrm>
          <a:off x="0" y="2572414"/>
          <a:ext cx="7648575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C0387-C59F-4934-9BC7-759827BE18F6}">
      <dsp:nvSpPr>
        <dsp:cNvPr id="0" name=""/>
        <dsp:cNvSpPr/>
      </dsp:nvSpPr>
      <dsp:spPr>
        <a:xfrm>
          <a:off x="0" y="717563"/>
          <a:ext cx="7648575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60B362-8C1D-43FA-B03C-A9C9074F4E39}">
      <dsp:nvSpPr>
        <dsp:cNvPr id="0" name=""/>
        <dsp:cNvSpPr/>
      </dsp:nvSpPr>
      <dsp:spPr>
        <a:xfrm>
          <a:off x="1988629" y="167677"/>
          <a:ext cx="5659945" cy="536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describes why and what</a:t>
          </a:r>
          <a:endParaRPr lang="en-US" sz="2000" kern="1200" dirty="0"/>
        </a:p>
      </dsp:txBody>
      <dsp:txXfrm>
        <a:off x="1988629" y="167677"/>
        <a:ext cx="5659945" cy="536766"/>
      </dsp:txXfrm>
    </dsp:sp>
    <dsp:sp modelId="{081561BE-94A5-4481-820E-8C9B40889059}">
      <dsp:nvSpPr>
        <dsp:cNvPr id="0" name=""/>
        <dsp:cNvSpPr/>
      </dsp:nvSpPr>
      <dsp:spPr>
        <a:xfrm>
          <a:off x="0" y="141443"/>
          <a:ext cx="1988629" cy="568243"/>
        </a:xfrm>
        <a:prstGeom prst="round2SameRect">
          <a:avLst>
            <a:gd name="adj1" fmla="val 16670"/>
            <a:gd name="adj2" fmla="val 0"/>
          </a:avLst>
        </a:prstGeom>
        <a:solidFill>
          <a:schemeClr val="tx2">
            <a:lumMod val="5000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Concept</a:t>
          </a:r>
          <a:endParaRPr lang="en-US" sz="2400" kern="1200" dirty="0"/>
        </a:p>
      </dsp:txBody>
      <dsp:txXfrm>
        <a:off x="27744" y="169187"/>
        <a:ext cx="1933141" cy="540499"/>
      </dsp:txXfrm>
    </dsp:sp>
    <dsp:sp modelId="{B1078202-CD5B-45B1-BC89-ECF88FCA5F24}">
      <dsp:nvSpPr>
        <dsp:cNvPr id="0" name=""/>
        <dsp:cNvSpPr/>
      </dsp:nvSpPr>
      <dsp:spPr>
        <a:xfrm>
          <a:off x="0" y="717563"/>
          <a:ext cx="7648575" cy="1108072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228600" lvl="1" indent="-228600" algn="l" defTabSz="666750" rtl="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500" kern="1200" dirty="0" smtClean="0"/>
            <a:t>Justification </a:t>
          </a:r>
          <a:r>
            <a:rPr lang="en-US" sz="1500" kern="1200" dirty="0" smtClean="0">
              <a:sym typeface="Symbol"/>
            </a:rPr>
            <a:t> </a:t>
          </a:r>
          <a:r>
            <a:rPr lang="en-US" sz="1500" kern="1200" dirty="0" smtClean="0"/>
            <a:t>Why do I need this info?</a:t>
          </a:r>
          <a:endParaRPr lang="en-US" sz="1500" kern="1200" dirty="0"/>
        </a:p>
        <a:p>
          <a:pPr marL="228600" lvl="1" indent="-228600" algn="l" defTabSz="666750" rtl="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500" kern="1200" dirty="0" smtClean="0"/>
            <a:t>Navigation </a:t>
          </a:r>
          <a:r>
            <a:rPr lang="en-US" sz="1500" kern="1200" dirty="0" smtClean="0">
              <a:sym typeface="Symbol"/>
            </a:rPr>
            <a:t> </a:t>
          </a:r>
          <a:r>
            <a:rPr lang="en-US" sz="1500" kern="1200" dirty="0" smtClean="0"/>
            <a:t>Am I on the right page?</a:t>
          </a:r>
          <a:endParaRPr lang="en-US" sz="1500" kern="1200" dirty="0"/>
        </a:p>
        <a:p>
          <a:pPr marL="228600" lvl="1" indent="-228600" algn="l" defTabSz="666750" rtl="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500" kern="1200" dirty="0" smtClean="0"/>
            <a:t>Features &amp; Limitations </a:t>
          </a:r>
          <a:r>
            <a:rPr lang="en-US" sz="1500" kern="1200" dirty="0" smtClean="0">
              <a:sym typeface="Symbol"/>
            </a:rPr>
            <a:t> </a:t>
          </a:r>
          <a:r>
            <a:rPr lang="en-US" sz="1500" kern="1200" dirty="0" smtClean="0"/>
            <a:t>Can I save this information?</a:t>
          </a:r>
          <a:endParaRPr lang="en-US" sz="1500" kern="1200" dirty="0"/>
        </a:p>
        <a:p>
          <a:pPr marL="228600" lvl="1" indent="-228600" algn="l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500" kern="1200" dirty="0" smtClean="0"/>
            <a:t>Goals </a:t>
          </a:r>
          <a:r>
            <a:rPr lang="en-US" sz="1500" kern="1200" dirty="0" smtClean="0">
              <a:sym typeface="Symbol"/>
            </a:rPr>
            <a:t> </a:t>
          </a:r>
          <a:r>
            <a:rPr lang="en-US" sz="1500" kern="1200" dirty="0" smtClean="0"/>
            <a:t>What can I do with this application? </a:t>
          </a:r>
          <a:endParaRPr lang="en-US" sz="1500" kern="1200" dirty="0"/>
        </a:p>
      </dsp:txBody>
      <dsp:txXfrm>
        <a:off x="0" y="717563"/>
        <a:ext cx="7648575" cy="1108072"/>
      </dsp:txXfrm>
    </dsp:sp>
    <dsp:sp modelId="{1CC69370-2760-4B0E-B57D-E64ADA97D687}">
      <dsp:nvSpPr>
        <dsp:cNvPr id="0" name=""/>
        <dsp:cNvSpPr/>
      </dsp:nvSpPr>
      <dsp:spPr>
        <a:xfrm>
          <a:off x="1988629" y="2060173"/>
          <a:ext cx="5659945" cy="490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describes </a:t>
          </a:r>
          <a:r>
            <a:rPr lang="en-US" sz="2000" b="1" kern="1200" dirty="0" smtClean="0"/>
            <a:t>how</a:t>
          </a:r>
          <a:r>
            <a:rPr lang="en-US" sz="2000" b="0" kern="1200" dirty="0" smtClean="0"/>
            <a:t> to perform a task</a:t>
          </a:r>
          <a:endParaRPr lang="en-US" sz="2000" kern="1200" dirty="0"/>
        </a:p>
      </dsp:txBody>
      <dsp:txXfrm>
        <a:off x="1988629" y="2060173"/>
        <a:ext cx="5659945" cy="490074"/>
      </dsp:txXfrm>
    </dsp:sp>
    <dsp:sp modelId="{46A3D56D-E724-4CD8-8789-0D018511071F}">
      <dsp:nvSpPr>
        <dsp:cNvPr id="0" name=""/>
        <dsp:cNvSpPr/>
      </dsp:nvSpPr>
      <dsp:spPr>
        <a:xfrm>
          <a:off x="0" y="2009120"/>
          <a:ext cx="1988629" cy="542593"/>
        </a:xfrm>
        <a:prstGeom prst="round2SameRect">
          <a:avLst>
            <a:gd name="adj1" fmla="val 16670"/>
            <a:gd name="adj2" fmla="val 0"/>
          </a:avLst>
        </a:prstGeom>
        <a:solidFill>
          <a:schemeClr val="tx2">
            <a:lumMod val="5000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Task</a:t>
          </a:r>
          <a:endParaRPr lang="en-US" sz="2400" kern="1200" dirty="0"/>
        </a:p>
      </dsp:txBody>
      <dsp:txXfrm>
        <a:off x="26492" y="2035612"/>
        <a:ext cx="1935645" cy="516101"/>
      </dsp:txXfrm>
    </dsp:sp>
    <dsp:sp modelId="{1B9E7512-BB78-460E-8C61-ACC03E7A6132}">
      <dsp:nvSpPr>
        <dsp:cNvPr id="0" name=""/>
        <dsp:cNvSpPr/>
      </dsp:nvSpPr>
      <dsp:spPr>
        <a:xfrm>
          <a:off x="0" y="2572414"/>
          <a:ext cx="7648575" cy="816463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228600" lvl="1" indent="-2286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tabLst>
              <a:tab pos="228600" algn="l"/>
            </a:tabLst>
          </a:pPr>
          <a:r>
            <a:rPr lang="en-US" sz="1500" kern="1200" dirty="0" smtClean="0"/>
            <a:t>Procedural</a:t>
          </a:r>
          <a:r>
            <a:rPr lang="en-US" sz="1500" kern="1200" dirty="0" smtClean="0">
              <a:sym typeface="Symbol"/>
            </a:rPr>
            <a:t> </a:t>
          </a:r>
          <a:r>
            <a:rPr lang="en-US" sz="1500" kern="1200" dirty="0" smtClean="0"/>
            <a:t>Typically involves numbered steps </a:t>
          </a:r>
          <a:endParaRPr lang="en-US" sz="1500" kern="1200" dirty="0"/>
        </a:p>
        <a:p>
          <a:pPr marL="228600" lvl="2" indent="-2286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tabLst>
              <a:tab pos="228600" algn="l"/>
            </a:tabLst>
          </a:pPr>
          <a:r>
            <a:rPr lang="en-US" sz="1500" kern="1200" dirty="0" smtClean="0"/>
            <a:t>Task steps </a:t>
          </a:r>
          <a:r>
            <a:rPr lang="en-US" sz="1500" kern="1200" dirty="0" smtClean="0">
              <a:sym typeface="Symbol"/>
            </a:rPr>
            <a:t> H</a:t>
          </a:r>
          <a:r>
            <a:rPr lang="en-US" sz="1500" kern="1200" dirty="0" smtClean="0"/>
            <a:t>ow do I complete my task? </a:t>
          </a:r>
          <a:endParaRPr lang="en-US" sz="1500" kern="1200" dirty="0"/>
        </a:p>
        <a:p>
          <a:pPr marL="228600" lvl="2" indent="-2286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tabLst>
              <a:tab pos="228600" algn="l"/>
            </a:tabLst>
          </a:pPr>
          <a:r>
            <a:rPr lang="en-US" sz="1500" kern="1200" dirty="0" smtClean="0"/>
            <a:t>High-level process </a:t>
          </a:r>
          <a:r>
            <a:rPr lang="en-US" sz="1500" kern="1200" dirty="0" smtClean="0">
              <a:sym typeface="Symbol"/>
            </a:rPr>
            <a:t> </a:t>
          </a:r>
          <a:r>
            <a:rPr lang="en-US" sz="1500" kern="1200" dirty="0" smtClean="0"/>
            <a:t>What do I do next?</a:t>
          </a:r>
        </a:p>
      </dsp:txBody>
      <dsp:txXfrm>
        <a:off x="0" y="2572414"/>
        <a:ext cx="7648575" cy="816463"/>
      </dsp:txXfrm>
    </dsp:sp>
    <dsp:sp modelId="{69F79622-60B9-4F7F-9BD5-4599FBBB0273}">
      <dsp:nvSpPr>
        <dsp:cNvPr id="0" name=""/>
        <dsp:cNvSpPr/>
      </dsp:nvSpPr>
      <dsp:spPr>
        <a:xfrm>
          <a:off x="1988629" y="3645201"/>
          <a:ext cx="5659945" cy="47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provides details necessary to make decisions</a:t>
          </a:r>
          <a:endParaRPr lang="en-US" sz="2000" kern="1200" dirty="0"/>
        </a:p>
      </dsp:txBody>
      <dsp:txXfrm>
        <a:off x="1988629" y="3645201"/>
        <a:ext cx="5659945" cy="473017"/>
      </dsp:txXfrm>
    </dsp:sp>
    <dsp:sp modelId="{4A07959E-D725-4894-AC99-F9D9BBB1525F}">
      <dsp:nvSpPr>
        <dsp:cNvPr id="0" name=""/>
        <dsp:cNvSpPr/>
      </dsp:nvSpPr>
      <dsp:spPr>
        <a:xfrm>
          <a:off x="0" y="3593966"/>
          <a:ext cx="1988629" cy="547547"/>
        </a:xfrm>
        <a:prstGeom prst="round2SameRect">
          <a:avLst>
            <a:gd name="adj1" fmla="val 16670"/>
            <a:gd name="adj2" fmla="val 0"/>
          </a:avLst>
        </a:prstGeom>
        <a:solidFill>
          <a:schemeClr val="tx2">
            <a:lumMod val="5000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Reference</a:t>
          </a:r>
          <a:endParaRPr lang="en-US" sz="2400" kern="1200" dirty="0"/>
        </a:p>
      </dsp:txBody>
      <dsp:txXfrm>
        <a:off x="26734" y="3620700"/>
        <a:ext cx="1935161" cy="520813"/>
      </dsp:txXfrm>
    </dsp:sp>
    <dsp:sp modelId="{D4764B55-6AE4-44F6-B0B0-DA6FB90C55C5}">
      <dsp:nvSpPr>
        <dsp:cNvPr id="0" name=""/>
        <dsp:cNvSpPr/>
      </dsp:nvSpPr>
      <dsp:spPr>
        <a:xfrm>
          <a:off x="0" y="4138133"/>
          <a:ext cx="7648575" cy="1308980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228600" lvl="1" indent="-2286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Descriptions</a:t>
          </a:r>
          <a:r>
            <a:rPr lang="en-US" sz="1500" kern="1200" dirty="0" smtClean="0">
              <a:sym typeface="Symbol"/>
            </a:rPr>
            <a:t>  </a:t>
          </a:r>
          <a:r>
            <a:rPr lang="en-US" sz="1500" kern="1200" dirty="0" smtClean="0"/>
            <a:t>What does this button do? What does this acronym mean? </a:t>
          </a:r>
          <a:endParaRPr lang="en-US" sz="1500" kern="1200" dirty="0"/>
        </a:p>
        <a:p>
          <a:pPr marL="228600" lvl="1" indent="-2286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Examples</a:t>
          </a:r>
          <a:r>
            <a:rPr lang="en-US" sz="1500" kern="1200" dirty="0" smtClean="0">
              <a:sym typeface="Symbol"/>
            </a:rPr>
            <a:t>  </a:t>
          </a:r>
          <a:r>
            <a:rPr lang="en-US" sz="1500" kern="1200" dirty="0" smtClean="0"/>
            <a:t>What's a good password? </a:t>
          </a:r>
          <a:endParaRPr lang="en-US" sz="1500" kern="1200" dirty="0"/>
        </a:p>
        <a:p>
          <a:pPr marL="228600" lvl="1" indent="-2286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Exceptions</a:t>
          </a:r>
          <a:r>
            <a:rPr lang="en-US" sz="1500" kern="1200" dirty="0" smtClean="0">
              <a:sym typeface="Symbol"/>
            </a:rPr>
            <a:t>  </a:t>
          </a:r>
          <a:r>
            <a:rPr lang="en-US" sz="1500" kern="1200" dirty="0" smtClean="0"/>
            <a:t>What if I have two middle names? </a:t>
          </a:r>
          <a:endParaRPr lang="en-US" sz="1500" kern="1200" dirty="0"/>
        </a:p>
        <a:p>
          <a:pPr marL="228600" lvl="1" indent="-2286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Relationships and dependencies</a:t>
          </a:r>
          <a:r>
            <a:rPr lang="en-US" sz="1500" kern="1200" dirty="0" smtClean="0">
              <a:sym typeface="Symbol"/>
            </a:rPr>
            <a:t> </a:t>
          </a:r>
          <a:r>
            <a:rPr lang="en-US" sz="1500" kern="1200" dirty="0" smtClean="0"/>
            <a:t> How do these settings relate to each other?</a:t>
          </a:r>
          <a:endParaRPr lang="en-US" sz="1500" kern="1200" dirty="0"/>
        </a:p>
        <a:p>
          <a:pPr marL="228600" lvl="1" indent="-2286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Expectations</a:t>
          </a:r>
          <a:r>
            <a:rPr lang="en-US" sz="1500" kern="1200" dirty="0" smtClean="0">
              <a:sym typeface="Symbol"/>
            </a:rPr>
            <a:t>  </a:t>
          </a:r>
          <a:r>
            <a:rPr lang="en-US" sz="1500" kern="1200" dirty="0" smtClean="0"/>
            <a:t>How long will this take? </a:t>
          </a:r>
          <a:endParaRPr lang="en-US" sz="1500" kern="1200" dirty="0"/>
        </a:p>
      </dsp:txBody>
      <dsp:txXfrm>
        <a:off x="0" y="4138133"/>
        <a:ext cx="7648575" cy="1308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2238" cy="480387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ctr" anchorCtr="0"/>
          <a:lstStyle>
            <a:lvl1pPr marL="0" marR="0" indent="0" algn="l" rtl="0">
              <a:defRPr sz="1900" b="0" i="0" u="none" strike="noStrike" cap="none" baseline="0"/>
            </a:lvl1pPr>
            <a:lvl2pPr marL="0" marR="0" indent="0" algn="l" rtl="0">
              <a:defRPr sz="1900" b="0" i="0" u="none" strike="noStrike" cap="none" baseline="0"/>
            </a:lvl2pPr>
            <a:lvl3pPr marL="0" marR="0" indent="0" algn="l" rtl="0">
              <a:defRPr sz="1900" b="0" i="0" u="none" strike="noStrike" cap="none" baseline="0"/>
            </a:lvl3pPr>
            <a:lvl4pPr marL="0" marR="0" indent="0" algn="l" rtl="0">
              <a:defRPr sz="1900" b="0" i="0" u="none" strike="noStrike" cap="none" baseline="0"/>
            </a:lvl4pPr>
            <a:lvl5pPr marL="0" marR="0" indent="0" algn="l" rtl="0">
              <a:defRPr sz="1900" b="0" i="0" u="none" strike="noStrike" cap="none" baseline="0"/>
            </a:lvl5pPr>
            <a:lvl6pPr marL="0" marR="0" indent="0" algn="l" rtl="0">
              <a:defRPr sz="1900" b="0" i="0" u="none" strike="noStrike" cap="none" baseline="0"/>
            </a:lvl6pPr>
            <a:lvl7pPr marL="0" marR="0" indent="0" algn="l" rtl="0">
              <a:defRPr sz="1900" b="0" i="0" u="none" strike="noStrike" cap="none" baseline="0"/>
            </a:lvl7pPr>
            <a:lvl8pPr marL="0" marR="0" indent="0" algn="l" rtl="0">
              <a:defRPr sz="1900" b="0" i="0" u="none" strike="noStrike" cap="none" baseline="0"/>
            </a:lvl8pPr>
            <a:lvl9pPr marL="0" marR="0" indent="0" algn="l" rtl="0">
              <a:defRPr sz="1900" b="0" i="0" u="none" strike="noStrike" cap="none" baseline="0"/>
            </a:lvl9pPr>
          </a:lstStyle>
          <a:p>
            <a:endParaRPr dirty="0"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1304" y="0"/>
            <a:ext cx="3172238" cy="480387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ctr" anchorCtr="0"/>
          <a:lstStyle>
            <a:lvl1pPr marL="0" marR="0" indent="0" algn="l" rtl="0">
              <a:defRPr sz="1900" b="0" i="0" u="none" strike="noStrike" cap="none" baseline="0"/>
            </a:lvl1pPr>
            <a:lvl2pPr marL="0" marR="0" indent="0" algn="l" rtl="0">
              <a:defRPr sz="1900" b="0" i="0" u="none" strike="noStrike" cap="none" baseline="0"/>
            </a:lvl2pPr>
            <a:lvl3pPr marL="0" marR="0" indent="0" algn="l" rtl="0">
              <a:defRPr sz="1900" b="0" i="0" u="none" strike="noStrike" cap="none" baseline="0"/>
            </a:lvl3pPr>
            <a:lvl4pPr marL="0" marR="0" indent="0" algn="l" rtl="0">
              <a:defRPr sz="1900" b="0" i="0" u="none" strike="noStrike" cap="none" baseline="0"/>
            </a:lvl4pPr>
            <a:lvl5pPr marL="0" marR="0" indent="0" algn="l" rtl="0">
              <a:defRPr sz="1900" b="0" i="0" u="none" strike="noStrike" cap="none" baseline="0"/>
            </a:lvl5pPr>
            <a:lvl6pPr marL="0" marR="0" indent="0" algn="l" rtl="0">
              <a:defRPr sz="1900" b="0" i="0" u="none" strike="noStrike" cap="none" baseline="0"/>
            </a:lvl6pPr>
            <a:lvl7pPr marL="0" marR="0" indent="0" algn="l" rtl="0">
              <a:defRPr sz="1900" b="0" i="0" u="none" strike="noStrike" cap="none" baseline="0"/>
            </a:lvl7pPr>
            <a:lvl8pPr marL="0" marR="0" indent="0" algn="l" rtl="0">
              <a:defRPr sz="1900" b="0" i="0" u="none" strike="noStrike" cap="none" baseline="0"/>
            </a:lvl8pPr>
            <a:lvl9pPr marL="0" marR="0" indent="0" algn="l" rtl="0">
              <a:defRPr sz="1900" b="0" i="0" u="none" strike="noStrike" cap="none" baseline="0"/>
            </a:lvl9pPr>
          </a:lstStyle>
          <a:p>
            <a:endParaRPr dirty="0"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2184" y="4561225"/>
            <a:ext cx="5850833" cy="4320211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ctr" anchorCtr="0"/>
          <a:lstStyle>
            <a:lvl1pPr marL="0" marR="0" indent="0" algn="l" rtl="0">
              <a:defRPr sz="1800" b="0" i="0" u="none" strike="noStrike" cap="none" baseline="0"/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119172"/>
            <a:ext cx="3172238" cy="480387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ctr" anchorCtr="0"/>
          <a:lstStyle>
            <a:lvl1pPr marL="0" marR="0" indent="0" algn="l" rtl="0">
              <a:defRPr sz="1900" b="0" i="0" u="none" strike="noStrike" cap="none" baseline="0"/>
            </a:lvl1pPr>
            <a:lvl2pPr marL="0" marR="0" indent="0" algn="l" rtl="0">
              <a:defRPr sz="1900" b="0" i="0" u="none" strike="noStrike" cap="none" baseline="0"/>
            </a:lvl2pPr>
            <a:lvl3pPr marL="0" marR="0" indent="0" algn="l" rtl="0">
              <a:defRPr sz="1900" b="0" i="0" u="none" strike="noStrike" cap="none" baseline="0"/>
            </a:lvl3pPr>
            <a:lvl4pPr marL="0" marR="0" indent="0" algn="l" rtl="0">
              <a:defRPr sz="1900" b="0" i="0" u="none" strike="noStrike" cap="none" baseline="0"/>
            </a:lvl4pPr>
            <a:lvl5pPr marL="0" marR="0" indent="0" algn="l" rtl="0">
              <a:defRPr sz="1900" b="0" i="0" u="none" strike="noStrike" cap="none" baseline="0"/>
            </a:lvl5pPr>
            <a:lvl6pPr marL="0" marR="0" indent="0" algn="l" rtl="0">
              <a:defRPr sz="1900" b="0" i="0" u="none" strike="noStrike" cap="none" baseline="0"/>
            </a:lvl6pPr>
            <a:lvl7pPr marL="0" marR="0" indent="0" algn="l" rtl="0">
              <a:defRPr sz="1900" b="0" i="0" u="none" strike="noStrike" cap="none" baseline="0"/>
            </a:lvl7pPr>
            <a:lvl8pPr marL="0" marR="0" indent="0" algn="l" rtl="0">
              <a:defRPr sz="1900" b="0" i="0" u="none" strike="noStrike" cap="none" baseline="0"/>
            </a:lvl8pPr>
            <a:lvl9pPr marL="0" marR="0" indent="0" algn="l" rtl="0">
              <a:defRPr sz="1900" b="0" i="0" u="none" strike="noStrike" cap="none" baseline="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1304" y="9119172"/>
            <a:ext cx="3172238" cy="480387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 sz="1900" b="0" i="0" u="none" strike="noStrike" cap="none" baseline="0"/>
            </a:lvl2pPr>
            <a:lvl3pPr marL="0" marR="0" indent="0" algn="l" rtl="0">
              <a:defRPr sz="1900" b="0" i="0" u="none" strike="noStrike" cap="none" baseline="0"/>
            </a:lvl3pPr>
            <a:lvl4pPr marL="0" marR="0" indent="0" algn="l" rtl="0">
              <a:defRPr sz="1900" b="0" i="0" u="none" strike="noStrike" cap="none" baseline="0"/>
            </a:lvl4pPr>
            <a:lvl5pPr marL="0" marR="0" indent="0" algn="l" rtl="0">
              <a:defRPr sz="1900" b="0" i="0" u="none" strike="noStrike" cap="none" baseline="0"/>
            </a:lvl5pPr>
            <a:lvl6pPr marL="0" marR="0" indent="0" algn="l" rtl="0">
              <a:defRPr sz="1900" b="0" i="0" u="none" strike="noStrike" cap="none" baseline="0"/>
            </a:lvl6pPr>
            <a:lvl7pPr marL="0" marR="0" indent="0" algn="l" rtl="0">
              <a:defRPr sz="1900" b="0" i="0" u="none" strike="noStrike" cap="none" baseline="0"/>
            </a:lvl7pPr>
            <a:lvl8pPr marL="0" marR="0" indent="0" algn="l" rtl="0">
              <a:defRPr sz="1900" b="0" i="0" u="none" strike="noStrike" cap="none" baseline="0"/>
            </a:lvl8pPr>
            <a:lvl9pPr marL="0" marR="0" indent="0" algn="l" rtl="0">
              <a:defRPr sz="1900" b="0" i="0" u="none" strike="noStrike" cap="none" baseline="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8887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32184" y="4561226"/>
            <a:ext cx="5850833" cy="373490"/>
          </a:xfrm>
          <a:prstGeom prst="rect">
            <a:avLst/>
          </a:prstGeom>
          <a:noFill/>
          <a:ln>
            <a:noFill/>
          </a:ln>
        </p:spPr>
        <p:txBody>
          <a:bodyPr lIns="95584" tIns="47779" rIns="95584" bIns="47779" anchor="t" anchorCtr="0">
            <a:spAutoFit/>
          </a:bodyPr>
          <a:lstStyle/>
          <a:p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4141304" y="9312185"/>
            <a:ext cx="3172238" cy="287375"/>
          </a:xfrm>
          <a:prstGeom prst="rect">
            <a:avLst/>
          </a:prstGeom>
          <a:noFill/>
          <a:ln>
            <a:noFill/>
          </a:ln>
        </p:spPr>
        <p:txBody>
          <a:bodyPr lIns="95584" tIns="47779" rIns="95584" bIns="47779" anchor="b" anchorCtr="0">
            <a:spAutoFit/>
          </a:bodyPr>
          <a:lstStyle/>
          <a:p>
            <a:pPr>
              <a:buSzPct val="25000"/>
            </a:pPr>
            <a:r>
              <a:rPr lang="x-non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9560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RRAA, or RARA, or AARR!</a:t>
            </a:r>
            <a:endParaRPr lang="en-Z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3C8F67-9F64-4A35-8018-5C3AD5E31D1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63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A76F20-3D82-456C-8E6A-84A3D68211A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56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739BDD-E8FB-498A-AEFC-1FEB32475C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72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V2.</a:t>
            </a:r>
            <a:r>
              <a:rPr lang="en-US" baseline="0" dirty="0" smtClean="0"/>
              <a:t> shows relationships of some steps to each other, makes it easier to scan. Note that the more usable version is not always shorter!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A76F20-3D82-456C-8E6A-84A3D68211A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20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32184" y="4561226"/>
            <a:ext cx="5850833" cy="373490"/>
          </a:xfrm>
          <a:prstGeom prst="rect">
            <a:avLst/>
          </a:prstGeom>
          <a:noFill/>
          <a:ln>
            <a:noFill/>
          </a:ln>
        </p:spPr>
        <p:txBody>
          <a:bodyPr lIns="95584" tIns="47779" rIns="95584" bIns="47779" anchor="t" anchorCtr="0">
            <a:spAutoFit/>
          </a:bodyPr>
          <a:lstStyle/>
          <a:p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4141304" y="9312185"/>
            <a:ext cx="3172238" cy="287375"/>
          </a:xfrm>
          <a:prstGeom prst="rect">
            <a:avLst/>
          </a:prstGeom>
          <a:noFill/>
          <a:ln>
            <a:noFill/>
          </a:ln>
        </p:spPr>
        <p:txBody>
          <a:bodyPr lIns="95584" tIns="47779" rIns="95584" bIns="47779" anchor="b" anchorCtr="0">
            <a:spAutoFit/>
          </a:bodyPr>
          <a:lstStyle/>
          <a:p>
            <a:pPr>
              <a:buSzPct val="25000"/>
            </a:pPr>
            <a:r>
              <a:rPr lang="x-non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750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1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9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79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0157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41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25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97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32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1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304800"/>
            <a:ext cx="7429499" cy="487970"/>
          </a:xfrm>
        </p:spPr>
        <p:txBody>
          <a:bodyPr>
            <a:normAutofit/>
          </a:bodyPr>
          <a:lstStyle>
            <a:lvl1pPr>
              <a:defRPr sz="28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219200" y="1143000"/>
            <a:ext cx="7429499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3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6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7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304800"/>
            <a:ext cx="7429499" cy="420688"/>
          </a:xfrm>
        </p:spPr>
        <p:txBody>
          <a:bodyPr>
            <a:noAutofit/>
          </a:bodyPr>
          <a:lstStyle>
            <a:lvl1pPr>
              <a:defRPr sz="28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3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8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7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1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30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DITA Topic-Based Writing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 thru 4 – Start with task topics, add concept topics, and add reference topics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Let’s go back to example from a previous session week:</a:t>
            </a:r>
          </a:p>
          <a:p>
            <a:pPr marL="454025" indent="-342900">
              <a:buFont typeface="+mj-lt"/>
              <a:buAutoNum type="arabicPeriod"/>
            </a:pPr>
            <a:r>
              <a:rPr lang="en-US" b="0" dirty="0" smtClean="0"/>
              <a:t>Goal – Migrating the software to the new version</a:t>
            </a:r>
          </a:p>
          <a:p>
            <a:pPr marL="454025" indent="-342900">
              <a:buFont typeface="+mj-lt"/>
              <a:buAutoNum type="arabicPeriod"/>
            </a:pPr>
            <a:r>
              <a:rPr lang="en-US" b="0" dirty="0" smtClean="0"/>
              <a:t>Tasks – List all the task topics</a:t>
            </a:r>
          </a:p>
          <a:p>
            <a:pPr marL="454025" indent="-342900">
              <a:buFont typeface="+mj-lt"/>
              <a:buAutoNum type="arabicPeriod"/>
            </a:pPr>
            <a:r>
              <a:rPr lang="en-US" b="0" dirty="0" smtClean="0"/>
              <a:t>Concepts – List and add the concept topics</a:t>
            </a:r>
          </a:p>
          <a:p>
            <a:pPr marL="454025" indent="-342900">
              <a:buFont typeface="+mj-lt"/>
              <a:buAutoNum type="arabicPeriod"/>
            </a:pPr>
            <a:r>
              <a:rPr lang="en-US" b="0" dirty="0" smtClean="0"/>
              <a:t>Reference – List and add the reference topics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 – How does this look in DITA?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687033"/>
              </p:ext>
            </p:extLst>
          </p:nvPr>
        </p:nvGraphicFramePr>
        <p:xfrm>
          <a:off x="381000" y="802295"/>
          <a:ext cx="8480425" cy="5867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36961"/>
                <a:gridCol w="4243464"/>
              </a:tblGrid>
              <a:tr h="318357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Goal: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Migrating the </a:t>
                      </a:r>
                      <a:r>
                        <a:rPr lang="en-US" baseline="0" dirty="0" smtClean="0"/>
                        <a:t>Software to the New Version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318357">
                <a:tc>
                  <a:txBody>
                    <a:bodyPr/>
                    <a:lstStyle/>
                    <a:p>
                      <a:r>
                        <a:rPr lang="en-US" dirty="0" smtClean="0"/>
                        <a:t>Task Overview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dirty="0" smtClean="0"/>
                        <a:t>Original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 Task - Revision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186843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dirty="0" smtClean="0"/>
                        <a:t>Hardware</a:t>
                      </a:r>
                      <a:r>
                        <a:rPr lang="en-US" u="sng" baseline="0" dirty="0" smtClean="0"/>
                        <a:t> requirements</a:t>
                      </a: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Software requirements</a:t>
                      </a: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Applying updates</a:t>
                      </a:r>
                      <a:endParaRPr lang="en-US" u="sng" baseline="0" dirty="0" smtClean="0"/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Stopping </a:t>
                      </a:r>
                      <a:r>
                        <a:rPr lang="en-US" u="sng" baseline="0" dirty="0" smtClean="0"/>
                        <a:t>Processes</a:t>
                      </a:r>
                      <a:endParaRPr lang="en-US" u="sng" baseline="0" dirty="0" smtClean="0"/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Backing up your </a:t>
                      </a:r>
                      <a:r>
                        <a:rPr lang="en-US" u="sng" baseline="0" dirty="0" smtClean="0"/>
                        <a:t>Process </a:t>
                      </a:r>
                      <a:r>
                        <a:rPr lang="en-US" u="sng" baseline="0" dirty="0" smtClean="0"/>
                        <a:t>file</a:t>
                      </a: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Running the </a:t>
                      </a:r>
                      <a:r>
                        <a:rPr lang="en-US" u="sng" baseline="0" dirty="0" smtClean="0"/>
                        <a:t>utility </a:t>
                      </a:r>
                      <a:r>
                        <a:rPr lang="en-US" u="sng" baseline="0" dirty="0" smtClean="0"/>
                        <a:t>for Windows</a:t>
                      </a: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Running the </a:t>
                      </a:r>
                      <a:r>
                        <a:rPr lang="en-US" u="sng" baseline="0" dirty="0" smtClean="0"/>
                        <a:t>utility </a:t>
                      </a:r>
                      <a:r>
                        <a:rPr lang="en-US" u="sng" baseline="0" dirty="0" smtClean="0"/>
                        <a:t>for UNIX</a:t>
                      </a: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Verifying migration</a:t>
                      </a: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Setting up a new profile</a:t>
                      </a: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endParaRPr lang="en-US" u="sng" baseline="0" dirty="0" smtClean="0"/>
                    </a:p>
                    <a:p>
                      <a: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itchFamily="34" charset="0"/>
                        <a:buChar char="•"/>
                      </a:pPr>
                      <a:r>
                        <a:rPr lang="en-US" u="none" baseline="0" dirty="0" smtClean="0"/>
                        <a:t>What’s the order of steps here and what’s the process?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itchFamily="34" charset="0"/>
                        <a:buChar char="•"/>
                      </a:pPr>
                      <a:r>
                        <a:rPr lang="en-US" u="none" baseline="0" dirty="0" smtClean="0"/>
                        <a:t>Which of these are concepts and which of these are tasks?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itchFamily="34" charset="0"/>
                        <a:buChar char="•"/>
                      </a:pPr>
                      <a:r>
                        <a:rPr lang="en-US" u="none" baseline="0" dirty="0" smtClean="0"/>
                        <a:t>Read the goal, as a user do you know how to accomplish this goal from the information above?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Verify that you have the correct hardware and software:</a:t>
                      </a:r>
                    </a:p>
                    <a:p>
                      <a:pPr marL="800100" lvl="1" indent="-342900">
                        <a:buFont typeface="Wingdings" pitchFamily="2" charset="2"/>
                        <a:buChar char="q"/>
                      </a:pPr>
                      <a:r>
                        <a:rPr lang="en-US" u="sng" dirty="0" smtClean="0"/>
                        <a:t>Hardware</a:t>
                      </a:r>
                      <a:r>
                        <a:rPr lang="en-US" u="sng" baseline="0" dirty="0" smtClean="0"/>
                        <a:t> requirement</a:t>
                      </a:r>
                      <a:r>
                        <a:rPr lang="en-US" baseline="0" dirty="0" smtClean="0"/>
                        <a:t>s</a:t>
                      </a:r>
                    </a:p>
                    <a:p>
                      <a:pPr marL="800100" lvl="1" indent="-342900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Software requirements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u="sng" baseline="0" dirty="0" smtClean="0"/>
                        <a:t>Apply </a:t>
                      </a:r>
                      <a:r>
                        <a:rPr lang="en-US" u="sng" baseline="0" dirty="0" smtClean="0"/>
                        <a:t>updates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u="sng" baseline="0" dirty="0" smtClean="0"/>
                        <a:t>Stop </a:t>
                      </a:r>
                      <a:r>
                        <a:rPr lang="en-US" u="sng" baseline="0" dirty="0" smtClean="0"/>
                        <a:t>Processes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u="sng" baseline="0" dirty="0" smtClean="0"/>
                        <a:t>Back up the </a:t>
                      </a:r>
                      <a:r>
                        <a:rPr lang="en-US" u="sng" baseline="0" dirty="0" smtClean="0"/>
                        <a:t>Process </a:t>
                      </a:r>
                      <a:r>
                        <a:rPr lang="en-US" u="sng" baseline="0" dirty="0" smtClean="0"/>
                        <a:t>file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Run the migration utility:</a:t>
                      </a:r>
                    </a:p>
                    <a:p>
                      <a:pPr marL="800100" lvl="1" indent="-342900" algn="l" defTabSz="914400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On W</a:t>
                      </a:r>
                      <a:r>
                        <a:rPr lang="en-US" sz="1800" u="sng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indows</a:t>
                      </a:r>
                    </a:p>
                    <a:p>
                      <a:pPr marL="800100" lvl="1" indent="-342900" algn="l" defTabSz="914400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800" u="sng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en-US" u="sng" baseline="0" dirty="0" smtClean="0"/>
                        <a:t>UNIX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u="sng" baseline="0" dirty="0" smtClean="0"/>
                        <a:t>Verify the migration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u="sng" baseline="0" dirty="0" smtClean="0"/>
                        <a:t>Set up a new profile</a:t>
                      </a:r>
                      <a:r>
                        <a:rPr lang="en-US" baseline="0" dirty="0" smtClean="0"/>
                        <a:t>.</a:t>
                      </a:r>
                      <a:endParaRPr lang="en-US" dirty="0" smtClean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8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this?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gray">
          <a:xfrm>
            <a:off x="644525" y="1219200"/>
            <a:ext cx="3927476" cy="4640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342900" marR="0" lvl="0" indent="-231775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Ditamap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organization for this process</a:t>
            </a:r>
          </a:p>
          <a:p>
            <a:pPr marL="342900" marR="0" lvl="0" indent="-231775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You can reuse the hardware and software topics anywhere you would like</a:t>
            </a:r>
          </a:p>
          <a:p>
            <a:pPr marL="342900" marR="0" lvl="0" indent="-231775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Let’s take a look at the topics</a:t>
            </a:r>
          </a:p>
          <a:p>
            <a:pPr marL="342900" marR="0" lvl="0" indent="-231775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5050"/>
              </a:buClr>
              <a:buSzTx/>
              <a:buFont typeface="Arial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5050"/>
              </a:solidFill>
              <a:effectLst/>
              <a:uLnTx/>
              <a:uFillTx/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238250"/>
            <a:ext cx="3090497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DITA Best Practices Book – Task analysis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45628" y="1143000"/>
            <a:ext cx="7429499" cy="4572000"/>
          </a:xfrm>
        </p:spPr>
        <p:txBody>
          <a:bodyPr>
            <a:normAutofit fontScale="85000" lnSpcReduction="10000"/>
          </a:bodyPr>
          <a:lstStyle/>
          <a:p>
            <a:pPr marL="454025" indent="-342900">
              <a:spcBef>
                <a:spcPts val="600"/>
              </a:spcBef>
              <a:buNone/>
            </a:pPr>
            <a:r>
              <a:rPr lang="en-US" dirty="0" smtClean="0"/>
              <a:t>Task Analysis Questions</a:t>
            </a:r>
          </a:p>
          <a:p>
            <a:pPr marL="454025" indent="-342900">
              <a:spcBef>
                <a:spcPts val="600"/>
              </a:spcBef>
              <a:buFont typeface="+mj-lt"/>
              <a:buAutoNum type="arabicPeriod"/>
            </a:pPr>
            <a:r>
              <a:rPr lang="en-US" b="0" dirty="0" smtClean="0"/>
              <a:t>What is the Goal?</a:t>
            </a:r>
          </a:p>
          <a:p>
            <a:pPr marL="454025" indent="-342900">
              <a:spcBef>
                <a:spcPts val="600"/>
              </a:spcBef>
              <a:buFont typeface="+mj-lt"/>
              <a:buAutoNum type="arabicPeriod"/>
            </a:pPr>
            <a:r>
              <a:rPr lang="en-US" b="0" dirty="0" smtClean="0"/>
              <a:t>What tasks does the user need to do to accomplish the goal?</a:t>
            </a:r>
          </a:p>
          <a:p>
            <a:pPr marL="454025" indent="-342900">
              <a:spcBef>
                <a:spcPts val="600"/>
              </a:spcBef>
              <a:buFont typeface="+mj-lt"/>
              <a:buAutoNum type="arabicPeriod"/>
            </a:pPr>
            <a:r>
              <a:rPr lang="en-US" b="0" dirty="0" smtClean="0"/>
              <a:t>What are the mental and physical steps involved in each task?</a:t>
            </a:r>
          </a:p>
          <a:p>
            <a:pPr marL="454025" indent="-342900">
              <a:spcBef>
                <a:spcPts val="600"/>
              </a:spcBef>
              <a:buFont typeface="+mj-lt"/>
              <a:buAutoNum type="arabicPeriod"/>
            </a:pPr>
            <a:r>
              <a:rPr lang="en-US" b="0" dirty="0" smtClean="0"/>
              <a:t>Who performs the task?</a:t>
            </a:r>
          </a:p>
          <a:p>
            <a:pPr marL="454025" indent="-342900">
              <a:spcBef>
                <a:spcPts val="600"/>
              </a:spcBef>
              <a:buFont typeface="+mj-lt"/>
              <a:buAutoNum type="arabicPeriod"/>
            </a:pPr>
            <a:r>
              <a:rPr lang="en-US" b="0" dirty="0" smtClean="0"/>
              <a:t>When and under what conditions is the task performed?</a:t>
            </a:r>
          </a:p>
          <a:p>
            <a:pPr marL="454025" indent="-342900">
              <a:spcBef>
                <a:spcPts val="600"/>
              </a:spcBef>
              <a:buFont typeface="+mj-lt"/>
              <a:buAutoNum type="arabicPeriod"/>
            </a:pPr>
            <a:r>
              <a:rPr lang="en-US" b="0" dirty="0" smtClean="0"/>
              <a:t>What are the potential distractions to accomplishing the goal?</a:t>
            </a:r>
          </a:p>
          <a:p>
            <a:pPr marL="454025" indent="-342900">
              <a:spcBef>
                <a:spcPts val="600"/>
              </a:spcBef>
              <a:buFont typeface="+mj-lt"/>
              <a:buAutoNum type="arabicPeriod"/>
            </a:pPr>
            <a:r>
              <a:rPr lang="en-US" b="0" dirty="0" smtClean="0"/>
              <a:t>What does the user need to know about the task?</a:t>
            </a:r>
          </a:p>
          <a:p>
            <a:pPr marL="454025" indent="-342900">
              <a:spcBef>
                <a:spcPts val="600"/>
              </a:spcBef>
              <a:buFont typeface="+mj-lt"/>
              <a:buAutoNum type="arabicPeriod"/>
            </a:pPr>
            <a:r>
              <a:rPr lang="en-US" b="0" dirty="0" smtClean="0"/>
              <a:t>What is the sequence of tasks for steps?</a:t>
            </a:r>
          </a:p>
          <a:p>
            <a:pPr marL="454025" indent="-342900">
              <a:spcBef>
                <a:spcPts val="600"/>
              </a:spcBef>
              <a:buFont typeface="+mj-lt"/>
              <a:buAutoNum type="arabicPeriod"/>
            </a:pPr>
            <a:r>
              <a:rPr lang="en-US" b="0" dirty="0" smtClean="0"/>
              <a:t>What is the expected result?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244475" y="147638"/>
            <a:ext cx="7083425" cy="4587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Substeps in tasks- Improved usability</a:t>
            </a:r>
          </a:p>
        </p:txBody>
      </p:sp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64459"/>
              </p:ext>
            </p:extLst>
          </p:nvPr>
        </p:nvGraphicFramePr>
        <p:xfrm>
          <a:off x="381000" y="990600"/>
          <a:ext cx="8385175" cy="4419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41775"/>
                <a:gridCol w="4343400"/>
              </a:tblGrid>
              <a:tr h="38583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Original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Revision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3762">
                <a:tc>
                  <a:txBody>
                    <a:bodyPr/>
                    <a:lstStyle/>
                    <a:p>
                      <a:r>
                        <a:rPr lang="en-US" sz="1600" b="1" i="1" dirty="0" smtClean="0"/>
                        <a:t>To add a setting to your profile: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baseline="0" dirty="0" smtClean="0"/>
                        <a:t>Select the profile </a:t>
                      </a:r>
                      <a:r>
                        <a:rPr lang="en-US" sz="1600" b="0" i="0" baseline="0" dirty="0" smtClean="0"/>
                        <a:t>you </a:t>
                      </a:r>
                      <a:r>
                        <a:rPr lang="en-US" sz="1600" b="0" i="0" baseline="0" dirty="0" smtClean="0"/>
                        <a:t>want and right-click.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baseline="0" dirty="0" smtClean="0"/>
                        <a:t>Select </a:t>
                      </a:r>
                      <a:r>
                        <a:rPr lang="en-US" sz="1600" b="1" i="0" baseline="0" dirty="0" smtClean="0"/>
                        <a:t>Properties</a:t>
                      </a:r>
                      <a:r>
                        <a:rPr lang="en-US" sz="1600" b="0" i="0" baseline="0" dirty="0" smtClean="0"/>
                        <a:t> from the menu.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baseline="0" dirty="0" smtClean="0"/>
                        <a:t>In the Properties window, find the name </a:t>
                      </a:r>
                      <a:r>
                        <a:rPr lang="en-US" sz="1600" b="0" i="0" baseline="0" dirty="0" smtClean="0"/>
                        <a:t>of </a:t>
                      </a:r>
                      <a:r>
                        <a:rPr lang="en-US" sz="1600" b="0" i="0" baseline="0" dirty="0" smtClean="0"/>
                        <a:t>the profile file.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baseline="0" dirty="0" smtClean="0"/>
                        <a:t>Close the Properties window.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baseline="0" dirty="0" smtClean="0"/>
                        <a:t>Open </a:t>
                      </a:r>
                      <a:r>
                        <a:rPr lang="en-US" sz="1600" b="0" i="0" baseline="0" dirty="0" smtClean="0"/>
                        <a:t>the profile </a:t>
                      </a:r>
                      <a:r>
                        <a:rPr lang="en-US" sz="1600" b="0" i="0" baseline="0" dirty="0" smtClean="0"/>
                        <a:t>file in a text editor.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baseline="0" dirty="0" smtClean="0"/>
                        <a:t>Add the setting to your </a:t>
                      </a:r>
                      <a:r>
                        <a:rPr lang="en-US" sz="1600" b="0" i="0" baseline="0" dirty="0" smtClean="0"/>
                        <a:t>profile.</a:t>
                      </a:r>
                      <a:endParaRPr lang="en-US" sz="1600" b="0" i="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baseline="0" dirty="0" smtClean="0"/>
                        <a:t>Save the </a:t>
                      </a:r>
                      <a:r>
                        <a:rPr lang="en-US" sz="1600" b="0" i="0" baseline="0" dirty="0" smtClean="0"/>
                        <a:t>profile.</a:t>
                      </a:r>
                      <a:endParaRPr lang="en-US" sz="1600" b="0" i="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baseline="0" dirty="0" smtClean="0"/>
                        <a:t>Run the profile </a:t>
                      </a:r>
                      <a:r>
                        <a:rPr lang="en-US" sz="1600" b="0" i="0" baseline="0" dirty="0" smtClean="0"/>
                        <a:t>command.</a:t>
                      </a:r>
                      <a:endParaRPr lang="en-US" sz="1600" b="0" i="0" baseline="0" dirty="0" smtClean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 smtClean="0"/>
                        <a:t>To add a setting to your profile:</a:t>
                      </a:r>
                      <a:endParaRPr lang="en-US" sz="1600" b="1" i="1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baseline="0" dirty="0" smtClean="0"/>
                        <a:t>Determine the name of the profile </a:t>
                      </a:r>
                    </a:p>
                    <a:p>
                      <a:pPr marL="800100" lvl="1" indent="-342900">
                        <a:buFont typeface="+mj-lt"/>
                        <a:buAutoNum type="alphaLcPeriod"/>
                      </a:pPr>
                      <a:r>
                        <a:rPr lang="en-US" sz="1600" b="0" i="0" baseline="0" dirty="0" smtClean="0"/>
                        <a:t>Right-click the profile </a:t>
                      </a:r>
                      <a:r>
                        <a:rPr lang="en-US" sz="1600" b="0" i="0" baseline="0" dirty="0" smtClean="0"/>
                        <a:t>that </a:t>
                      </a:r>
                      <a:r>
                        <a:rPr lang="en-US" sz="1600" b="0" i="0" baseline="0" dirty="0" smtClean="0"/>
                        <a:t>you want and select </a:t>
                      </a:r>
                      <a:r>
                        <a:rPr lang="en-US" sz="1600" b="1" i="0" baseline="0" dirty="0" smtClean="0"/>
                        <a:t>Properties</a:t>
                      </a:r>
                      <a:r>
                        <a:rPr lang="en-US" sz="1600" b="0" i="0" baseline="0" dirty="0" smtClean="0"/>
                        <a:t> from the menu.</a:t>
                      </a:r>
                    </a:p>
                    <a:p>
                      <a:pPr marL="800100" lvl="1" indent="-342900">
                        <a:buFont typeface="+mj-lt"/>
                        <a:buAutoNum type="alphaLcPeriod"/>
                      </a:pPr>
                      <a:r>
                        <a:rPr lang="en-US" sz="1600" b="0" i="0" baseline="0" dirty="0" smtClean="0"/>
                        <a:t>In the Properties window, find the name </a:t>
                      </a:r>
                      <a:r>
                        <a:rPr lang="en-US" sz="1600" b="0" i="0" baseline="0" dirty="0" smtClean="0"/>
                        <a:t>of </a:t>
                      </a:r>
                      <a:r>
                        <a:rPr lang="en-US" sz="1600" b="0" i="0" baseline="0" dirty="0" smtClean="0"/>
                        <a:t>the profile file.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baseline="0" dirty="0" smtClean="0"/>
                        <a:t>Update the profile file with the new setting:</a:t>
                      </a:r>
                    </a:p>
                    <a:p>
                      <a:pPr marL="800100" lvl="1" indent="-342900">
                        <a:buFont typeface="+mj-lt"/>
                        <a:buAutoNum type="alphaLcPeriod"/>
                      </a:pPr>
                      <a:r>
                        <a:rPr lang="en-US" sz="1600" b="0" i="0" baseline="0" dirty="0" smtClean="0"/>
                        <a:t>Open </a:t>
                      </a:r>
                      <a:r>
                        <a:rPr lang="en-US" sz="1600" b="0" i="0" baseline="0" dirty="0" smtClean="0"/>
                        <a:t>the profile </a:t>
                      </a:r>
                      <a:r>
                        <a:rPr lang="en-US" sz="1600" b="0" i="0" baseline="0" dirty="0" smtClean="0"/>
                        <a:t>file in a text editor.</a:t>
                      </a:r>
                    </a:p>
                    <a:p>
                      <a:pPr marL="800100" lvl="1" indent="-342900">
                        <a:buFont typeface="+mj-lt"/>
                        <a:buAutoNum type="alphaLcPeriod"/>
                      </a:pPr>
                      <a:r>
                        <a:rPr lang="en-US" sz="1600" b="0" i="0" baseline="0" dirty="0" smtClean="0"/>
                        <a:t>Add the setting to </a:t>
                      </a:r>
                      <a:r>
                        <a:rPr lang="en-US" sz="1600" b="0" i="0" baseline="0" dirty="0" smtClean="0"/>
                        <a:t>your.</a:t>
                      </a:r>
                      <a:endParaRPr lang="en-US" sz="1600" b="0" i="0" baseline="0" dirty="0" smtClean="0"/>
                    </a:p>
                    <a:p>
                      <a:pPr marL="800100" lvl="1" indent="-342900">
                        <a:buFont typeface="+mj-lt"/>
                        <a:buAutoNum type="alphaLcPeriod"/>
                      </a:pPr>
                      <a:r>
                        <a:rPr lang="en-US" sz="1600" b="0" i="0" baseline="0" dirty="0" smtClean="0"/>
                        <a:t>Save the </a:t>
                      </a:r>
                      <a:r>
                        <a:rPr lang="en-US" sz="1600" b="0" i="0" baseline="0" dirty="0" smtClean="0"/>
                        <a:t>profile.</a:t>
                      </a:r>
                      <a:endParaRPr lang="en-US" sz="1600" b="0" i="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baseline="0" dirty="0" smtClean="0"/>
                        <a:t>Run the profile </a:t>
                      </a:r>
                      <a:r>
                        <a:rPr lang="en-US" sz="1600" b="0" i="0" baseline="0" dirty="0" smtClean="0"/>
                        <a:t>command.</a:t>
                      </a:r>
                      <a:endParaRPr lang="en-US" sz="1600" b="0" i="0" baseline="0" dirty="0" smtClean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1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 – How does this look in DITA? </a:t>
            </a:r>
            <a:endParaRPr lang="en-US" dirty="0"/>
          </a:p>
        </p:txBody>
      </p:sp>
      <p:pic>
        <p:nvPicPr>
          <p:cNvPr id="5" name="Picture 4" descr="training5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82869"/>
            <a:ext cx="6929067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7129461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sz="2000" b="1" i="0" u="none" strike="noStrike" cap="none" baseline="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Session</a:t>
            </a:r>
            <a:r>
              <a:rPr lang="en-US" sz="2000" b="1" i="0" u="none" strike="noStrike" cap="none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results – Where we’ve been</a:t>
            </a:r>
            <a:endParaRPr lang="x-none" sz="2000" b="1" i="0" u="none" strike="noStrike" cap="none" baseline="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>
          <a:xfrm>
            <a:off x="1295401" y="838200"/>
            <a:ext cx="6629400" cy="55630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Content is King – Foundation Pyramid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Concise Writing – quick review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Task-oriented Writing – quick review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Topics Types – relationship with concise and task-oriented writing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Topic-based Writing (DITA)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Topic-based Writing – Organizational Steps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Summary tasks – How they look in DITA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Task Analysis Questions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Task Substeps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Task Substeps – How they look in DITA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Think about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When working on projects: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 smtClean="0"/>
              <a:t>Implement concise writing – start now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 smtClean="0"/>
              <a:t>Practice task-oriented writing – start now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 smtClean="0"/>
              <a:t>If you were working in DITA, think about what you would do?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295400" y="325600"/>
            <a:ext cx="7129461" cy="387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b="1" i="0" u="none" strike="noStrike" cap="none" baseline="0" dirty="0" smtClean="0">
                <a:solidFill>
                  <a:schemeClr val="lt1"/>
                </a:solidFill>
                <a:ea typeface="Tahoma"/>
                <a:sym typeface="Tahoma"/>
              </a:rPr>
              <a:t>Session</a:t>
            </a:r>
            <a:r>
              <a:rPr lang="en-US" b="1" i="0" u="none" strike="noStrike" cap="none" dirty="0" smtClean="0">
                <a:solidFill>
                  <a:schemeClr val="lt1"/>
                </a:solidFill>
                <a:ea typeface="Tahoma"/>
                <a:sym typeface="Tahoma"/>
              </a:rPr>
              <a:t> results</a:t>
            </a:r>
            <a:endParaRPr lang="x-none" b="1" i="0" u="none" strike="noStrike" cap="none" baseline="0" dirty="0">
              <a:solidFill>
                <a:schemeClr val="lt1"/>
              </a:solidFill>
              <a:ea typeface="Tahoma"/>
              <a:sym typeface="Tahoma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>
          <a:xfrm>
            <a:off x="1295400" y="838200"/>
            <a:ext cx="6934200" cy="55630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Content is King – Foundation Pyramid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Concise Writing – quick review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Task-oriented Writing – quick review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Topics Types – relationship with concise and task-oriented writing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Topic-based Writing (DITA)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Topic-based Writing – Organizational Steps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Summary tasks – How they look in DITA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Task Analysis Questions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Task Substeps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Task Substeps – How they look in DITA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is king – Build the 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867400" y="1016000"/>
            <a:ext cx="3048000" cy="4953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Facts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b="0" dirty="0" smtClean="0"/>
              <a:t>Quality content takes longer to write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b="0" dirty="0" smtClean="0"/>
              <a:t>Quality of legacy content must be elevated/reworked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b="0" dirty="0" smtClean="0"/>
              <a:t>You must make a conscious effort to write this way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1410802"/>
              </p:ext>
            </p:extLst>
          </p:nvPr>
        </p:nvGraphicFramePr>
        <p:xfrm>
          <a:off x="228600" y="1143000"/>
          <a:ext cx="6096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219200" y="326907"/>
            <a:ext cx="7429499" cy="487970"/>
          </a:xfrm>
        </p:spPr>
        <p:txBody>
          <a:bodyPr>
            <a:normAutofit/>
          </a:bodyPr>
          <a:lstStyle/>
          <a:p>
            <a:r>
              <a:rPr lang="en-US" dirty="0" smtClean="0"/>
              <a:t>Concise writing</a:t>
            </a:r>
            <a:endParaRPr lang="en-ZA" dirty="0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429499" cy="4572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RRAA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emove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eplace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ffirm</a:t>
            </a:r>
          </a:p>
          <a:p>
            <a:pPr>
              <a:lnSpc>
                <a:spcPct val="150000"/>
              </a:lnSpc>
              <a:buFontTx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For the writer: when in doubt, leave it out!</a:t>
            </a:r>
            <a:endParaRPr lang="en-ZA" sz="18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For the peer reviewer: when in doubt, take it out!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083425" cy="4587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Task-orientation</a:t>
            </a:r>
            <a:endParaRPr 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046325"/>
              </p:ext>
            </p:extLst>
          </p:nvPr>
        </p:nvGraphicFramePr>
        <p:xfrm>
          <a:off x="762000" y="1447800"/>
          <a:ext cx="74295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232650" cy="873125"/>
          </a:xfrm>
        </p:spPr>
        <p:txBody>
          <a:bodyPr/>
          <a:lstStyle/>
          <a:p>
            <a:r>
              <a:rPr lang="en-US" dirty="0" smtClean="0"/>
              <a:t>Topic types review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569858"/>
              </p:ext>
            </p:extLst>
          </p:nvPr>
        </p:nvGraphicFramePr>
        <p:xfrm>
          <a:off x="1011237" y="838200"/>
          <a:ext cx="7648575" cy="544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Topic-based writing (DITA)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7162800" cy="5715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400" dirty="0" smtClean="0">
                <a:latin typeface="Arial" panose="020B0604020202020204" pitchFamily="34" charset="0"/>
                <a:cs typeface="Arial" panose="020B0604020202020204" pitchFamily="34" charset="0"/>
              </a:rPr>
              <a:t>We know</a:t>
            </a:r>
          </a:p>
          <a:p>
            <a:r>
              <a:rPr lang="en-US" sz="6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Narratives work well for books, but not for technical content</a:t>
            </a:r>
          </a:p>
          <a:p>
            <a:r>
              <a:rPr lang="en-US" sz="6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content is not read from cover to cover – it is read by topic</a:t>
            </a:r>
          </a:p>
          <a:p>
            <a:r>
              <a:rPr lang="en-US" sz="6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Users have a specific goal - Want to find a specific task, complete it, and move on</a:t>
            </a:r>
            <a:endParaRPr lang="en-US" sz="6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6400" dirty="0" smtClean="0">
                <a:latin typeface="Arial" panose="020B0604020202020204" pitchFamily="34" charset="0"/>
                <a:cs typeface="Arial" panose="020B0604020202020204" pitchFamily="34" charset="0"/>
              </a:rPr>
              <a:t>Topic-Based Writing Benefits</a:t>
            </a:r>
          </a:p>
          <a:p>
            <a:r>
              <a:rPr lang="en-US" sz="6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Topics can be reused (write quality content once)</a:t>
            </a:r>
          </a:p>
          <a:p>
            <a:r>
              <a:rPr lang="en-US" sz="6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Users scan and find information more quickly</a:t>
            </a:r>
          </a:p>
          <a:p>
            <a:r>
              <a:rPr lang="en-US" sz="6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More productivity – Each writer can contribute specific topics that support user goals</a:t>
            </a:r>
          </a:p>
          <a:p>
            <a:r>
              <a:rPr lang="en-US" sz="6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Collaborative product releases</a:t>
            </a:r>
          </a:p>
          <a:p>
            <a:r>
              <a:rPr lang="en-US" sz="6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Organize and reorganize content more easily</a:t>
            </a:r>
          </a:p>
          <a:p>
            <a:r>
              <a:rPr lang="en-US" sz="6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Reviewers review chunks of content – not the whole deliverable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Topic-Based Writing – Organization in four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4025" indent="-342900">
              <a:buNone/>
            </a:pPr>
            <a:r>
              <a:rPr lang="en-US" dirty="0" smtClean="0"/>
              <a:t>Get Organized – Four Steps</a:t>
            </a:r>
          </a:p>
          <a:p>
            <a:pPr marL="454025" indent="-342900">
              <a:buFont typeface="+mj-lt"/>
              <a:buAutoNum type="arabicPeriod"/>
            </a:pPr>
            <a:r>
              <a:rPr lang="en-US" b="0" dirty="0" smtClean="0"/>
              <a:t>Determine the goals that the user needs to accomplish</a:t>
            </a:r>
          </a:p>
          <a:p>
            <a:pPr marL="454025" indent="-342900">
              <a:buFont typeface="+mj-lt"/>
              <a:buAutoNum type="arabicPeriod"/>
            </a:pPr>
            <a:r>
              <a:rPr lang="en-US" b="0" dirty="0" smtClean="0"/>
              <a:t>Start with the task topics</a:t>
            </a:r>
          </a:p>
          <a:p>
            <a:pPr marL="454025" indent="-342900">
              <a:buFont typeface="+mj-lt"/>
              <a:buAutoNum type="arabicPeriod"/>
            </a:pPr>
            <a:r>
              <a:rPr lang="en-US" b="0" dirty="0" smtClean="0"/>
              <a:t>Add the concept topics</a:t>
            </a:r>
          </a:p>
          <a:p>
            <a:pPr marL="454025" indent="-342900">
              <a:buFont typeface="+mj-lt"/>
              <a:buAutoNum type="arabicPeriod"/>
            </a:pPr>
            <a:r>
              <a:rPr lang="en-US" b="0" dirty="0" smtClean="0"/>
              <a:t>Add the reference topics</a:t>
            </a:r>
          </a:p>
          <a:p>
            <a:pPr marL="454025" indent="-342900">
              <a:buNone/>
            </a:pPr>
            <a:endParaRPr lang="en-US" b="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1 - Let’s practice 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We’ll start easy and get harder:</a:t>
            </a:r>
          </a:p>
          <a:p>
            <a:r>
              <a:rPr lang="en-US" b="0" dirty="0" smtClean="0"/>
              <a:t>Band aid</a:t>
            </a:r>
          </a:p>
          <a:p>
            <a:r>
              <a:rPr lang="en-US" b="0" dirty="0" smtClean="0"/>
              <a:t>Toothbrush</a:t>
            </a:r>
          </a:p>
          <a:p>
            <a:r>
              <a:rPr lang="en-US" b="0" dirty="0" smtClean="0"/>
              <a:t>iPhone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3266</TotalTime>
  <Words>1062</Words>
  <Application>Microsoft Office PowerPoint</Application>
  <PresentationFormat>On-screen Show (4:3)</PresentationFormat>
  <Paragraphs>175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Symbol</vt:lpstr>
      <vt:lpstr>Tahoma</vt:lpstr>
      <vt:lpstr>Trebuchet MS</vt:lpstr>
      <vt:lpstr>Tw Cen MT</vt:lpstr>
      <vt:lpstr>Verdana</vt:lpstr>
      <vt:lpstr>Wingdings</vt:lpstr>
      <vt:lpstr>Circuit</vt:lpstr>
      <vt:lpstr>DITA Topic-Based Writing</vt:lpstr>
      <vt:lpstr>Session results</vt:lpstr>
      <vt:lpstr>Content is king – Build the foundation</vt:lpstr>
      <vt:lpstr>Concise writing</vt:lpstr>
      <vt:lpstr>Task-orientation</vt:lpstr>
      <vt:lpstr>Topic types review</vt:lpstr>
      <vt:lpstr>Topic-based writing (DITA)</vt:lpstr>
      <vt:lpstr>Topic-Based Writing – Organization in four Steps</vt:lpstr>
      <vt:lpstr>Step 1 - Let’s practice goals</vt:lpstr>
      <vt:lpstr>Step 2 thru 4 – Start with task topics, add concept topics, and add reference topics </vt:lpstr>
      <vt:lpstr>Result – How does this look in DITA?</vt:lpstr>
      <vt:lpstr>What about this?</vt:lpstr>
      <vt:lpstr>DITA Best Practices Book – Task analysis questions</vt:lpstr>
      <vt:lpstr>Substeps in tasks- Improved usability</vt:lpstr>
      <vt:lpstr>Result – How does this look in DITA? </vt:lpstr>
      <vt:lpstr>Session results – Where we’ve been</vt:lpstr>
      <vt:lpstr>Think about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Phoenix TRM</dc:title>
  <dc:creator>Pam Noreault</dc:creator>
  <cp:lastModifiedBy>Pam Noreault</cp:lastModifiedBy>
  <cp:revision>302</cp:revision>
  <dcterms:modified xsi:type="dcterms:W3CDTF">2016-01-12T15:13:23Z</dcterms:modified>
</cp:coreProperties>
</file>