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cb845ab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cb845ab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cb845ab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cb845ab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cb845ab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cb845ab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4d97d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c4d97d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4d97d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4d97d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b845ab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cb845ab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0" y="12410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/>
        </p:nvSpPr>
        <p:spPr>
          <a:xfrm>
            <a:off x="537700" y="969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3950" y="261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MAIN SPLASH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47400" y="23433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SELECTING </a:t>
            </a:r>
            <a:r>
              <a:rPr lang="en-GB">
                <a:solidFill>
                  <a:schemeClr val="dk1"/>
                </a:solidFill>
              </a:rPr>
              <a:t>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80475" y="32032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LEADERBOARD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80500" y="40065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24526" y="128160"/>
            <a:ext cx="4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SELECTING SCREEN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300" y="-64925"/>
            <a:ext cx="9144000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4526" y="248798"/>
            <a:ext cx="4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SELECTING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0995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325450" y="2122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LEADERBOARD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3475" y="4740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GAME 1</a:t>
            </a:r>
            <a:r>
              <a:rPr lang="en-GB">
                <a:solidFill>
                  <a:schemeClr val="lt1"/>
                </a:solidFill>
              </a:rPr>
              <a:t>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0995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0550" y="4740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GAME 2</a:t>
            </a:r>
            <a:r>
              <a:rPr lang="en-GB">
                <a:solidFill>
                  <a:schemeClr val="lt1"/>
                </a:solidFill>
              </a:rPr>
              <a:t>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26400" y="544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GAME 3</a:t>
            </a:r>
            <a:r>
              <a:rPr lang="en-GB">
                <a:solidFill>
                  <a:schemeClr val="lt1"/>
                </a:solidFill>
              </a:rPr>
              <a:t>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8" y="12410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9"/>
          <p:cNvSpPr txBox="1"/>
          <p:nvPr/>
        </p:nvSpPr>
        <p:spPr>
          <a:xfrm>
            <a:off x="496800" y="4174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STATS </a:t>
            </a:r>
            <a:r>
              <a:rPr lang="en-GB">
                <a:solidFill>
                  <a:schemeClr val="lt1"/>
                </a:solidFill>
              </a:rPr>
              <a:t>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