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2962F-8D19-407F-B99C-205A89BC20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A01C3-3B8E-434F-982D-2F41CD326D45}">
      <dgm:prSet/>
      <dgm:spPr/>
      <dgm:t>
        <a:bodyPr/>
        <a:lstStyle/>
        <a:p>
          <a:r>
            <a:rPr lang="en-US"/>
            <a:t>Created in 1995 by Brendan Eich</a:t>
          </a:r>
        </a:p>
      </dgm:t>
    </dgm:pt>
    <dgm:pt modelId="{818696EA-1BF6-4E32-AD5A-5C8C0595D233}" type="parTrans" cxnId="{4A103997-3970-4235-8A3E-5F4239331E5F}">
      <dgm:prSet/>
      <dgm:spPr/>
      <dgm:t>
        <a:bodyPr/>
        <a:lstStyle/>
        <a:p>
          <a:endParaRPr lang="en-US"/>
        </a:p>
      </dgm:t>
    </dgm:pt>
    <dgm:pt modelId="{1F7BF435-D8E6-4485-865F-BE96D33A0A16}" type="sibTrans" cxnId="{4A103997-3970-4235-8A3E-5F4239331E5F}">
      <dgm:prSet/>
      <dgm:spPr/>
      <dgm:t>
        <a:bodyPr/>
        <a:lstStyle/>
        <a:p>
          <a:endParaRPr lang="en-US"/>
        </a:p>
      </dgm:t>
    </dgm:pt>
    <dgm:pt modelId="{329712DF-62B7-40CD-963A-D8E8F94F966C}">
      <dgm:prSet/>
      <dgm:spPr/>
      <dgm:t>
        <a:bodyPr/>
        <a:lstStyle/>
        <a:p>
          <a:r>
            <a:rPr lang="en-US"/>
            <a:t>Inspired by Java, Scheme and Self</a:t>
          </a:r>
        </a:p>
      </dgm:t>
    </dgm:pt>
    <dgm:pt modelId="{9640DDFE-6FBD-4215-BA83-F47329B8B589}" type="parTrans" cxnId="{982EB181-C846-47CA-80EF-B6B9193211A6}">
      <dgm:prSet/>
      <dgm:spPr/>
      <dgm:t>
        <a:bodyPr/>
        <a:lstStyle/>
        <a:p>
          <a:endParaRPr lang="en-US"/>
        </a:p>
      </dgm:t>
    </dgm:pt>
    <dgm:pt modelId="{E59D81E3-111B-451A-A0D5-DEB2C6C4F747}" type="sibTrans" cxnId="{982EB181-C846-47CA-80EF-B6B9193211A6}">
      <dgm:prSet/>
      <dgm:spPr/>
      <dgm:t>
        <a:bodyPr/>
        <a:lstStyle/>
        <a:p>
          <a:endParaRPr lang="en-US"/>
        </a:p>
      </dgm:t>
    </dgm:pt>
    <dgm:pt modelId="{409979C4-E106-4D25-9B36-0C5059DE2681}">
      <dgm:prSet/>
      <dgm:spPr/>
      <dgm:t>
        <a:bodyPr/>
        <a:lstStyle/>
        <a:p>
          <a:r>
            <a:rPr lang="en-US"/>
            <a:t>“JavaScript” was a marketing ploy</a:t>
          </a:r>
        </a:p>
      </dgm:t>
    </dgm:pt>
    <dgm:pt modelId="{468129FD-63A8-43D1-87EA-EFF70BBC6A09}" type="parTrans" cxnId="{D7FEBE17-A1FE-44FB-866C-EA61188C0AAB}">
      <dgm:prSet/>
      <dgm:spPr/>
      <dgm:t>
        <a:bodyPr/>
        <a:lstStyle/>
        <a:p>
          <a:endParaRPr lang="en-US"/>
        </a:p>
      </dgm:t>
    </dgm:pt>
    <dgm:pt modelId="{B933CEFB-E832-4408-9242-6FCCFF703A9F}" type="sibTrans" cxnId="{D7FEBE17-A1FE-44FB-866C-EA61188C0AAB}">
      <dgm:prSet/>
      <dgm:spPr/>
      <dgm:t>
        <a:bodyPr/>
        <a:lstStyle/>
        <a:p>
          <a:endParaRPr lang="en-US"/>
        </a:p>
      </dgm:t>
    </dgm:pt>
    <dgm:pt modelId="{47FE9B59-93D8-4C9F-922F-70D5C7B05F76}">
      <dgm:prSet/>
      <dgm:spPr/>
      <dgm:t>
        <a:bodyPr/>
        <a:lstStyle/>
        <a:p>
          <a:r>
            <a:rPr lang="en-US"/>
            <a:t>Scripting language exclusively for the web</a:t>
          </a:r>
        </a:p>
      </dgm:t>
    </dgm:pt>
    <dgm:pt modelId="{5390D1F5-5916-43AD-A9FA-58209B65511A}" type="parTrans" cxnId="{6F3A7CB1-EB5F-4A11-9EFE-55F1B5CE9DC0}">
      <dgm:prSet/>
      <dgm:spPr/>
      <dgm:t>
        <a:bodyPr/>
        <a:lstStyle/>
        <a:p>
          <a:endParaRPr lang="en-US"/>
        </a:p>
      </dgm:t>
    </dgm:pt>
    <dgm:pt modelId="{720AE820-EB24-4E13-A769-58E7468A6BD5}" type="sibTrans" cxnId="{6F3A7CB1-EB5F-4A11-9EFE-55F1B5CE9DC0}">
      <dgm:prSet/>
      <dgm:spPr/>
      <dgm:t>
        <a:bodyPr/>
        <a:lstStyle/>
        <a:p>
          <a:endParaRPr lang="en-US"/>
        </a:p>
      </dgm:t>
    </dgm:pt>
    <dgm:pt modelId="{76A55AC6-3C0D-461A-A46D-041C3E36DA5A}" type="pres">
      <dgm:prSet presAssocID="{0862962F-8D19-407F-B99C-205A89BC20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E8F480-634C-4F07-9B94-62F86C761BC6}" type="pres">
      <dgm:prSet presAssocID="{700A01C3-3B8E-434F-982D-2F41CD326D45}" presName="hierRoot1" presStyleCnt="0"/>
      <dgm:spPr/>
    </dgm:pt>
    <dgm:pt modelId="{42EE0685-A8F0-441A-BC6C-C95D7DB5DB32}" type="pres">
      <dgm:prSet presAssocID="{700A01C3-3B8E-434F-982D-2F41CD326D45}" presName="composite" presStyleCnt="0"/>
      <dgm:spPr/>
    </dgm:pt>
    <dgm:pt modelId="{47B58EE5-2869-42F0-AA91-D023E1E72553}" type="pres">
      <dgm:prSet presAssocID="{700A01C3-3B8E-434F-982D-2F41CD326D45}" presName="background" presStyleLbl="node0" presStyleIdx="0" presStyleCnt="3"/>
      <dgm:spPr/>
    </dgm:pt>
    <dgm:pt modelId="{EE6CD769-2371-4620-A77B-27443A60C044}" type="pres">
      <dgm:prSet presAssocID="{700A01C3-3B8E-434F-982D-2F41CD326D45}" presName="text" presStyleLbl="fgAcc0" presStyleIdx="0" presStyleCnt="3">
        <dgm:presLayoutVars>
          <dgm:chPref val="3"/>
        </dgm:presLayoutVars>
      </dgm:prSet>
      <dgm:spPr/>
    </dgm:pt>
    <dgm:pt modelId="{288EFA66-88CD-43C3-A9AD-87FE0CF3D56D}" type="pres">
      <dgm:prSet presAssocID="{700A01C3-3B8E-434F-982D-2F41CD326D45}" presName="hierChild2" presStyleCnt="0"/>
      <dgm:spPr/>
    </dgm:pt>
    <dgm:pt modelId="{F82F375B-F89F-4801-BF89-47E731247363}" type="pres">
      <dgm:prSet presAssocID="{329712DF-62B7-40CD-963A-D8E8F94F966C}" presName="hierRoot1" presStyleCnt="0"/>
      <dgm:spPr/>
    </dgm:pt>
    <dgm:pt modelId="{807779EC-F969-4FFE-B5F9-1A8D35EE7C15}" type="pres">
      <dgm:prSet presAssocID="{329712DF-62B7-40CD-963A-D8E8F94F966C}" presName="composite" presStyleCnt="0"/>
      <dgm:spPr/>
    </dgm:pt>
    <dgm:pt modelId="{87260EF1-5B9B-47A9-87EF-E55ADB4A1B52}" type="pres">
      <dgm:prSet presAssocID="{329712DF-62B7-40CD-963A-D8E8F94F966C}" presName="background" presStyleLbl="node0" presStyleIdx="1" presStyleCnt="3"/>
      <dgm:spPr/>
    </dgm:pt>
    <dgm:pt modelId="{2DF51397-0C57-44D0-8B36-0072AF89107A}" type="pres">
      <dgm:prSet presAssocID="{329712DF-62B7-40CD-963A-D8E8F94F966C}" presName="text" presStyleLbl="fgAcc0" presStyleIdx="1" presStyleCnt="3">
        <dgm:presLayoutVars>
          <dgm:chPref val="3"/>
        </dgm:presLayoutVars>
      </dgm:prSet>
      <dgm:spPr/>
    </dgm:pt>
    <dgm:pt modelId="{05D7DC5C-0978-4875-93E7-640FC24D3C69}" type="pres">
      <dgm:prSet presAssocID="{329712DF-62B7-40CD-963A-D8E8F94F966C}" presName="hierChild2" presStyleCnt="0"/>
      <dgm:spPr/>
    </dgm:pt>
    <dgm:pt modelId="{BE4BD060-E7AA-4A35-97BC-9BC6E5A93DCC}" type="pres">
      <dgm:prSet presAssocID="{468129FD-63A8-43D1-87EA-EFF70BBC6A09}" presName="Name10" presStyleLbl="parChTrans1D2" presStyleIdx="0" presStyleCnt="1"/>
      <dgm:spPr/>
    </dgm:pt>
    <dgm:pt modelId="{6D2E2CF6-96C5-4902-8ECD-A62DAF79029C}" type="pres">
      <dgm:prSet presAssocID="{409979C4-E106-4D25-9B36-0C5059DE2681}" presName="hierRoot2" presStyleCnt="0"/>
      <dgm:spPr/>
    </dgm:pt>
    <dgm:pt modelId="{95A01677-D902-4BF9-84F7-1D216BE8DBE1}" type="pres">
      <dgm:prSet presAssocID="{409979C4-E106-4D25-9B36-0C5059DE2681}" presName="composite2" presStyleCnt="0"/>
      <dgm:spPr/>
    </dgm:pt>
    <dgm:pt modelId="{BEB322BF-BB90-463E-ACE0-375BD6D501A0}" type="pres">
      <dgm:prSet presAssocID="{409979C4-E106-4D25-9B36-0C5059DE2681}" presName="background2" presStyleLbl="node2" presStyleIdx="0" presStyleCnt="1"/>
      <dgm:spPr/>
    </dgm:pt>
    <dgm:pt modelId="{218096D3-49C9-4ED8-ACBE-8CDC57078F23}" type="pres">
      <dgm:prSet presAssocID="{409979C4-E106-4D25-9B36-0C5059DE2681}" presName="text2" presStyleLbl="fgAcc2" presStyleIdx="0" presStyleCnt="1">
        <dgm:presLayoutVars>
          <dgm:chPref val="3"/>
        </dgm:presLayoutVars>
      </dgm:prSet>
      <dgm:spPr/>
    </dgm:pt>
    <dgm:pt modelId="{53FE7D40-958B-457B-A0B5-36B99A46359F}" type="pres">
      <dgm:prSet presAssocID="{409979C4-E106-4D25-9B36-0C5059DE2681}" presName="hierChild3" presStyleCnt="0"/>
      <dgm:spPr/>
    </dgm:pt>
    <dgm:pt modelId="{2C169720-0C03-4EA7-B518-A6152764E94F}" type="pres">
      <dgm:prSet presAssocID="{47FE9B59-93D8-4C9F-922F-70D5C7B05F76}" presName="hierRoot1" presStyleCnt="0"/>
      <dgm:spPr/>
    </dgm:pt>
    <dgm:pt modelId="{82930989-7AE4-4DC1-BC53-73EB6719C143}" type="pres">
      <dgm:prSet presAssocID="{47FE9B59-93D8-4C9F-922F-70D5C7B05F76}" presName="composite" presStyleCnt="0"/>
      <dgm:spPr/>
    </dgm:pt>
    <dgm:pt modelId="{5AAFD94A-FFDA-4185-BBF2-D4BCFB88CDA8}" type="pres">
      <dgm:prSet presAssocID="{47FE9B59-93D8-4C9F-922F-70D5C7B05F76}" presName="background" presStyleLbl="node0" presStyleIdx="2" presStyleCnt="3"/>
      <dgm:spPr/>
    </dgm:pt>
    <dgm:pt modelId="{C9FA2658-BB18-4715-B99D-FAF0F9B937F9}" type="pres">
      <dgm:prSet presAssocID="{47FE9B59-93D8-4C9F-922F-70D5C7B05F76}" presName="text" presStyleLbl="fgAcc0" presStyleIdx="2" presStyleCnt="3">
        <dgm:presLayoutVars>
          <dgm:chPref val="3"/>
        </dgm:presLayoutVars>
      </dgm:prSet>
      <dgm:spPr/>
    </dgm:pt>
    <dgm:pt modelId="{CB133554-7CA1-4348-8AA2-449B3B8D9875}" type="pres">
      <dgm:prSet presAssocID="{47FE9B59-93D8-4C9F-922F-70D5C7B05F76}" presName="hierChild2" presStyleCnt="0"/>
      <dgm:spPr/>
    </dgm:pt>
  </dgm:ptLst>
  <dgm:cxnLst>
    <dgm:cxn modelId="{D7FEBE17-A1FE-44FB-866C-EA61188C0AAB}" srcId="{329712DF-62B7-40CD-963A-D8E8F94F966C}" destId="{409979C4-E106-4D25-9B36-0C5059DE2681}" srcOrd="0" destOrd="0" parTransId="{468129FD-63A8-43D1-87EA-EFF70BBC6A09}" sibTransId="{B933CEFB-E832-4408-9242-6FCCFF703A9F}"/>
    <dgm:cxn modelId="{2EE6396B-677D-4A6A-ACBA-34E16839D9B6}" type="presOf" srcId="{468129FD-63A8-43D1-87EA-EFF70BBC6A09}" destId="{BE4BD060-E7AA-4A35-97BC-9BC6E5A93DCC}" srcOrd="0" destOrd="0" presId="urn:microsoft.com/office/officeart/2005/8/layout/hierarchy1"/>
    <dgm:cxn modelId="{F44B8D75-4697-4F84-A718-F82C68FB336F}" type="presOf" srcId="{329712DF-62B7-40CD-963A-D8E8F94F966C}" destId="{2DF51397-0C57-44D0-8B36-0072AF89107A}" srcOrd="0" destOrd="0" presId="urn:microsoft.com/office/officeart/2005/8/layout/hierarchy1"/>
    <dgm:cxn modelId="{982EB181-C846-47CA-80EF-B6B9193211A6}" srcId="{0862962F-8D19-407F-B99C-205A89BC2013}" destId="{329712DF-62B7-40CD-963A-D8E8F94F966C}" srcOrd="1" destOrd="0" parTransId="{9640DDFE-6FBD-4215-BA83-F47329B8B589}" sibTransId="{E59D81E3-111B-451A-A0D5-DEB2C6C4F747}"/>
    <dgm:cxn modelId="{6440148F-57A3-4B2C-86AE-B147E19A8263}" type="presOf" srcId="{0862962F-8D19-407F-B99C-205A89BC2013}" destId="{76A55AC6-3C0D-461A-A46D-041C3E36DA5A}" srcOrd="0" destOrd="0" presId="urn:microsoft.com/office/officeart/2005/8/layout/hierarchy1"/>
    <dgm:cxn modelId="{4A103997-3970-4235-8A3E-5F4239331E5F}" srcId="{0862962F-8D19-407F-B99C-205A89BC2013}" destId="{700A01C3-3B8E-434F-982D-2F41CD326D45}" srcOrd="0" destOrd="0" parTransId="{818696EA-1BF6-4E32-AD5A-5C8C0595D233}" sibTransId="{1F7BF435-D8E6-4485-865F-BE96D33A0A16}"/>
    <dgm:cxn modelId="{6F3A7CB1-EB5F-4A11-9EFE-55F1B5CE9DC0}" srcId="{0862962F-8D19-407F-B99C-205A89BC2013}" destId="{47FE9B59-93D8-4C9F-922F-70D5C7B05F76}" srcOrd="2" destOrd="0" parTransId="{5390D1F5-5916-43AD-A9FA-58209B65511A}" sibTransId="{720AE820-EB24-4E13-A769-58E7468A6BD5}"/>
    <dgm:cxn modelId="{553532C4-D3A9-4476-892D-F8E555C72E62}" type="presOf" srcId="{700A01C3-3B8E-434F-982D-2F41CD326D45}" destId="{EE6CD769-2371-4620-A77B-27443A60C044}" srcOrd="0" destOrd="0" presId="urn:microsoft.com/office/officeart/2005/8/layout/hierarchy1"/>
    <dgm:cxn modelId="{FA6647CB-172A-40CA-AC59-E3529904DEBF}" type="presOf" srcId="{47FE9B59-93D8-4C9F-922F-70D5C7B05F76}" destId="{C9FA2658-BB18-4715-B99D-FAF0F9B937F9}" srcOrd="0" destOrd="0" presId="urn:microsoft.com/office/officeart/2005/8/layout/hierarchy1"/>
    <dgm:cxn modelId="{37C282D5-C91F-4020-9B2A-42FBC4494518}" type="presOf" srcId="{409979C4-E106-4D25-9B36-0C5059DE2681}" destId="{218096D3-49C9-4ED8-ACBE-8CDC57078F23}" srcOrd="0" destOrd="0" presId="urn:microsoft.com/office/officeart/2005/8/layout/hierarchy1"/>
    <dgm:cxn modelId="{C91D693A-93D1-49D8-ACFF-D6D8F395D76B}" type="presParOf" srcId="{76A55AC6-3C0D-461A-A46D-041C3E36DA5A}" destId="{0AE8F480-634C-4F07-9B94-62F86C761BC6}" srcOrd="0" destOrd="0" presId="urn:microsoft.com/office/officeart/2005/8/layout/hierarchy1"/>
    <dgm:cxn modelId="{93AD3D86-DF7A-4256-BB59-2FD6FAEA0C2C}" type="presParOf" srcId="{0AE8F480-634C-4F07-9B94-62F86C761BC6}" destId="{42EE0685-A8F0-441A-BC6C-C95D7DB5DB32}" srcOrd="0" destOrd="0" presId="urn:microsoft.com/office/officeart/2005/8/layout/hierarchy1"/>
    <dgm:cxn modelId="{15A6D642-5878-4287-81AB-5B3882A92557}" type="presParOf" srcId="{42EE0685-A8F0-441A-BC6C-C95D7DB5DB32}" destId="{47B58EE5-2869-42F0-AA91-D023E1E72553}" srcOrd="0" destOrd="0" presId="urn:microsoft.com/office/officeart/2005/8/layout/hierarchy1"/>
    <dgm:cxn modelId="{F05157CD-E412-4C86-AB50-D9CA95ABD475}" type="presParOf" srcId="{42EE0685-A8F0-441A-BC6C-C95D7DB5DB32}" destId="{EE6CD769-2371-4620-A77B-27443A60C044}" srcOrd="1" destOrd="0" presId="urn:microsoft.com/office/officeart/2005/8/layout/hierarchy1"/>
    <dgm:cxn modelId="{F126B5FC-B27A-48F1-9A55-036973C5DF3C}" type="presParOf" srcId="{0AE8F480-634C-4F07-9B94-62F86C761BC6}" destId="{288EFA66-88CD-43C3-A9AD-87FE0CF3D56D}" srcOrd="1" destOrd="0" presId="urn:microsoft.com/office/officeart/2005/8/layout/hierarchy1"/>
    <dgm:cxn modelId="{DB89AE75-35DD-4973-BE41-D06D92AD88BD}" type="presParOf" srcId="{76A55AC6-3C0D-461A-A46D-041C3E36DA5A}" destId="{F82F375B-F89F-4801-BF89-47E731247363}" srcOrd="1" destOrd="0" presId="urn:microsoft.com/office/officeart/2005/8/layout/hierarchy1"/>
    <dgm:cxn modelId="{F71BB284-E685-405D-BEF8-5B555EBB1599}" type="presParOf" srcId="{F82F375B-F89F-4801-BF89-47E731247363}" destId="{807779EC-F969-4FFE-B5F9-1A8D35EE7C15}" srcOrd="0" destOrd="0" presId="urn:microsoft.com/office/officeart/2005/8/layout/hierarchy1"/>
    <dgm:cxn modelId="{2754AC46-D7F6-4467-AD07-63954B1CE6E2}" type="presParOf" srcId="{807779EC-F969-4FFE-B5F9-1A8D35EE7C15}" destId="{87260EF1-5B9B-47A9-87EF-E55ADB4A1B52}" srcOrd="0" destOrd="0" presId="urn:microsoft.com/office/officeart/2005/8/layout/hierarchy1"/>
    <dgm:cxn modelId="{2E64227B-9E33-4F23-B22D-90C24A1CD3CB}" type="presParOf" srcId="{807779EC-F969-4FFE-B5F9-1A8D35EE7C15}" destId="{2DF51397-0C57-44D0-8B36-0072AF89107A}" srcOrd="1" destOrd="0" presId="urn:microsoft.com/office/officeart/2005/8/layout/hierarchy1"/>
    <dgm:cxn modelId="{99736A9F-F255-4DB7-8BED-4AD2A53AECB0}" type="presParOf" srcId="{F82F375B-F89F-4801-BF89-47E731247363}" destId="{05D7DC5C-0978-4875-93E7-640FC24D3C69}" srcOrd="1" destOrd="0" presId="urn:microsoft.com/office/officeart/2005/8/layout/hierarchy1"/>
    <dgm:cxn modelId="{0F400BB2-89AC-4C75-9913-856FA5111C8C}" type="presParOf" srcId="{05D7DC5C-0978-4875-93E7-640FC24D3C69}" destId="{BE4BD060-E7AA-4A35-97BC-9BC6E5A93DCC}" srcOrd="0" destOrd="0" presId="urn:microsoft.com/office/officeart/2005/8/layout/hierarchy1"/>
    <dgm:cxn modelId="{105A4D71-64DF-406B-81DC-C53DCB3A4E6D}" type="presParOf" srcId="{05D7DC5C-0978-4875-93E7-640FC24D3C69}" destId="{6D2E2CF6-96C5-4902-8ECD-A62DAF79029C}" srcOrd="1" destOrd="0" presId="urn:microsoft.com/office/officeart/2005/8/layout/hierarchy1"/>
    <dgm:cxn modelId="{8E12CE38-8BF8-4554-96B1-76791DD4F88D}" type="presParOf" srcId="{6D2E2CF6-96C5-4902-8ECD-A62DAF79029C}" destId="{95A01677-D902-4BF9-84F7-1D216BE8DBE1}" srcOrd="0" destOrd="0" presId="urn:microsoft.com/office/officeart/2005/8/layout/hierarchy1"/>
    <dgm:cxn modelId="{E1292402-CC21-48C7-AAA5-E2982DBBD19B}" type="presParOf" srcId="{95A01677-D902-4BF9-84F7-1D216BE8DBE1}" destId="{BEB322BF-BB90-463E-ACE0-375BD6D501A0}" srcOrd="0" destOrd="0" presId="urn:microsoft.com/office/officeart/2005/8/layout/hierarchy1"/>
    <dgm:cxn modelId="{3E837419-B84A-46A4-AE84-7794BCBDE6C3}" type="presParOf" srcId="{95A01677-D902-4BF9-84F7-1D216BE8DBE1}" destId="{218096D3-49C9-4ED8-ACBE-8CDC57078F23}" srcOrd="1" destOrd="0" presId="urn:microsoft.com/office/officeart/2005/8/layout/hierarchy1"/>
    <dgm:cxn modelId="{E0EA245D-A818-46C6-B8BB-8B7C80B40201}" type="presParOf" srcId="{6D2E2CF6-96C5-4902-8ECD-A62DAF79029C}" destId="{53FE7D40-958B-457B-A0B5-36B99A46359F}" srcOrd="1" destOrd="0" presId="urn:microsoft.com/office/officeart/2005/8/layout/hierarchy1"/>
    <dgm:cxn modelId="{281E8252-E517-44F3-A03B-97F0E8E66AD4}" type="presParOf" srcId="{76A55AC6-3C0D-461A-A46D-041C3E36DA5A}" destId="{2C169720-0C03-4EA7-B518-A6152764E94F}" srcOrd="2" destOrd="0" presId="urn:microsoft.com/office/officeart/2005/8/layout/hierarchy1"/>
    <dgm:cxn modelId="{21210FFF-651B-426D-8D02-6F1E5D484624}" type="presParOf" srcId="{2C169720-0C03-4EA7-B518-A6152764E94F}" destId="{82930989-7AE4-4DC1-BC53-73EB6719C143}" srcOrd="0" destOrd="0" presId="urn:microsoft.com/office/officeart/2005/8/layout/hierarchy1"/>
    <dgm:cxn modelId="{E548781E-C064-45BD-8931-E5299BBFF790}" type="presParOf" srcId="{82930989-7AE4-4DC1-BC53-73EB6719C143}" destId="{5AAFD94A-FFDA-4185-BBF2-D4BCFB88CDA8}" srcOrd="0" destOrd="0" presId="urn:microsoft.com/office/officeart/2005/8/layout/hierarchy1"/>
    <dgm:cxn modelId="{24379A0C-5E75-443F-ADFD-D141FD6212CF}" type="presParOf" srcId="{82930989-7AE4-4DC1-BC53-73EB6719C143}" destId="{C9FA2658-BB18-4715-B99D-FAF0F9B937F9}" srcOrd="1" destOrd="0" presId="urn:microsoft.com/office/officeart/2005/8/layout/hierarchy1"/>
    <dgm:cxn modelId="{6FD0E441-521D-4472-9B26-68E58B33D14E}" type="presParOf" srcId="{2C169720-0C03-4EA7-B518-A6152764E94F}" destId="{CB133554-7CA1-4348-8AA2-449B3B8D98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0ED6FA-06D6-4062-AEA3-497349636D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4F28AB-1E5A-4F4A-9E29-432BB49A0B3D}">
      <dgm:prSet/>
      <dgm:spPr/>
      <dgm:t>
        <a:bodyPr/>
        <a:lstStyle/>
        <a:p>
          <a:r>
            <a:rPr lang="en-US"/>
            <a:t>Interactive</a:t>
          </a:r>
        </a:p>
      </dgm:t>
    </dgm:pt>
    <dgm:pt modelId="{A32D5626-A765-4599-92AF-373167681870}" type="parTrans" cxnId="{3B93B3C3-A845-4CA8-862C-3059BD4785A4}">
      <dgm:prSet/>
      <dgm:spPr/>
      <dgm:t>
        <a:bodyPr/>
        <a:lstStyle/>
        <a:p>
          <a:endParaRPr lang="en-US"/>
        </a:p>
      </dgm:t>
    </dgm:pt>
    <dgm:pt modelId="{A5368AD2-A679-4772-B6F0-B6E03DC8372C}" type="sibTrans" cxnId="{3B93B3C3-A845-4CA8-862C-3059BD4785A4}">
      <dgm:prSet/>
      <dgm:spPr/>
      <dgm:t>
        <a:bodyPr/>
        <a:lstStyle/>
        <a:p>
          <a:endParaRPr lang="en-US"/>
        </a:p>
      </dgm:t>
    </dgm:pt>
    <dgm:pt modelId="{05818B6A-E3D0-4230-A666-E8E3116E7D16}">
      <dgm:prSet/>
      <dgm:spPr/>
      <dgm:t>
        <a:bodyPr/>
        <a:lstStyle/>
        <a:p>
          <a:r>
            <a:rPr lang="en-US"/>
            <a:t>Access content</a:t>
          </a:r>
        </a:p>
      </dgm:t>
    </dgm:pt>
    <dgm:pt modelId="{009EF28C-052B-4D8D-AC17-C410ACBAA459}" type="parTrans" cxnId="{EB9366A6-AB49-4EFB-8F89-261E82CBACF0}">
      <dgm:prSet/>
      <dgm:spPr/>
      <dgm:t>
        <a:bodyPr/>
        <a:lstStyle/>
        <a:p>
          <a:endParaRPr lang="en-US"/>
        </a:p>
      </dgm:t>
    </dgm:pt>
    <dgm:pt modelId="{09D10ED4-8750-4423-AF5F-74B4F6B0320F}" type="sibTrans" cxnId="{EB9366A6-AB49-4EFB-8F89-261E82CBACF0}">
      <dgm:prSet/>
      <dgm:spPr/>
      <dgm:t>
        <a:bodyPr/>
        <a:lstStyle/>
        <a:p>
          <a:endParaRPr lang="en-US"/>
        </a:p>
      </dgm:t>
    </dgm:pt>
    <dgm:pt modelId="{67876FDB-A477-475B-82AF-D85E932FB34D}">
      <dgm:prSet/>
      <dgm:spPr/>
      <dgm:t>
        <a:bodyPr/>
        <a:lstStyle/>
        <a:p>
          <a:r>
            <a:rPr lang="en-US"/>
            <a:t>Modify content</a:t>
          </a:r>
        </a:p>
      </dgm:t>
    </dgm:pt>
    <dgm:pt modelId="{8637E89F-E9EC-4DDD-A193-A8D7C93CCCBA}" type="parTrans" cxnId="{1D316431-77D8-4E79-89D0-A7A4E544EB96}">
      <dgm:prSet/>
      <dgm:spPr/>
      <dgm:t>
        <a:bodyPr/>
        <a:lstStyle/>
        <a:p>
          <a:endParaRPr lang="en-US"/>
        </a:p>
      </dgm:t>
    </dgm:pt>
    <dgm:pt modelId="{5CC9C176-6742-4BD9-AADE-6538B10CB982}" type="sibTrans" cxnId="{1D316431-77D8-4E79-89D0-A7A4E544EB96}">
      <dgm:prSet/>
      <dgm:spPr/>
      <dgm:t>
        <a:bodyPr/>
        <a:lstStyle/>
        <a:p>
          <a:endParaRPr lang="en-US"/>
        </a:p>
      </dgm:t>
    </dgm:pt>
    <dgm:pt modelId="{5EFC9053-61FD-46E4-9A6E-8F6950B52194}">
      <dgm:prSet/>
      <dgm:spPr/>
      <dgm:t>
        <a:bodyPr/>
        <a:lstStyle/>
        <a:p>
          <a:r>
            <a:rPr lang="en-US"/>
            <a:t>Interesting</a:t>
          </a:r>
        </a:p>
      </dgm:t>
    </dgm:pt>
    <dgm:pt modelId="{BFEB991A-D7A3-4AD5-B4F2-809D679AD443}" type="parTrans" cxnId="{442398CC-9401-48B2-93D3-3831A0A82EEA}">
      <dgm:prSet/>
      <dgm:spPr/>
      <dgm:t>
        <a:bodyPr/>
        <a:lstStyle/>
        <a:p>
          <a:endParaRPr lang="en-US"/>
        </a:p>
      </dgm:t>
    </dgm:pt>
    <dgm:pt modelId="{343FF4D5-FB36-4FF2-80A3-D5874584E25D}" type="sibTrans" cxnId="{442398CC-9401-48B2-93D3-3831A0A82EEA}">
      <dgm:prSet/>
      <dgm:spPr/>
      <dgm:t>
        <a:bodyPr/>
        <a:lstStyle/>
        <a:p>
          <a:endParaRPr lang="en-US"/>
        </a:p>
      </dgm:t>
    </dgm:pt>
    <dgm:pt modelId="{EE42E55C-D68F-4F96-94E8-758A80097591}">
      <dgm:prSet/>
      <dgm:spPr/>
      <dgm:t>
        <a:bodyPr/>
        <a:lstStyle/>
        <a:p>
          <a:r>
            <a:rPr lang="en-US"/>
            <a:t>React to user events</a:t>
          </a:r>
        </a:p>
      </dgm:t>
    </dgm:pt>
    <dgm:pt modelId="{546D32E9-59DE-409C-810A-E437EF48C20D}" type="parTrans" cxnId="{4A5C39BC-51BF-40E5-AF3B-4DF2BDE72759}">
      <dgm:prSet/>
      <dgm:spPr/>
      <dgm:t>
        <a:bodyPr/>
        <a:lstStyle/>
        <a:p>
          <a:endParaRPr lang="en-US"/>
        </a:p>
      </dgm:t>
    </dgm:pt>
    <dgm:pt modelId="{D8C6D3D8-8BE2-43BB-9684-78E1F5AC3CC2}" type="sibTrans" cxnId="{4A5C39BC-51BF-40E5-AF3B-4DF2BDE72759}">
      <dgm:prSet/>
      <dgm:spPr/>
      <dgm:t>
        <a:bodyPr/>
        <a:lstStyle/>
        <a:p>
          <a:endParaRPr lang="en-US"/>
        </a:p>
      </dgm:t>
    </dgm:pt>
    <dgm:pt modelId="{00076473-C8DD-400F-9215-CDF2BBF7E74D}">
      <dgm:prSet/>
      <dgm:spPr/>
      <dgm:t>
        <a:bodyPr/>
        <a:lstStyle/>
        <a:p>
          <a:r>
            <a:rPr lang="en-US"/>
            <a:t>User-friendly</a:t>
          </a:r>
        </a:p>
      </dgm:t>
    </dgm:pt>
    <dgm:pt modelId="{77EA7030-9B65-4274-AE8B-FF388E99A536}" type="parTrans" cxnId="{63CDB9DE-3BD5-498A-9D89-C7ADD5B3E959}">
      <dgm:prSet/>
      <dgm:spPr/>
      <dgm:t>
        <a:bodyPr/>
        <a:lstStyle/>
        <a:p>
          <a:endParaRPr lang="en-US"/>
        </a:p>
      </dgm:t>
    </dgm:pt>
    <dgm:pt modelId="{92A71DAC-03CE-460C-BD1D-D18C2A243A1A}" type="sibTrans" cxnId="{63CDB9DE-3BD5-498A-9D89-C7ADD5B3E959}">
      <dgm:prSet/>
      <dgm:spPr/>
      <dgm:t>
        <a:bodyPr/>
        <a:lstStyle/>
        <a:p>
          <a:endParaRPr lang="en-US"/>
        </a:p>
      </dgm:t>
    </dgm:pt>
    <dgm:pt modelId="{BE8BA3C2-BFD6-4646-A71B-659497C04186}">
      <dgm:prSet/>
      <dgm:spPr/>
      <dgm:t>
        <a:bodyPr/>
        <a:lstStyle/>
        <a:p>
          <a:r>
            <a:rPr lang="en-US"/>
            <a:t>Slideshows</a:t>
          </a:r>
        </a:p>
      </dgm:t>
    </dgm:pt>
    <dgm:pt modelId="{441F31DD-EBCE-4D40-99FE-990DF69B257E}" type="parTrans" cxnId="{9151A3D2-9608-4324-9671-2658594B6D76}">
      <dgm:prSet/>
      <dgm:spPr/>
      <dgm:t>
        <a:bodyPr/>
        <a:lstStyle/>
        <a:p>
          <a:endParaRPr lang="en-US"/>
        </a:p>
      </dgm:t>
    </dgm:pt>
    <dgm:pt modelId="{8AA0B0B3-9C3A-47F2-8158-929427627EAC}" type="sibTrans" cxnId="{9151A3D2-9608-4324-9671-2658594B6D76}">
      <dgm:prSet/>
      <dgm:spPr/>
      <dgm:t>
        <a:bodyPr/>
        <a:lstStyle/>
        <a:p>
          <a:endParaRPr lang="en-US"/>
        </a:p>
      </dgm:t>
    </dgm:pt>
    <dgm:pt modelId="{EA226CDD-E4FC-42A6-9E0E-FCCE343AD35C}">
      <dgm:prSet/>
      <dgm:spPr/>
      <dgm:t>
        <a:bodyPr/>
        <a:lstStyle/>
        <a:p>
          <a:r>
            <a:rPr lang="en-US"/>
            <a:t>Form and data validation</a:t>
          </a:r>
        </a:p>
      </dgm:t>
    </dgm:pt>
    <dgm:pt modelId="{6ED3E234-F8DC-4E5E-8622-6B4D122B787F}" type="parTrans" cxnId="{7FF007C2-C173-470F-BD7F-7608C2475630}">
      <dgm:prSet/>
      <dgm:spPr/>
      <dgm:t>
        <a:bodyPr/>
        <a:lstStyle/>
        <a:p>
          <a:endParaRPr lang="en-US"/>
        </a:p>
      </dgm:t>
    </dgm:pt>
    <dgm:pt modelId="{6A9F188D-BC4B-4AD4-A45B-67FEE7A90E03}" type="sibTrans" cxnId="{7FF007C2-C173-470F-BD7F-7608C2475630}">
      <dgm:prSet/>
      <dgm:spPr/>
      <dgm:t>
        <a:bodyPr/>
        <a:lstStyle/>
        <a:p>
          <a:endParaRPr lang="en-US"/>
        </a:p>
      </dgm:t>
    </dgm:pt>
    <dgm:pt modelId="{C3238827-B460-488B-B570-73F243842D9B}">
      <dgm:prSet/>
      <dgm:spPr/>
      <dgm:t>
        <a:bodyPr/>
        <a:lstStyle/>
        <a:p>
          <a:r>
            <a:rPr lang="en-US"/>
            <a:t>Reload of page</a:t>
          </a:r>
        </a:p>
      </dgm:t>
    </dgm:pt>
    <dgm:pt modelId="{3172C154-5F43-4FFF-9B60-9AFB200FD111}" type="parTrans" cxnId="{7EC79474-B3E8-4816-9A0F-921DD4E756DE}">
      <dgm:prSet/>
      <dgm:spPr/>
      <dgm:t>
        <a:bodyPr/>
        <a:lstStyle/>
        <a:p>
          <a:endParaRPr lang="en-US"/>
        </a:p>
      </dgm:t>
    </dgm:pt>
    <dgm:pt modelId="{ED3E67CA-3432-4378-8C11-B5518DCA9CDB}" type="sibTrans" cxnId="{7EC79474-B3E8-4816-9A0F-921DD4E756DE}">
      <dgm:prSet/>
      <dgm:spPr/>
      <dgm:t>
        <a:bodyPr/>
        <a:lstStyle/>
        <a:p>
          <a:endParaRPr lang="en-US"/>
        </a:p>
      </dgm:t>
    </dgm:pt>
    <dgm:pt modelId="{3D1E4877-2076-4314-84F8-7FDDFC84803E}" type="pres">
      <dgm:prSet presAssocID="{DB0ED6FA-06D6-4062-AEA3-497349636D8F}" presName="root" presStyleCnt="0">
        <dgm:presLayoutVars>
          <dgm:dir/>
          <dgm:resizeHandles val="exact"/>
        </dgm:presLayoutVars>
      </dgm:prSet>
      <dgm:spPr/>
    </dgm:pt>
    <dgm:pt modelId="{53BD4D10-E225-42C7-B2A9-F9B5288E60CD}" type="pres">
      <dgm:prSet presAssocID="{E34F28AB-1E5A-4F4A-9E29-432BB49A0B3D}" presName="compNode" presStyleCnt="0"/>
      <dgm:spPr/>
    </dgm:pt>
    <dgm:pt modelId="{E901F0BB-0F7A-4340-9673-30D3A8C1A569}" type="pres">
      <dgm:prSet presAssocID="{E34F28AB-1E5A-4F4A-9E29-432BB49A0B3D}" presName="bgRect" presStyleLbl="bgShp" presStyleIdx="0" presStyleCnt="3"/>
      <dgm:spPr/>
    </dgm:pt>
    <dgm:pt modelId="{4193F8E2-3347-4236-9283-7FAEC29319BF}" type="pres">
      <dgm:prSet presAssocID="{E34F28AB-1E5A-4F4A-9E29-432BB49A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880948-6E7D-4697-989E-6F35B2DDEB5C}" type="pres">
      <dgm:prSet presAssocID="{E34F28AB-1E5A-4F4A-9E29-432BB49A0B3D}" presName="spaceRect" presStyleCnt="0"/>
      <dgm:spPr/>
    </dgm:pt>
    <dgm:pt modelId="{91B42938-6602-4142-916B-AF05DCD5EB66}" type="pres">
      <dgm:prSet presAssocID="{E34F28AB-1E5A-4F4A-9E29-432BB49A0B3D}" presName="parTx" presStyleLbl="revTx" presStyleIdx="0" presStyleCnt="6">
        <dgm:presLayoutVars>
          <dgm:chMax val="0"/>
          <dgm:chPref val="0"/>
        </dgm:presLayoutVars>
      </dgm:prSet>
      <dgm:spPr/>
    </dgm:pt>
    <dgm:pt modelId="{0F7D2022-A7A2-4F0B-938E-D3734B519DE2}" type="pres">
      <dgm:prSet presAssocID="{E34F28AB-1E5A-4F4A-9E29-432BB49A0B3D}" presName="desTx" presStyleLbl="revTx" presStyleIdx="1" presStyleCnt="6">
        <dgm:presLayoutVars/>
      </dgm:prSet>
      <dgm:spPr/>
    </dgm:pt>
    <dgm:pt modelId="{DD56001B-3663-49BB-B927-1987CF1FE348}" type="pres">
      <dgm:prSet presAssocID="{A5368AD2-A679-4772-B6F0-B6E03DC8372C}" presName="sibTrans" presStyleCnt="0"/>
      <dgm:spPr/>
    </dgm:pt>
    <dgm:pt modelId="{5DB6A727-CAF4-4B3E-BD27-63482FA177C8}" type="pres">
      <dgm:prSet presAssocID="{5EFC9053-61FD-46E4-9A6E-8F6950B52194}" presName="compNode" presStyleCnt="0"/>
      <dgm:spPr/>
    </dgm:pt>
    <dgm:pt modelId="{61017951-24D6-4958-BC42-FF2548A78E59}" type="pres">
      <dgm:prSet presAssocID="{5EFC9053-61FD-46E4-9A6E-8F6950B52194}" presName="bgRect" presStyleLbl="bgShp" presStyleIdx="1" presStyleCnt="3"/>
      <dgm:spPr/>
    </dgm:pt>
    <dgm:pt modelId="{25207416-DE0E-417E-ACE9-C56333FD4EA3}" type="pres">
      <dgm:prSet presAssocID="{5EFC9053-61FD-46E4-9A6E-8F6950B521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09030F-199A-4E3A-8C7D-3FB1294137D0}" type="pres">
      <dgm:prSet presAssocID="{5EFC9053-61FD-46E4-9A6E-8F6950B52194}" presName="spaceRect" presStyleCnt="0"/>
      <dgm:spPr/>
    </dgm:pt>
    <dgm:pt modelId="{B3AB1073-A494-4ED8-8244-C1F84909317D}" type="pres">
      <dgm:prSet presAssocID="{5EFC9053-61FD-46E4-9A6E-8F6950B52194}" presName="parTx" presStyleLbl="revTx" presStyleIdx="2" presStyleCnt="6">
        <dgm:presLayoutVars>
          <dgm:chMax val="0"/>
          <dgm:chPref val="0"/>
        </dgm:presLayoutVars>
      </dgm:prSet>
      <dgm:spPr/>
    </dgm:pt>
    <dgm:pt modelId="{911A731B-183A-469B-B8B1-401835C9889F}" type="pres">
      <dgm:prSet presAssocID="{5EFC9053-61FD-46E4-9A6E-8F6950B52194}" presName="desTx" presStyleLbl="revTx" presStyleIdx="3" presStyleCnt="6">
        <dgm:presLayoutVars/>
      </dgm:prSet>
      <dgm:spPr/>
    </dgm:pt>
    <dgm:pt modelId="{D4A83E9F-A767-4958-A4E3-7A81FD7CF16F}" type="pres">
      <dgm:prSet presAssocID="{343FF4D5-FB36-4FF2-80A3-D5874584E25D}" presName="sibTrans" presStyleCnt="0"/>
      <dgm:spPr/>
    </dgm:pt>
    <dgm:pt modelId="{25D64477-B848-49CA-A701-106D70411E00}" type="pres">
      <dgm:prSet presAssocID="{00076473-C8DD-400F-9215-CDF2BBF7E74D}" presName="compNode" presStyleCnt="0"/>
      <dgm:spPr/>
    </dgm:pt>
    <dgm:pt modelId="{7F0DE232-308E-485D-A607-4AE21AEEC579}" type="pres">
      <dgm:prSet presAssocID="{00076473-C8DD-400F-9215-CDF2BBF7E74D}" presName="bgRect" presStyleLbl="bgShp" presStyleIdx="2" presStyleCnt="3"/>
      <dgm:spPr/>
    </dgm:pt>
    <dgm:pt modelId="{74CE9A13-A829-42A5-91CE-CB5A72F7F66E}" type="pres">
      <dgm:prSet presAssocID="{00076473-C8DD-400F-9215-CDF2BBF7E7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247AB61-B5BA-46F0-91DF-0F817CE32C3E}" type="pres">
      <dgm:prSet presAssocID="{00076473-C8DD-400F-9215-CDF2BBF7E74D}" presName="spaceRect" presStyleCnt="0"/>
      <dgm:spPr/>
    </dgm:pt>
    <dgm:pt modelId="{19C79279-956D-43F9-A022-07C269F5D9E3}" type="pres">
      <dgm:prSet presAssocID="{00076473-C8DD-400F-9215-CDF2BBF7E74D}" presName="parTx" presStyleLbl="revTx" presStyleIdx="4" presStyleCnt="6">
        <dgm:presLayoutVars>
          <dgm:chMax val="0"/>
          <dgm:chPref val="0"/>
        </dgm:presLayoutVars>
      </dgm:prSet>
      <dgm:spPr/>
    </dgm:pt>
    <dgm:pt modelId="{EA55618A-11A9-4F88-B9AB-468A2BCE7174}" type="pres">
      <dgm:prSet presAssocID="{00076473-C8DD-400F-9215-CDF2BBF7E74D}" presName="desTx" presStyleLbl="revTx" presStyleIdx="5" presStyleCnt="6">
        <dgm:presLayoutVars/>
      </dgm:prSet>
      <dgm:spPr/>
    </dgm:pt>
  </dgm:ptLst>
  <dgm:cxnLst>
    <dgm:cxn modelId="{7697540A-AAA6-4CF0-A249-36AB6D364168}" type="presOf" srcId="{67876FDB-A477-475B-82AF-D85E932FB34D}" destId="{0F7D2022-A7A2-4F0B-938E-D3734B519DE2}" srcOrd="0" destOrd="1" presId="urn:microsoft.com/office/officeart/2018/2/layout/IconVerticalSolidList"/>
    <dgm:cxn modelId="{1D316431-77D8-4E79-89D0-A7A4E544EB96}" srcId="{E34F28AB-1E5A-4F4A-9E29-432BB49A0B3D}" destId="{67876FDB-A477-475B-82AF-D85E932FB34D}" srcOrd="1" destOrd="0" parTransId="{8637E89F-E9EC-4DDD-A193-A8D7C93CCCBA}" sibTransId="{5CC9C176-6742-4BD9-AADE-6538B10CB982}"/>
    <dgm:cxn modelId="{999C9835-2D35-44FF-9D52-CD9CA08DDDFA}" type="presOf" srcId="{EA226CDD-E4FC-42A6-9E0E-FCCE343AD35C}" destId="{EA55618A-11A9-4F88-B9AB-468A2BCE7174}" srcOrd="0" destOrd="1" presId="urn:microsoft.com/office/officeart/2018/2/layout/IconVerticalSolidList"/>
    <dgm:cxn modelId="{A042B463-05F2-480B-A13F-2A1F836E6599}" type="presOf" srcId="{5EFC9053-61FD-46E4-9A6E-8F6950B52194}" destId="{B3AB1073-A494-4ED8-8244-C1F84909317D}" srcOrd="0" destOrd="0" presId="urn:microsoft.com/office/officeart/2018/2/layout/IconVerticalSolidList"/>
    <dgm:cxn modelId="{B7E0A467-6FD9-4793-9342-E2AE29867868}" type="presOf" srcId="{C3238827-B460-488B-B570-73F243842D9B}" destId="{EA55618A-11A9-4F88-B9AB-468A2BCE7174}" srcOrd="0" destOrd="2" presId="urn:microsoft.com/office/officeart/2018/2/layout/IconVerticalSolidList"/>
    <dgm:cxn modelId="{63AC7A54-6A6F-4D7B-AB25-0484516F587E}" type="presOf" srcId="{E34F28AB-1E5A-4F4A-9E29-432BB49A0B3D}" destId="{91B42938-6602-4142-916B-AF05DCD5EB66}" srcOrd="0" destOrd="0" presId="urn:microsoft.com/office/officeart/2018/2/layout/IconVerticalSolidList"/>
    <dgm:cxn modelId="{7EC79474-B3E8-4816-9A0F-921DD4E756DE}" srcId="{00076473-C8DD-400F-9215-CDF2BBF7E74D}" destId="{C3238827-B460-488B-B570-73F243842D9B}" srcOrd="2" destOrd="0" parTransId="{3172C154-5F43-4FFF-9B60-9AFB200FD111}" sibTransId="{ED3E67CA-3432-4378-8C11-B5518DCA9CDB}"/>
    <dgm:cxn modelId="{3895ED7B-3098-49F3-BD10-DB2A7308FB95}" type="presOf" srcId="{05818B6A-E3D0-4230-A666-E8E3116E7D16}" destId="{0F7D2022-A7A2-4F0B-938E-D3734B519DE2}" srcOrd="0" destOrd="0" presId="urn:microsoft.com/office/officeart/2018/2/layout/IconVerticalSolidList"/>
    <dgm:cxn modelId="{EB9366A6-AB49-4EFB-8F89-261E82CBACF0}" srcId="{E34F28AB-1E5A-4F4A-9E29-432BB49A0B3D}" destId="{05818B6A-E3D0-4230-A666-E8E3116E7D16}" srcOrd="0" destOrd="0" parTransId="{009EF28C-052B-4D8D-AC17-C410ACBAA459}" sibTransId="{09D10ED4-8750-4423-AF5F-74B4F6B0320F}"/>
    <dgm:cxn modelId="{376A9EAD-7692-4466-9DFE-90743CC9E082}" type="presOf" srcId="{BE8BA3C2-BFD6-4646-A71B-659497C04186}" destId="{EA55618A-11A9-4F88-B9AB-468A2BCE7174}" srcOrd="0" destOrd="0" presId="urn:microsoft.com/office/officeart/2018/2/layout/IconVerticalSolidList"/>
    <dgm:cxn modelId="{4A5C39BC-51BF-40E5-AF3B-4DF2BDE72759}" srcId="{5EFC9053-61FD-46E4-9A6E-8F6950B52194}" destId="{EE42E55C-D68F-4F96-94E8-758A80097591}" srcOrd="0" destOrd="0" parTransId="{546D32E9-59DE-409C-810A-E437EF48C20D}" sibTransId="{D8C6D3D8-8BE2-43BB-9684-78E1F5AC3CC2}"/>
    <dgm:cxn modelId="{7FF007C2-C173-470F-BD7F-7608C2475630}" srcId="{00076473-C8DD-400F-9215-CDF2BBF7E74D}" destId="{EA226CDD-E4FC-42A6-9E0E-FCCE343AD35C}" srcOrd="1" destOrd="0" parTransId="{6ED3E234-F8DC-4E5E-8622-6B4D122B787F}" sibTransId="{6A9F188D-BC4B-4AD4-A45B-67FEE7A90E03}"/>
    <dgm:cxn modelId="{AE1638C2-6193-4FB6-86BE-3E3B0D9662D3}" type="presOf" srcId="{DB0ED6FA-06D6-4062-AEA3-497349636D8F}" destId="{3D1E4877-2076-4314-84F8-7FDDFC84803E}" srcOrd="0" destOrd="0" presId="urn:microsoft.com/office/officeart/2018/2/layout/IconVerticalSolidList"/>
    <dgm:cxn modelId="{3B93B3C3-A845-4CA8-862C-3059BD4785A4}" srcId="{DB0ED6FA-06D6-4062-AEA3-497349636D8F}" destId="{E34F28AB-1E5A-4F4A-9E29-432BB49A0B3D}" srcOrd="0" destOrd="0" parTransId="{A32D5626-A765-4599-92AF-373167681870}" sibTransId="{A5368AD2-A679-4772-B6F0-B6E03DC8372C}"/>
    <dgm:cxn modelId="{442398CC-9401-48B2-93D3-3831A0A82EEA}" srcId="{DB0ED6FA-06D6-4062-AEA3-497349636D8F}" destId="{5EFC9053-61FD-46E4-9A6E-8F6950B52194}" srcOrd="1" destOrd="0" parTransId="{BFEB991A-D7A3-4AD5-B4F2-809D679AD443}" sibTransId="{343FF4D5-FB36-4FF2-80A3-D5874584E25D}"/>
    <dgm:cxn modelId="{E4372DCF-B1D5-4B33-B874-B36D37A5C893}" type="presOf" srcId="{00076473-C8DD-400F-9215-CDF2BBF7E74D}" destId="{19C79279-956D-43F9-A022-07C269F5D9E3}" srcOrd="0" destOrd="0" presId="urn:microsoft.com/office/officeart/2018/2/layout/IconVerticalSolidList"/>
    <dgm:cxn modelId="{9151A3D2-9608-4324-9671-2658594B6D76}" srcId="{00076473-C8DD-400F-9215-CDF2BBF7E74D}" destId="{BE8BA3C2-BFD6-4646-A71B-659497C04186}" srcOrd="0" destOrd="0" parTransId="{441F31DD-EBCE-4D40-99FE-990DF69B257E}" sibTransId="{8AA0B0B3-9C3A-47F2-8158-929427627EAC}"/>
    <dgm:cxn modelId="{9AB672D8-2CA9-490D-AF8A-CCDAC2FC9931}" type="presOf" srcId="{EE42E55C-D68F-4F96-94E8-758A80097591}" destId="{911A731B-183A-469B-B8B1-401835C9889F}" srcOrd="0" destOrd="0" presId="urn:microsoft.com/office/officeart/2018/2/layout/IconVerticalSolidList"/>
    <dgm:cxn modelId="{63CDB9DE-3BD5-498A-9D89-C7ADD5B3E959}" srcId="{DB0ED6FA-06D6-4062-AEA3-497349636D8F}" destId="{00076473-C8DD-400F-9215-CDF2BBF7E74D}" srcOrd="2" destOrd="0" parTransId="{77EA7030-9B65-4274-AE8B-FF388E99A536}" sibTransId="{92A71DAC-03CE-460C-BD1D-D18C2A243A1A}"/>
    <dgm:cxn modelId="{29411872-F411-426B-92B6-A404DBCB61F4}" type="presParOf" srcId="{3D1E4877-2076-4314-84F8-7FDDFC84803E}" destId="{53BD4D10-E225-42C7-B2A9-F9B5288E60CD}" srcOrd="0" destOrd="0" presId="urn:microsoft.com/office/officeart/2018/2/layout/IconVerticalSolidList"/>
    <dgm:cxn modelId="{654FA952-A3DC-40A7-87B9-AA6AD6A5D7E6}" type="presParOf" srcId="{53BD4D10-E225-42C7-B2A9-F9B5288E60CD}" destId="{E901F0BB-0F7A-4340-9673-30D3A8C1A569}" srcOrd="0" destOrd="0" presId="urn:microsoft.com/office/officeart/2018/2/layout/IconVerticalSolidList"/>
    <dgm:cxn modelId="{C1CDA4AC-2443-42EC-A8D7-9A999F5FD16F}" type="presParOf" srcId="{53BD4D10-E225-42C7-B2A9-F9B5288E60CD}" destId="{4193F8E2-3347-4236-9283-7FAEC29319BF}" srcOrd="1" destOrd="0" presId="urn:microsoft.com/office/officeart/2018/2/layout/IconVerticalSolidList"/>
    <dgm:cxn modelId="{A90FFDC6-4C3D-44FE-9CE5-FAF55131E8AD}" type="presParOf" srcId="{53BD4D10-E225-42C7-B2A9-F9B5288E60CD}" destId="{08880948-6E7D-4697-989E-6F35B2DDEB5C}" srcOrd="2" destOrd="0" presId="urn:microsoft.com/office/officeart/2018/2/layout/IconVerticalSolidList"/>
    <dgm:cxn modelId="{2C380583-EC5E-40A3-A73E-8C8EB28B43F6}" type="presParOf" srcId="{53BD4D10-E225-42C7-B2A9-F9B5288E60CD}" destId="{91B42938-6602-4142-916B-AF05DCD5EB66}" srcOrd="3" destOrd="0" presId="urn:microsoft.com/office/officeart/2018/2/layout/IconVerticalSolidList"/>
    <dgm:cxn modelId="{BFADE940-5A29-42FF-9BC2-D670D770F59C}" type="presParOf" srcId="{53BD4D10-E225-42C7-B2A9-F9B5288E60CD}" destId="{0F7D2022-A7A2-4F0B-938E-D3734B519DE2}" srcOrd="4" destOrd="0" presId="urn:microsoft.com/office/officeart/2018/2/layout/IconVerticalSolidList"/>
    <dgm:cxn modelId="{1C7D85CD-9677-47BE-9C2D-B62AE1840124}" type="presParOf" srcId="{3D1E4877-2076-4314-84F8-7FDDFC84803E}" destId="{DD56001B-3663-49BB-B927-1987CF1FE348}" srcOrd="1" destOrd="0" presId="urn:microsoft.com/office/officeart/2018/2/layout/IconVerticalSolidList"/>
    <dgm:cxn modelId="{3F273456-C885-47EE-A60F-1B18964981CB}" type="presParOf" srcId="{3D1E4877-2076-4314-84F8-7FDDFC84803E}" destId="{5DB6A727-CAF4-4B3E-BD27-63482FA177C8}" srcOrd="2" destOrd="0" presId="urn:microsoft.com/office/officeart/2018/2/layout/IconVerticalSolidList"/>
    <dgm:cxn modelId="{4F5E4A98-1C70-4D94-995B-1697057F1D07}" type="presParOf" srcId="{5DB6A727-CAF4-4B3E-BD27-63482FA177C8}" destId="{61017951-24D6-4958-BC42-FF2548A78E59}" srcOrd="0" destOrd="0" presId="urn:microsoft.com/office/officeart/2018/2/layout/IconVerticalSolidList"/>
    <dgm:cxn modelId="{0AE3A379-308E-45A4-B14C-3333AA5DDF2F}" type="presParOf" srcId="{5DB6A727-CAF4-4B3E-BD27-63482FA177C8}" destId="{25207416-DE0E-417E-ACE9-C56333FD4EA3}" srcOrd="1" destOrd="0" presId="urn:microsoft.com/office/officeart/2018/2/layout/IconVerticalSolidList"/>
    <dgm:cxn modelId="{59114976-87B4-4722-A8C5-1F638E28191C}" type="presParOf" srcId="{5DB6A727-CAF4-4B3E-BD27-63482FA177C8}" destId="{A809030F-199A-4E3A-8C7D-3FB1294137D0}" srcOrd="2" destOrd="0" presId="urn:microsoft.com/office/officeart/2018/2/layout/IconVerticalSolidList"/>
    <dgm:cxn modelId="{8EA36448-0D11-4987-82BD-2A5B053C3592}" type="presParOf" srcId="{5DB6A727-CAF4-4B3E-BD27-63482FA177C8}" destId="{B3AB1073-A494-4ED8-8244-C1F84909317D}" srcOrd="3" destOrd="0" presId="urn:microsoft.com/office/officeart/2018/2/layout/IconVerticalSolidList"/>
    <dgm:cxn modelId="{2DDC924B-B4C9-4F58-83E7-335383A27BFE}" type="presParOf" srcId="{5DB6A727-CAF4-4B3E-BD27-63482FA177C8}" destId="{911A731B-183A-469B-B8B1-401835C9889F}" srcOrd="4" destOrd="0" presId="urn:microsoft.com/office/officeart/2018/2/layout/IconVerticalSolidList"/>
    <dgm:cxn modelId="{FF93131B-62BF-4155-985C-CCB779C49725}" type="presParOf" srcId="{3D1E4877-2076-4314-84F8-7FDDFC84803E}" destId="{D4A83E9F-A767-4958-A4E3-7A81FD7CF16F}" srcOrd="3" destOrd="0" presId="urn:microsoft.com/office/officeart/2018/2/layout/IconVerticalSolidList"/>
    <dgm:cxn modelId="{7418CAA3-7430-41EE-9AAE-25FA98C17430}" type="presParOf" srcId="{3D1E4877-2076-4314-84F8-7FDDFC84803E}" destId="{25D64477-B848-49CA-A701-106D70411E00}" srcOrd="4" destOrd="0" presId="urn:microsoft.com/office/officeart/2018/2/layout/IconVerticalSolidList"/>
    <dgm:cxn modelId="{C2ABD154-1B7F-4142-AD14-B53E5EC81FC9}" type="presParOf" srcId="{25D64477-B848-49CA-A701-106D70411E00}" destId="{7F0DE232-308E-485D-A607-4AE21AEEC579}" srcOrd="0" destOrd="0" presId="urn:microsoft.com/office/officeart/2018/2/layout/IconVerticalSolidList"/>
    <dgm:cxn modelId="{B06B6213-BE00-455B-A300-6F2B2BADF393}" type="presParOf" srcId="{25D64477-B848-49CA-A701-106D70411E00}" destId="{74CE9A13-A829-42A5-91CE-CB5A72F7F66E}" srcOrd="1" destOrd="0" presId="urn:microsoft.com/office/officeart/2018/2/layout/IconVerticalSolidList"/>
    <dgm:cxn modelId="{5A5C5992-EAE8-4FF5-B619-8B15E1CB92A8}" type="presParOf" srcId="{25D64477-B848-49CA-A701-106D70411E00}" destId="{6247AB61-B5BA-46F0-91DF-0F817CE32C3E}" srcOrd="2" destOrd="0" presId="urn:microsoft.com/office/officeart/2018/2/layout/IconVerticalSolidList"/>
    <dgm:cxn modelId="{FCDEEA81-CAF8-4825-B54B-8984CEF1FDF8}" type="presParOf" srcId="{25D64477-B848-49CA-A701-106D70411E00}" destId="{19C79279-956D-43F9-A022-07C269F5D9E3}" srcOrd="3" destOrd="0" presId="urn:microsoft.com/office/officeart/2018/2/layout/IconVerticalSolidList"/>
    <dgm:cxn modelId="{EB261598-F1D7-491F-BBFF-82EE54B5A640}" type="presParOf" srcId="{25D64477-B848-49CA-A701-106D70411E00}" destId="{EA55618A-11A9-4F88-B9AB-468A2BCE717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B0011-9749-4E8A-BE31-07927760B0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209D2D-74B4-4E8B-8C56-0C5C1ADA6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 sided program</a:t>
          </a:r>
        </a:p>
      </dgm:t>
    </dgm:pt>
    <dgm:pt modelId="{EC7FC3FA-F4C3-4DFD-B645-747016CB0EE9}" type="parTrans" cxnId="{3C44A47A-60F6-4D39-AF65-962722F62FD6}">
      <dgm:prSet/>
      <dgm:spPr/>
      <dgm:t>
        <a:bodyPr/>
        <a:lstStyle/>
        <a:p>
          <a:endParaRPr lang="en-US"/>
        </a:p>
      </dgm:t>
    </dgm:pt>
    <dgm:pt modelId="{0E8E069D-06BD-4A4A-83B4-2F1FD38EB300}" type="sibTrans" cxnId="{3C44A47A-60F6-4D39-AF65-962722F62FD6}">
      <dgm:prSet/>
      <dgm:spPr/>
      <dgm:t>
        <a:bodyPr/>
        <a:lstStyle/>
        <a:p>
          <a:endParaRPr lang="en-US"/>
        </a:p>
      </dgm:t>
    </dgm:pt>
    <dgm:pt modelId="{0CAC478D-13F9-4B63-80E4-3DDCEC796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within the web browser</a:t>
          </a:r>
        </a:p>
      </dgm:t>
    </dgm:pt>
    <dgm:pt modelId="{78CEFF58-F57F-472B-9952-26E865530E6D}" type="parTrans" cxnId="{413773C4-A94F-445A-8DBC-DCACEF797354}">
      <dgm:prSet/>
      <dgm:spPr/>
      <dgm:t>
        <a:bodyPr/>
        <a:lstStyle/>
        <a:p>
          <a:endParaRPr lang="en-US"/>
        </a:p>
      </dgm:t>
    </dgm:pt>
    <dgm:pt modelId="{FE4A1E38-F50B-4B66-B4B5-310A17262B48}" type="sibTrans" cxnId="{413773C4-A94F-445A-8DBC-DCACEF797354}">
      <dgm:prSet/>
      <dgm:spPr/>
      <dgm:t>
        <a:bodyPr/>
        <a:lstStyle/>
        <a:p>
          <a:endParaRPr lang="en-US"/>
        </a:p>
      </dgm:t>
    </dgm:pt>
    <dgm:pt modelId="{FE2A80BC-2677-414D-BACF-782BA75EA7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be disabled by the end user</a:t>
          </a:r>
        </a:p>
      </dgm:t>
    </dgm:pt>
    <dgm:pt modelId="{91D609DC-6F38-40CB-ACC1-3701E2EB913F}" type="parTrans" cxnId="{26FA60F3-4FB1-4A06-AD56-5DFFC8924693}">
      <dgm:prSet/>
      <dgm:spPr/>
      <dgm:t>
        <a:bodyPr/>
        <a:lstStyle/>
        <a:p>
          <a:endParaRPr lang="en-US"/>
        </a:p>
      </dgm:t>
    </dgm:pt>
    <dgm:pt modelId="{E73350B1-8196-400A-B2A4-DFD8176416DF}" type="sibTrans" cxnId="{26FA60F3-4FB1-4A06-AD56-5DFFC8924693}">
      <dgm:prSet/>
      <dgm:spPr/>
      <dgm:t>
        <a:bodyPr/>
        <a:lstStyle/>
        <a:p>
          <a:endParaRPr lang="en-US"/>
        </a:p>
      </dgm:t>
    </dgm:pt>
    <dgm:pt modelId="{163F9D5F-7556-4828-B2CF-67306C235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Series of instructions</a:t>
          </a:r>
        </a:p>
      </dgm:t>
    </dgm:pt>
    <dgm:pt modelId="{6BD6C840-25CE-4821-B4B3-4F42932957AD}" type="parTrans" cxnId="{301CB01D-4B2F-400A-90EA-D836078533F3}">
      <dgm:prSet/>
      <dgm:spPr/>
      <dgm:t>
        <a:bodyPr/>
        <a:lstStyle/>
        <a:p>
          <a:endParaRPr lang="en-US"/>
        </a:p>
      </dgm:t>
    </dgm:pt>
    <dgm:pt modelId="{C1D7693B-8ACD-413E-9475-7CAFB49AC319}" type="sibTrans" cxnId="{301CB01D-4B2F-400A-90EA-D836078533F3}">
      <dgm:prSet/>
      <dgm:spPr/>
      <dgm:t>
        <a:bodyPr/>
        <a:lstStyle/>
        <a:p>
          <a:endParaRPr lang="en-US"/>
        </a:p>
      </dgm:t>
    </dgm:pt>
    <dgm:pt modelId="{005E02FB-D8D6-4DE8-8777-A9A068E12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use one or all subset of instructions each time it is run</a:t>
          </a:r>
        </a:p>
      </dgm:t>
    </dgm:pt>
    <dgm:pt modelId="{336C09B6-D9A2-4D4B-9478-63CC295C94D0}" type="parTrans" cxnId="{355F398F-AFA7-49CC-B1E7-6C9B20B16022}">
      <dgm:prSet/>
      <dgm:spPr/>
      <dgm:t>
        <a:bodyPr/>
        <a:lstStyle/>
        <a:p>
          <a:endParaRPr lang="en-US"/>
        </a:p>
      </dgm:t>
    </dgm:pt>
    <dgm:pt modelId="{E37BD515-F1D5-4DBB-9B88-41C2FBC174BB}" type="sibTrans" cxnId="{355F398F-AFA7-49CC-B1E7-6C9B20B16022}">
      <dgm:prSet/>
      <dgm:spPr/>
      <dgm:t>
        <a:bodyPr/>
        <a:lstStyle/>
        <a:p>
          <a:endParaRPr lang="en-US"/>
        </a:p>
      </dgm:t>
    </dgm:pt>
    <dgm:pt modelId="{E9406FCA-26CC-4AA5-BF5E-915C7528AF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to solve a task programmatically</a:t>
          </a:r>
        </a:p>
      </dgm:t>
    </dgm:pt>
    <dgm:pt modelId="{5536B10D-3105-4DC3-8BF2-899C2255278C}" type="parTrans" cxnId="{22F825A3-0607-40B6-BD0A-0BF336B3742F}">
      <dgm:prSet/>
      <dgm:spPr/>
      <dgm:t>
        <a:bodyPr/>
        <a:lstStyle/>
        <a:p>
          <a:endParaRPr lang="en-US"/>
        </a:p>
      </dgm:t>
    </dgm:pt>
    <dgm:pt modelId="{BD43F195-87F7-4B6B-99D4-0333BB3A4E8C}" type="sibTrans" cxnId="{22F825A3-0607-40B6-BD0A-0BF336B3742F}">
      <dgm:prSet/>
      <dgm:spPr/>
      <dgm:t>
        <a:bodyPr/>
        <a:lstStyle/>
        <a:p>
          <a:endParaRPr lang="en-US"/>
        </a:p>
      </dgm:t>
    </dgm:pt>
    <dgm:pt modelId="{69BF9DEE-BC6F-43AD-9635-C1DCC5708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when based on a flowchart</a:t>
          </a:r>
        </a:p>
      </dgm:t>
    </dgm:pt>
    <dgm:pt modelId="{CD2DC8A4-1DB3-465D-BD42-2341D7AA6956}" type="parTrans" cxnId="{6066AE9A-5F11-4539-8EA4-430165C809BC}">
      <dgm:prSet/>
      <dgm:spPr/>
      <dgm:t>
        <a:bodyPr/>
        <a:lstStyle/>
        <a:p>
          <a:endParaRPr lang="en-US"/>
        </a:p>
      </dgm:t>
    </dgm:pt>
    <dgm:pt modelId="{D931696A-8E51-4E6E-8852-86443EF6383F}" type="sibTrans" cxnId="{6066AE9A-5F11-4539-8EA4-430165C809BC}">
      <dgm:prSet/>
      <dgm:spPr/>
      <dgm:t>
        <a:bodyPr/>
        <a:lstStyle/>
        <a:p>
          <a:endParaRPr lang="en-US"/>
        </a:p>
      </dgm:t>
    </dgm:pt>
    <dgm:pt modelId="{53427602-4EDE-4F0E-9B81-A3758FC60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driven</a:t>
          </a:r>
        </a:p>
      </dgm:t>
    </dgm:pt>
    <dgm:pt modelId="{11E9CFC8-E1BB-479D-8DFE-592891CFC34E}" type="parTrans" cxnId="{2BACCB50-380F-4BFE-BC2B-941ED104586A}">
      <dgm:prSet/>
      <dgm:spPr/>
      <dgm:t>
        <a:bodyPr/>
        <a:lstStyle/>
        <a:p>
          <a:endParaRPr lang="en-US"/>
        </a:p>
      </dgm:t>
    </dgm:pt>
    <dgm:pt modelId="{4ACE3536-CCDD-48D1-8EA1-568DDA20303C}" type="sibTrans" cxnId="{2BACCB50-380F-4BFE-BC2B-941ED104586A}">
      <dgm:prSet/>
      <dgm:spPr/>
      <dgm:t>
        <a:bodyPr/>
        <a:lstStyle/>
        <a:p>
          <a:endParaRPr lang="en-US"/>
        </a:p>
      </dgm:t>
    </dgm:pt>
    <dgm:pt modelId="{63BD6EE6-A924-4211-924F-C2A9CDD0CA43}" type="pres">
      <dgm:prSet presAssocID="{3DAB0011-9749-4E8A-BE31-07927760B020}" presName="root" presStyleCnt="0">
        <dgm:presLayoutVars>
          <dgm:dir/>
          <dgm:resizeHandles val="exact"/>
        </dgm:presLayoutVars>
      </dgm:prSet>
      <dgm:spPr/>
    </dgm:pt>
    <dgm:pt modelId="{CF65550E-888E-47B4-B682-9756A3E54A96}" type="pres">
      <dgm:prSet presAssocID="{C4209D2D-74B4-4E8B-8C56-0C5C1ADA6AA3}" presName="compNode" presStyleCnt="0"/>
      <dgm:spPr/>
    </dgm:pt>
    <dgm:pt modelId="{10428710-9C19-4214-953D-E30F87DA0279}" type="pres">
      <dgm:prSet presAssocID="{C4209D2D-74B4-4E8B-8C56-0C5C1ADA6AA3}" presName="bgRect" presStyleLbl="bgShp" presStyleIdx="0" presStyleCnt="3"/>
      <dgm:spPr/>
    </dgm:pt>
    <dgm:pt modelId="{2E3CC7E7-5907-45D5-9AA3-E8562E3C07C6}" type="pres">
      <dgm:prSet presAssocID="{C4209D2D-74B4-4E8B-8C56-0C5C1ADA6A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0460EF-021D-4EF9-B739-234B155AA394}" type="pres">
      <dgm:prSet presAssocID="{C4209D2D-74B4-4E8B-8C56-0C5C1ADA6AA3}" presName="spaceRect" presStyleCnt="0"/>
      <dgm:spPr/>
    </dgm:pt>
    <dgm:pt modelId="{31BD159A-31C0-45DF-B4A1-9080A33D1B07}" type="pres">
      <dgm:prSet presAssocID="{C4209D2D-74B4-4E8B-8C56-0C5C1ADA6AA3}" presName="parTx" presStyleLbl="revTx" presStyleIdx="0" presStyleCnt="5">
        <dgm:presLayoutVars>
          <dgm:chMax val="0"/>
          <dgm:chPref val="0"/>
        </dgm:presLayoutVars>
      </dgm:prSet>
      <dgm:spPr/>
    </dgm:pt>
    <dgm:pt modelId="{EF519C88-6A94-4061-9CA9-38C3CA75D604}" type="pres">
      <dgm:prSet presAssocID="{C4209D2D-74B4-4E8B-8C56-0C5C1ADA6AA3}" presName="desTx" presStyleLbl="revTx" presStyleIdx="1" presStyleCnt="5">
        <dgm:presLayoutVars/>
      </dgm:prSet>
      <dgm:spPr/>
    </dgm:pt>
    <dgm:pt modelId="{31604B3F-004B-41A4-AF03-4EAACB6AF213}" type="pres">
      <dgm:prSet presAssocID="{0E8E069D-06BD-4A4A-83B4-2F1FD38EB300}" presName="sibTrans" presStyleCnt="0"/>
      <dgm:spPr/>
    </dgm:pt>
    <dgm:pt modelId="{A08F178A-6EA0-43EE-AA19-02DAD4C1F183}" type="pres">
      <dgm:prSet presAssocID="{163F9D5F-7556-4828-B2CF-67306C235126}" presName="compNode" presStyleCnt="0"/>
      <dgm:spPr/>
    </dgm:pt>
    <dgm:pt modelId="{CD275F32-790E-48B2-A748-98CED93DBCE1}" type="pres">
      <dgm:prSet presAssocID="{163F9D5F-7556-4828-B2CF-67306C235126}" presName="bgRect" presStyleLbl="bgShp" presStyleIdx="1" presStyleCnt="3"/>
      <dgm:spPr/>
    </dgm:pt>
    <dgm:pt modelId="{E75DF9E0-CD26-42FA-A7BB-C334EE44BB60}" type="pres">
      <dgm:prSet presAssocID="{163F9D5F-7556-4828-B2CF-67306C2351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67EEBA-CD02-4481-9902-577BEF46F497}" type="pres">
      <dgm:prSet presAssocID="{163F9D5F-7556-4828-B2CF-67306C235126}" presName="spaceRect" presStyleCnt="0"/>
      <dgm:spPr/>
    </dgm:pt>
    <dgm:pt modelId="{1CA5E498-31F1-4395-B761-6DC74D0745AE}" type="pres">
      <dgm:prSet presAssocID="{163F9D5F-7556-4828-B2CF-67306C235126}" presName="parTx" presStyleLbl="revTx" presStyleIdx="2" presStyleCnt="5">
        <dgm:presLayoutVars>
          <dgm:chMax val="0"/>
          <dgm:chPref val="0"/>
        </dgm:presLayoutVars>
      </dgm:prSet>
      <dgm:spPr/>
    </dgm:pt>
    <dgm:pt modelId="{123C91B4-B54B-4736-A717-04FE9D4E3463}" type="pres">
      <dgm:prSet presAssocID="{163F9D5F-7556-4828-B2CF-67306C235126}" presName="desTx" presStyleLbl="revTx" presStyleIdx="3" presStyleCnt="5">
        <dgm:presLayoutVars/>
      </dgm:prSet>
      <dgm:spPr/>
    </dgm:pt>
    <dgm:pt modelId="{89DE29D1-AAAC-4D44-9AF9-2E231E698082}" type="pres">
      <dgm:prSet presAssocID="{C1D7693B-8ACD-413E-9475-7CAFB49AC319}" presName="sibTrans" presStyleCnt="0"/>
      <dgm:spPr/>
    </dgm:pt>
    <dgm:pt modelId="{A723C7E8-B0C2-465B-9FAD-ACE23D3E26B9}" type="pres">
      <dgm:prSet presAssocID="{53427602-4EDE-4F0E-9B81-A3758FC6029C}" presName="compNode" presStyleCnt="0"/>
      <dgm:spPr/>
    </dgm:pt>
    <dgm:pt modelId="{F2ADB0E2-5EBB-43A8-BD17-84C4B7124645}" type="pres">
      <dgm:prSet presAssocID="{53427602-4EDE-4F0E-9B81-A3758FC6029C}" presName="bgRect" presStyleLbl="bgShp" presStyleIdx="2" presStyleCnt="3"/>
      <dgm:spPr/>
    </dgm:pt>
    <dgm:pt modelId="{68B44802-58B2-4FDF-9934-C8D3C1CE47CF}" type="pres">
      <dgm:prSet presAssocID="{53427602-4EDE-4F0E-9B81-A3758FC60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36C422E-76CD-409E-88D4-330BBA72B538}" type="pres">
      <dgm:prSet presAssocID="{53427602-4EDE-4F0E-9B81-A3758FC6029C}" presName="spaceRect" presStyleCnt="0"/>
      <dgm:spPr/>
    </dgm:pt>
    <dgm:pt modelId="{CFE97B3A-00A7-473F-9DC4-E1FC29A48085}" type="pres">
      <dgm:prSet presAssocID="{53427602-4EDE-4F0E-9B81-A3758FC602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01CB01D-4B2F-400A-90EA-D836078533F3}" srcId="{3DAB0011-9749-4E8A-BE31-07927760B020}" destId="{163F9D5F-7556-4828-B2CF-67306C235126}" srcOrd="1" destOrd="0" parTransId="{6BD6C840-25CE-4821-B4B3-4F42932957AD}" sibTransId="{C1D7693B-8ACD-413E-9475-7CAFB49AC319}"/>
    <dgm:cxn modelId="{D6DC5E45-44D3-4D69-A338-4C4C58C233D6}" type="presOf" srcId="{FE2A80BC-2677-414D-BACF-782BA75EA774}" destId="{EF519C88-6A94-4061-9CA9-38C3CA75D604}" srcOrd="0" destOrd="1" presId="urn:microsoft.com/office/officeart/2018/2/layout/IconVerticalSolidList"/>
    <dgm:cxn modelId="{2BACCB50-380F-4BFE-BC2B-941ED104586A}" srcId="{3DAB0011-9749-4E8A-BE31-07927760B020}" destId="{53427602-4EDE-4F0E-9B81-A3758FC6029C}" srcOrd="2" destOrd="0" parTransId="{11E9CFC8-E1BB-479D-8DFE-592891CFC34E}" sibTransId="{4ACE3536-CCDD-48D1-8EA1-568DDA20303C}"/>
    <dgm:cxn modelId="{3C44A47A-60F6-4D39-AF65-962722F62FD6}" srcId="{3DAB0011-9749-4E8A-BE31-07927760B020}" destId="{C4209D2D-74B4-4E8B-8C56-0C5C1ADA6AA3}" srcOrd="0" destOrd="0" parTransId="{EC7FC3FA-F4C3-4DFD-B645-747016CB0EE9}" sibTransId="{0E8E069D-06BD-4A4A-83B4-2F1FD38EB300}"/>
    <dgm:cxn modelId="{55536B80-6A27-4B61-8EBB-22F75DDC2910}" type="presOf" srcId="{163F9D5F-7556-4828-B2CF-67306C235126}" destId="{1CA5E498-31F1-4395-B761-6DC74D0745AE}" srcOrd="0" destOrd="0" presId="urn:microsoft.com/office/officeart/2018/2/layout/IconVerticalSolidList"/>
    <dgm:cxn modelId="{08726E81-D5F1-4DAA-A45D-1D7F5FA0FB03}" type="presOf" srcId="{69BF9DEE-BC6F-43AD-9635-C1DCC5708DBB}" destId="{123C91B4-B54B-4736-A717-04FE9D4E3463}" srcOrd="0" destOrd="2" presId="urn:microsoft.com/office/officeart/2018/2/layout/IconVerticalSolidList"/>
    <dgm:cxn modelId="{1922C78A-4909-4F22-9013-33087A54312E}" type="presOf" srcId="{005E02FB-D8D6-4DE8-8777-A9A068E120D4}" destId="{123C91B4-B54B-4736-A717-04FE9D4E3463}" srcOrd="0" destOrd="0" presId="urn:microsoft.com/office/officeart/2018/2/layout/IconVerticalSolidList"/>
    <dgm:cxn modelId="{355F398F-AFA7-49CC-B1E7-6C9B20B16022}" srcId="{163F9D5F-7556-4828-B2CF-67306C235126}" destId="{005E02FB-D8D6-4DE8-8777-A9A068E120D4}" srcOrd="0" destOrd="0" parTransId="{336C09B6-D9A2-4D4B-9478-63CC295C94D0}" sibTransId="{E37BD515-F1D5-4DBB-9B88-41C2FBC174BB}"/>
    <dgm:cxn modelId="{6066AE9A-5F11-4539-8EA4-430165C809BC}" srcId="{163F9D5F-7556-4828-B2CF-67306C235126}" destId="{69BF9DEE-BC6F-43AD-9635-C1DCC5708DBB}" srcOrd="2" destOrd="0" parTransId="{CD2DC8A4-1DB3-465D-BD42-2341D7AA6956}" sibTransId="{D931696A-8E51-4E6E-8852-86443EF6383F}"/>
    <dgm:cxn modelId="{22F825A3-0607-40B6-BD0A-0BF336B3742F}" srcId="{163F9D5F-7556-4828-B2CF-67306C235126}" destId="{E9406FCA-26CC-4AA5-BF5E-915C7528AFEF}" srcOrd="1" destOrd="0" parTransId="{5536B10D-3105-4DC3-8BF2-899C2255278C}" sibTransId="{BD43F195-87F7-4B6B-99D4-0333BB3A4E8C}"/>
    <dgm:cxn modelId="{75C774A7-16E7-4019-A4F8-071B22366F41}" type="presOf" srcId="{3DAB0011-9749-4E8A-BE31-07927760B020}" destId="{63BD6EE6-A924-4211-924F-C2A9CDD0CA43}" srcOrd="0" destOrd="0" presId="urn:microsoft.com/office/officeart/2018/2/layout/IconVerticalSolidList"/>
    <dgm:cxn modelId="{546148AA-F075-42D6-987A-604D86A83751}" type="presOf" srcId="{53427602-4EDE-4F0E-9B81-A3758FC6029C}" destId="{CFE97B3A-00A7-473F-9DC4-E1FC29A48085}" srcOrd="0" destOrd="0" presId="urn:microsoft.com/office/officeart/2018/2/layout/IconVerticalSolidList"/>
    <dgm:cxn modelId="{5766BDB1-12E5-494F-A383-21323E6D7242}" type="presOf" srcId="{E9406FCA-26CC-4AA5-BF5E-915C7528AFEF}" destId="{123C91B4-B54B-4736-A717-04FE9D4E3463}" srcOrd="0" destOrd="1" presId="urn:microsoft.com/office/officeart/2018/2/layout/IconVerticalSolidList"/>
    <dgm:cxn modelId="{413773C4-A94F-445A-8DBC-DCACEF797354}" srcId="{C4209D2D-74B4-4E8B-8C56-0C5C1ADA6AA3}" destId="{0CAC478D-13F9-4B63-80E4-3DDCEC796651}" srcOrd="0" destOrd="0" parTransId="{78CEFF58-F57F-472B-9952-26E865530E6D}" sibTransId="{FE4A1E38-F50B-4B66-B4B5-310A17262B48}"/>
    <dgm:cxn modelId="{029221EE-D163-472F-B7A8-D09DA34A7F81}" type="presOf" srcId="{0CAC478D-13F9-4B63-80E4-3DDCEC796651}" destId="{EF519C88-6A94-4061-9CA9-38C3CA75D604}" srcOrd="0" destOrd="0" presId="urn:microsoft.com/office/officeart/2018/2/layout/IconVerticalSolidList"/>
    <dgm:cxn modelId="{26FA60F3-4FB1-4A06-AD56-5DFFC8924693}" srcId="{C4209D2D-74B4-4E8B-8C56-0C5C1ADA6AA3}" destId="{FE2A80BC-2677-414D-BACF-782BA75EA774}" srcOrd="1" destOrd="0" parTransId="{91D609DC-6F38-40CB-ACC1-3701E2EB913F}" sibTransId="{E73350B1-8196-400A-B2A4-DFD8176416DF}"/>
    <dgm:cxn modelId="{3EC8EBF7-B737-4A7D-860E-6C99E5AFE83F}" type="presOf" srcId="{C4209D2D-74B4-4E8B-8C56-0C5C1ADA6AA3}" destId="{31BD159A-31C0-45DF-B4A1-9080A33D1B07}" srcOrd="0" destOrd="0" presId="urn:microsoft.com/office/officeart/2018/2/layout/IconVerticalSolidList"/>
    <dgm:cxn modelId="{CE990507-7B49-4E07-BE2A-3C8C36C1A03A}" type="presParOf" srcId="{63BD6EE6-A924-4211-924F-C2A9CDD0CA43}" destId="{CF65550E-888E-47B4-B682-9756A3E54A96}" srcOrd="0" destOrd="0" presId="urn:microsoft.com/office/officeart/2018/2/layout/IconVerticalSolidList"/>
    <dgm:cxn modelId="{9BC885E6-A33F-42E6-8CF5-0681C8F0858B}" type="presParOf" srcId="{CF65550E-888E-47B4-B682-9756A3E54A96}" destId="{10428710-9C19-4214-953D-E30F87DA0279}" srcOrd="0" destOrd="0" presId="urn:microsoft.com/office/officeart/2018/2/layout/IconVerticalSolidList"/>
    <dgm:cxn modelId="{B5CE3976-A1D3-4F8E-9411-B56ABD5B7C15}" type="presParOf" srcId="{CF65550E-888E-47B4-B682-9756A3E54A96}" destId="{2E3CC7E7-5907-45D5-9AA3-E8562E3C07C6}" srcOrd="1" destOrd="0" presId="urn:microsoft.com/office/officeart/2018/2/layout/IconVerticalSolidList"/>
    <dgm:cxn modelId="{30963922-5FE6-49FD-99F2-CDA13E19B824}" type="presParOf" srcId="{CF65550E-888E-47B4-B682-9756A3E54A96}" destId="{990460EF-021D-4EF9-B739-234B155AA394}" srcOrd="2" destOrd="0" presId="urn:microsoft.com/office/officeart/2018/2/layout/IconVerticalSolidList"/>
    <dgm:cxn modelId="{AA8CEC56-17BF-4890-B67B-103C37570EA2}" type="presParOf" srcId="{CF65550E-888E-47B4-B682-9756A3E54A96}" destId="{31BD159A-31C0-45DF-B4A1-9080A33D1B07}" srcOrd="3" destOrd="0" presId="urn:microsoft.com/office/officeart/2018/2/layout/IconVerticalSolidList"/>
    <dgm:cxn modelId="{05052FFE-61CA-4CD4-A242-CF53AEECAE95}" type="presParOf" srcId="{CF65550E-888E-47B4-B682-9756A3E54A96}" destId="{EF519C88-6A94-4061-9CA9-38C3CA75D604}" srcOrd="4" destOrd="0" presId="urn:microsoft.com/office/officeart/2018/2/layout/IconVerticalSolidList"/>
    <dgm:cxn modelId="{4B9BA5A8-5DDD-4AB8-A1D0-A4A08D2C0996}" type="presParOf" srcId="{63BD6EE6-A924-4211-924F-C2A9CDD0CA43}" destId="{31604B3F-004B-41A4-AF03-4EAACB6AF213}" srcOrd="1" destOrd="0" presId="urn:microsoft.com/office/officeart/2018/2/layout/IconVerticalSolidList"/>
    <dgm:cxn modelId="{9E301B2D-2B43-408C-815B-429BEC3682AA}" type="presParOf" srcId="{63BD6EE6-A924-4211-924F-C2A9CDD0CA43}" destId="{A08F178A-6EA0-43EE-AA19-02DAD4C1F183}" srcOrd="2" destOrd="0" presId="urn:microsoft.com/office/officeart/2018/2/layout/IconVerticalSolidList"/>
    <dgm:cxn modelId="{862A443B-F6E4-427B-BBDA-40CA7230B959}" type="presParOf" srcId="{A08F178A-6EA0-43EE-AA19-02DAD4C1F183}" destId="{CD275F32-790E-48B2-A748-98CED93DBCE1}" srcOrd="0" destOrd="0" presId="urn:microsoft.com/office/officeart/2018/2/layout/IconVerticalSolidList"/>
    <dgm:cxn modelId="{B50437AF-8631-40D4-AF5F-B003E4B0EEEC}" type="presParOf" srcId="{A08F178A-6EA0-43EE-AA19-02DAD4C1F183}" destId="{E75DF9E0-CD26-42FA-A7BB-C334EE44BB60}" srcOrd="1" destOrd="0" presId="urn:microsoft.com/office/officeart/2018/2/layout/IconVerticalSolidList"/>
    <dgm:cxn modelId="{0C77354B-E1FD-4CE7-AC8A-70567FB89791}" type="presParOf" srcId="{A08F178A-6EA0-43EE-AA19-02DAD4C1F183}" destId="{E767EEBA-CD02-4481-9902-577BEF46F497}" srcOrd="2" destOrd="0" presId="urn:microsoft.com/office/officeart/2018/2/layout/IconVerticalSolidList"/>
    <dgm:cxn modelId="{B93353BA-E359-464F-A53D-CD87DC266A53}" type="presParOf" srcId="{A08F178A-6EA0-43EE-AA19-02DAD4C1F183}" destId="{1CA5E498-31F1-4395-B761-6DC74D0745AE}" srcOrd="3" destOrd="0" presId="urn:microsoft.com/office/officeart/2018/2/layout/IconVerticalSolidList"/>
    <dgm:cxn modelId="{83540BFE-18FD-4743-9406-4F707F5E4CCA}" type="presParOf" srcId="{A08F178A-6EA0-43EE-AA19-02DAD4C1F183}" destId="{123C91B4-B54B-4736-A717-04FE9D4E3463}" srcOrd="4" destOrd="0" presId="urn:microsoft.com/office/officeart/2018/2/layout/IconVerticalSolidList"/>
    <dgm:cxn modelId="{3816A84D-AF4E-49B4-BA4A-94E20DA599B6}" type="presParOf" srcId="{63BD6EE6-A924-4211-924F-C2A9CDD0CA43}" destId="{89DE29D1-AAAC-4D44-9AF9-2E231E698082}" srcOrd="3" destOrd="0" presId="urn:microsoft.com/office/officeart/2018/2/layout/IconVerticalSolidList"/>
    <dgm:cxn modelId="{B3C4B72C-1566-4580-B61D-4B6AD5A7C832}" type="presParOf" srcId="{63BD6EE6-A924-4211-924F-C2A9CDD0CA43}" destId="{A723C7E8-B0C2-465B-9FAD-ACE23D3E26B9}" srcOrd="4" destOrd="0" presId="urn:microsoft.com/office/officeart/2018/2/layout/IconVerticalSolidList"/>
    <dgm:cxn modelId="{076E97D1-C17C-4CC4-88CF-3B622179E8BC}" type="presParOf" srcId="{A723C7E8-B0C2-465B-9FAD-ACE23D3E26B9}" destId="{F2ADB0E2-5EBB-43A8-BD17-84C4B7124645}" srcOrd="0" destOrd="0" presId="urn:microsoft.com/office/officeart/2018/2/layout/IconVerticalSolidList"/>
    <dgm:cxn modelId="{B1E7C99F-C745-4921-A3D3-00AA703D0EE3}" type="presParOf" srcId="{A723C7E8-B0C2-465B-9FAD-ACE23D3E26B9}" destId="{68B44802-58B2-4FDF-9934-C8D3C1CE47CF}" srcOrd="1" destOrd="0" presId="urn:microsoft.com/office/officeart/2018/2/layout/IconVerticalSolidList"/>
    <dgm:cxn modelId="{9C0A23CD-4272-4D2C-A861-77E7D79FB8BF}" type="presParOf" srcId="{A723C7E8-B0C2-465B-9FAD-ACE23D3E26B9}" destId="{F36C422E-76CD-409E-88D4-330BBA72B538}" srcOrd="2" destOrd="0" presId="urn:microsoft.com/office/officeart/2018/2/layout/IconVerticalSolidList"/>
    <dgm:cxn modelId="{723345F3-718E-4F9F-B237-3AFDB237EBF0}" type="presParOf" srcId="{A723C7E8-B0C2-465B-9FAD-ACE23D3E26B9}" destId="{CFE97B3A-00A7-473F-9DC4-E1FC29A480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5D9D4-36A0-420E-86F2-7B31732C46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AAA72-C241-42FC-8995-CFB703C0E5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HTML</a:t>
          </a:r>
        </a:p>
      </dgm:t>
    </dgm:pt>
    <dgm:pt modelId="{22904390-0CD0-4E92-A626-EE0E9BBF4016}" type="parTrans" cxnId="{D3416268-D48B-4D97-B791-FAAFDECCC6D9}">
      <dgm:prSet/>
      <dgm:spPr/>
      <dgm:t>
        <a:bodyPr/>
        <a:lstStyle/>
        <a:p>
          <a:endParaRPr lang="en-US"/>
        </a:p>
      </dgm:t>
    </dgm:pt>
    <dgm:pt modelId="{FF76CE8E-B7A2-41E7-9AE5-538121FDE740}" type="sibTrans" cxnId="{D3416268-D48B-4D97-B791-FAAFDECCC6D9}">
      <dgm:prSet/>
      <dgm:spPr/>
      <dgm:t>
        <a:bodyPr/>
        <a:lstStyle/>
        <a:p>
          <a:endParaRPr lang="en-US"/>
        </a:p>
      </dgm:t>
    </dgm:pt>
    <dgm:pt modelId="{33E712F4-6C36-45E0-B1F8-DF350F1F4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 Layer</a:t>
          </a:r>
        </a:p>
      </dgm:t>
    </dgm:pt>
    <dgm:pt modelId="{5CE09CDB-5EDB-495B-9DDF-ED5931AB2376}" type="parTrans" cxnId="{B5318F2D-3A67-480D-B27F-AFFDCF2814DE}">
      <dgm:prSet/>
      <dgm:spPr/>
      <dgm:t>
        <a:bodyPr/>
        <a:lstStyle/>
        <a:p>
          <a:endParaRPr lang="en-US"/>
        </a:p>
      </dgm:t>
    </dgm:pt>
    <dgm:pt modelId="{2F7A7C7F-DBE3-43F7-BA72-863142EF44FD}" type="sibTrans" cxnId="{B5318F2D-3A67-480D-B27F-AFFDCF2814DE}">
      <dgm:prSet/>
      <dgm:spPr/>
      <dgm:t>
        <a:bodyPr/>
        <a:lstStyle/>
        <a:p>
          <a:endParaRPr lang="en-US"/>
        </a:p>
      </dgm:t>
    </dgm:pt>
    <dgm:pt modelId="{315DD21C-D99A-41EE-8A34-D4C3CF492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 and semantics</a:t>
          </a:r>
        </a:p>
      </dgm:t>
    </dgm:pt>
    <dgm:pt modelId="{69BC497E-B401-4868-A230-2A90270085AE}" type="parTrans" cxnId="{38BBB42A-996B-4718-86FC-D900F7393EF6}">
      <dgm:prSet/>
      <dgm:spPr/>
      <dgm:t>
        <a:bodyPr/>
        <a:lstStyle/>
        <a:p>
          <a:endParaRPr lang="en-US"/>
        </a:p>
      </dgm:t>
    </dgm:pt>
    <dgm:pt modelId="{3EC10294-8919-4953-9D28-6C18D1720237}" type="sibTrans" cxnId="{38BBB42A-996B-4718-86FC-D900F7393EF6}">
      <dgm:prSet/>
      <dgm:spPr/>
      <dgm:t>
        <a:bodyPr/>
        <a:lstStyle/>
        <a:p>
          <a:endParaRPr lang="en-US"/>
        </a:p>
      </dgm:t>
    </dgm:pt>
    <dgm:pt modelId="{77E141D1-3E58-48BB-98ED-516C3578C2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CSS</a:t>
          </a:r>
        </a:p>
      </dgm:t>
    </dgm:pt>
    <dgm:pt modelId="{A4A06041-DE05-4C96-AE88-C0248B653ED0}" type="parTrans" cxnId="{B2B09F3C-123D-40E0-9837-307675A035A3}">
      <dgm:prSet/>
      <dgm:spPr/>
      <dgm:t>
        <a:bodyPr/>
        <a:lstStyle/>
        <a:p>
          <a:endParaRPr lang="en-US"/>
        </a:p>
      </dgm:t>
    </dgm:pt>
    <dgm:pt modelId="{89557642-5BE3-458E-B543-4BE50DBBC9D3}" type="sibTrans" cxnId="{B2B09F3C-123D-40E0-9837-307675A035A3}">
      <dgm:prSet/>
      <dgm:spPr/>
      <dgm:t>
        <a:bodyPr/>
        <a:lstStyle/>
        <a:p>
          <a:endParaRPr lang="en-US"/>
        </a:p>
      </dgm:t>
    </dgm:pt>
    <dgm:pt modelId="{E7C356F6-0DF3-4B2D-9FA8-32E64D991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 Layer</a:t>
          </a:r>
        </a:p>
      </dgm:t>
    </dgm:pt>
    <dgm:pt modelId="{735176A9-A568-4C1E-A024-2689CC2B230B}" type="parTrans" cxnId="{94445411-93E7-4B02-8753-D8842C3FB8C1}">
      <dgm:prSet/>
      <dgm:spPr/>
      <dgm:t>
        <a:bodyPr/>
        <a:lstStyle/>
        <a:p>
          <a:endParaRPr lang="en-US"/>
        </a:p>
      </dgm:t>
    </dgm:pt>
    <dgm:pt modelId="{5C20A35A-34BB-4608-BE66-0233BDF53F47}" type="sibTrans" cxnId="{94445411-93E7-4B02-8753-D8842C3FB8C1}">
      <dgm:prSet/>
      <dgm:spPr/>
      <dgm:t>
        <a:bodyPr/>
        <a:lstStyle/>
        <a:p>
          <a:endParaRPr lang="en-US"/>
        </a:p>
      </dgm:t>
    </dgm:pt>
    <dgm:pt modelId="{3C8634BE-0F19-45CE-B702-38CE2E0036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JavaScript</a:t>
          </a:r>
        </a:p>
      </dgm:t>
    </dgm:pt>
    <dgm:pt modelId="{43A7104F-74F7-4E69-8D51-3D8E114808CE}" type="parTrans" cxnId="{FA37F6AB-5F32-4188-AD45-3CC1FC636A82}">
      <dgm:prSet/>
      <dgm:spPr/>
      <dgm:t>
        <a:bodyPr/>
        <a:lstStyle/>
        <a:p>
          <a:endParaRPr lang="en-US"/>
        </a:p>
      </dgm:t>
    </dgm:pt>
    <dgm:pt modelId="{9F58C37D-0566-4BD2-BF16-CB094C010D26}" type="sibTrans" cxnId="{FA37F6AB-5F32-4188-AD45-3CC1FC636A82}">
      <dgm:prSet/>
      <dgm:spPr/>
      <dgm:t>
        <a:bodyPr/>
        <a:lstStyle/>
        <a:p>
          <a:endParaRPr lang="en-US"/>
        </a:p>
      </dgm:t>
    </dgm:pt>
    <dgm:pt modelId="{A2E8E855-65B5-4B6D-92E9-85DA6AB3C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Behavior Layer: interactivity</a:t>
          </a:r>
        </a:p>
      </dgm:t>
    </dgm:pt>
    <dgm:pt modelId="{C5D52A2F-F4DA-4C39-9A02-273E4582A2AC}" type="parTrans" cxnId="{BB6A93FC-F3CA-4393-8CB7-11563738CCE7}">
      <dgm:prSet/>
      <dgm:spPr/>
      <dgm:t>
        <a:bodyPr/>
        <a:lstStyle/>
        <a:p>
          <a:endParaRPr lang="en-US"/>
        </a:p>
      </dgm:t>
    </dgm:pt>
    <dgm:pt modelId="{7498D65E-78A3-441E-A755-B21E3B81497A}" type="sibTrans" cxnId="{BB6A93FC-F3CA-4393-8CB7-11563738CCE7}">
      <dgm:prSet/>
      <dgm:spPr/>
      <dgm:t>
        <a:bodyPr/>
        <a:lstStyle/>
        <a:p>
          <a:endParaRPr lang="en-US"/>
        </a:p>
      </dgm:t>
    </dgm:pt>
    <dgm:pt modelId="{899BD294-D29F-4BDE-BA7D-01217CAE04B1}" type="pres">
      <dgm:prSet presAssocID="{A205D9D4-36A0-420E-86F2-7B31732C4663}" presName="root" presStyleCnt="0">
        <dgm:presLayoutVars>
          <dgm:dir/>
          <dgm:resizeHandles val="exact"/>
        </dgm:presLayoutVars>
      </dgm:prSet>
      <dgm:spPr/>
    </dgm:pt>
    <dgm:pt modelId="{F1078F3B-E9D7-4706-91BF-00CC03E9EEDA}" type="pres">
      <dgm:prSet presAssocID="{6D8AAA72-C241-42FC-8995-CFB703C0E537}" presName="compNode" presStyleCnt="0"/>
      <dgm:spPr/>
    </dgm:pt>
    <dgm:pt modelId="{3152F458-2C3C-49E0-958C-0EC713358A3E}" type="pres">
      <dgm:prSet presAssocID="{6D8AAA72-C241-42FC-8995-CFB703C0E5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574844-DF56-4795-9B7F-384EC99ACFD1}" type="pres">
      <dgm:prSet presAssocID="{6D8AAA72-C241-42FC-8995-CFB703C0E537}" presName="iconSpace" presStyleCnt="0"/>
      <dgm:spPr/>
    </dgm:pt>
    <dgm:pt modelId="{1EE502B3-8324-4C51-B985-EB3F486086D4}" type="pres">
      <dgm:prSet presAssocID="{6D8AAA72-C241-42FC-8995-CFB703C0E537}" presName="parTx" presStyleLbl="revTx" presStyleIdx="0" presStyleCnt="6">
        <dgm:presLayoutVars>
          <dgm:chMax val="0"/>
          <dgm:chPref val="0"/>
        </dgm:presLayoutVars>
      </dgm:prSet>
      <dgm:spPr/>
    </dgm:pt>
    <dgm:pt modelId="{E410F2DF-8319-4565-8F8E-39186082DCC4}" type="pres">
      <dgm:prSet presAssocID="{6D8AAA72-C241-42FC-8995-CFB703C0E537}" presName="txSpace" presStyleCnt="0"/>
      <dgm:spPr/>
    </dgm:pt>
    <dgm:pt modelId="{05A6F994-A530-42A2-ADEB-8B53AD370A2B}" type="pres">
      <dgm:prSet presAssocID="{6D8AAA72-C241-42FC-8995-CFB703C0E537}" presName="desTx" presStyleLbl="revTx" presStyleIdx="1" presStyleCnt="6">
        <dgm:presLayoutVars/>
      </dgm:prSet>
      <dgm:spPr/>
    </dgm:pt>
    <dgm:pt modelId="{C76D3723-CF1D-41F2-BBD0-06DD996668A7}" type="pres">
      <dgm:prSet presAssocID="{FF76CE8E-B7A2-41E7-9AE5-538121FDE740}" presName="sibTrans" presStyleCnt="0"/>
      <dgm:spPr/>
    </dgm:pt>
    <dgm:pt modelId="{571D5021-987D-4BEE-847E-0B4F4BCC803F}" type="pres">
      <dgm:prSet presAssocID="{77E141D1-3E58-48BB-98ED-516C3578C26F}" presName="compNode" presStyleCnt="0"/>
      <dgm:spPr/>
    </dgm:pt>
    <dgm:pt modelId="{F6BE6FBC-1C54-4B35-9E8D-AC1270D08080}" type="pres">
      <dgm:prSet presAssocID="{77E141D1-3E58-48BB-98ED-516C3578C2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C2D9FA3-23EB-4D23-9C9F-964A7EE577B2}" type="pres">
      <dgm:prSet presAssocID="{77E141D1-3E58-48BB-98ED-516C3578C26F}" presName="iconSpace" presStyleCnt="0"/>
      <dgm:spPr/>
    </dgm:pt>
    <dgm:pt modelId="{8212EB07-2320-4ED0-AE2C-19F14618A03B}" type="pres">
      <dgm:prSet presAssocID="{77E141D1-3E58-48BB-98ED-516C3578C26F}" presName="parTx" presStyleLbl="revTx" presStyleIdx="2" presStyleCnt="6">
        <dgm:presLayoutVars>
          <dgm:chMax val="0"/>
          <dgm:chPref val="0"/>
        </dgm:presLayoutVars>
      </dgm:prSet>
      <dgm:spPr/>
    </dgm:pt>
    <dgm:pt modelId="{DFA3C97F-B972-4190-995E-D48655E54912}" type="pres">
      <dgm:prSet presAssocID="{77E141D1-3E58-48BB-98ED-516C3578C26F}" presName="txSpace" presStyleCnt="0"/>
      <dgm:spPr/>
    </dgm:pt>
    <dgm:pt modelId="{EBB79571-2EA1-44B3-B9F5-E25508E70F45}" type="pres">
      <dgm:prSet presAssocID="{77E141D1-3E58-48BB-98ED-516C3578C26F}" presName="desTx" presStyleLbl="revTx" presStyleIdx="3" presStyleCnt="6">
        <dgm:presLayoutVars/>
      </dgm:prSet>
      <dgm:spPr/>
    </dgm:pt>
    <dgm:pt modelId="{BF2E2688-66AD-4072-9D60-86ED630B99D3}" type="pres">
      <dgm:prSet presAssocID="{89557642-5BE3-458E-B543-4BE50DBBC9D3}" presName="sibTrans" presStyleCnt="0"/>
      <dgm:spPr/>
    </dgm:pt>
    <dgm:pt modelId="{16BDD972-CD6D-4086-A308-8E2C46033DB1}" type="pres">
      <dgm:prSet presAssocID="{3C8634BE-0F19-45CE-B702-38CE2E003631}" presName="compNode" presStyleCnt="0"/>
      <dgm:spPr/>
    </dgm:pt>
    <dgm:pt modelId="{A5913473-B6C8-420A-9CA6-E3D6CE1CB53B}" type="pres">
      <dgm:prSet presAssocID="{3C8634BE-0F19-45CE-B702-38CE2E0036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7540AB6-333E-4560-AB45-F5E04CD5F21B}" type="pres">
      <dgm:prSet presAssocID="{3C8634BE-0F19-45CE-B702-38CE2E003631}" presName="iconSpace" presStyleCnt="0"/>
      <dgm:spPr/>
    </dgm:pt>
    <dgm:pt modelId="{A5680397-97F0-4803-9DF2-EABD419C7F15}" type="pres">
      <dgm:prSet presAssocID="{3C8634BE-0F19-45CE-B702-38CE2E003631}" presName="parTx" presStyleLbl="revTx" presStyleIdx="4" presStyleCnt="6">
        <dgm:presLayoutVars>
          <dgm:chMax val="0"/>
          <dgm:chPref val="0"/>
        </dgm:presLayoutVars>
      </dgm:prSet>
      <dgm:spPr/>
    </dgm:pt>
    <dgm:pt modelId="{A9AC5EBE-6E8A-4820-9EEF-B70E96609699}" type="pres">
      <dgm:prSet presAssocID="{3C8634BE-0F19-45CE-B702-38CE2E003631}" presName="txSpace" presStyleCnt="0"/>
      <dgm:spPr/>
    </dgm:pt>
    <dgm:pt modelId="{44F79138-5E8B-4DDF-A6BA-B430B85D5251}" type="pres">
      <dgm:prSet presAssocID="{3C8634BE-0F19-45CE-B702-38CE2E003631}" presName="desTx" presStyleLbl="revTx" presStyleIdx="5" presStyleCnt="6">
        <dgm:presLayoutVars/>
      </dgm:prSet>
      <dgm:spPr/>
    </dgm:pt>
  </dgm:ptLst>
  <dgm:cxnLst>
    <dgm:cxn modelId="{58608E01-559F-46B5-B608-79E0740C014C}" type="presOf" srcId="{E7C356F6-0DF3-4B2D-9FA8-32E64D991ABA}" destId="{EBB79571-2EA1-44B3-B9F5-E25508E70F45}" srcOrd="0" destOrd="0" presId="urn:microsoft.com/office/officeart/2018/5/layout/CenteredIconLabelDescriptionList"/>
    <dgm:cxn modelId="{40388C0C-721C-46B2-B69B-9908C3D824E1}" type="presOf" srcId="{77E141D1-3E58-48BB-98ED-516C3578C26F}" destId="{8212EB07-2320-4ED0-AE2C-19F14618A03B}" srcOrd="0" destOrd="0" presId="urn:microsoft.com/office/officeart/2018/5/layout/CenteredIconLabelDescriptionList"/>
    <dgm:cxn modelId="{94445411-93E7-4B02-8753-D8842C3FB8C1}" srcId="{77E141D1-3E58-48BB-98ED-516C3578C26F}" destId="{E7C356F6-0DF3-4B2D-9FA8-32E64D991ABA}" srcOrd="0" destOrd="0" parTransId="{735176A9-A568-4C1E-A024-2689CC2B230B}" sibTransId="{5C20A35A-34BB-4608-BE66-0233BDF53F47}"/>
    <dgm:cxn modelId="{1B42681A-251B-4AD7-A4F2-27E93BE678DA}" type="presOf" srcId="{33E712F4-6C36-45E0-B1F8-DF350F1F4BB5}" destId="{05A6F994-A530-42A2-ADEB-8B53AD370A2B}" srcOrd="0" destOrd="0" presId="urn:microsoft.com/office/officeart/2018/5/layout/CenteredIconLabelDescriptionList"/>
    <dgm:cxn modelId="{8D9B8F1F-B84C-4E22-A1A5-1E7B48D36CB0}" type="presOf" srcId="{315DD21C-D99A-41EE-8A34-D4C3CF4928E2}" destId="{05A6F994-A530-42A2-ADEB-8B53AD370A2B}" srcOrd="0" destOrd="1" presId="urn:microsoft.com/office/officeart/2018/5/layout/CenteredIconLabelDescriptionList"/>
    <dgm:cxn modelId="{38BBB42A-996B-4718-86FC-D900F7393EF6}" srcId="{6D8AAA72-C241-42FC-8995-CFB703C0E537}" destId="{315DD21C-D99A-41EE-8A34-D4C3CF4928E2}" srcOrd="1" destOrd="0" parTransId="{69BC497E-B401-4868-A230-2A90270085AE}" sibTransId="{3EC10294-8919-4953-9D28-6C18D1720237}"/>
    <dgm:cxn modelId="{B5318F2D-3A67-480D-B27F-AFFDCF2814DE}" srcId="{6D8AAA72-C241-42FC-8995-CFB703C0E537}" destId="{33E712F4-6C36-45E0-B1F8-DF350F1F4BB5}" srcOrd="0" destOrd="0" parTransId="{5CE09CDB-5EDB-495B-9DDF-ED5931AB2376}" sibTransId="{2F7A7C7F-DBE3-43F7-BA72-863142EF44FD}"/>
    <dgm:cxn modelId="{4C7FF83A-53C6-461A-8B07-D2AF3DCF8D97}" type="presOf" srcId="{A2E8E855-65B5-4B6D-92E9-85DA6AB3C81D}" destId="{44F79138-5E8B-4DDF-A6BA-B430B85D5251}" srcOrd="0" destOrd="0" presId="urn:microsoft.com/office/officeart/2018/5/layout/CenteredIconLabelDescriptionList"/>
    <dgm:cxn modelId="{B2B09F3C-123D-40E0-9837-307675A035A3}" srcId="{A205D9D4-36A0-420E-86F2-7B31732C4663}" destId="{77E141D1-3E58-48BB-98ED-516C3578C26F}" srcOrd="1" destOrd="0" parTransId="{A4A06041-DE05-4C96-AE88-C0248B653ED0}" sibTransId="{89557642-5BE3-458E-B543-4BE50DBBC9D3}"/>
    <dgm:cxn modelId="{D3416268-D48B-4D97-B791-FAAFDECCC6D9}" srcId="{A205D9D4-36A0-420E-86F2-7B31732C4663}" destId="{6D8AAA72-C241-42FC-8995-CFB703C0E537}" srcOrd="0" destOrd="0" parTransId="{22904390-0CD0-4E92-A626-EE0E9BBF4016}" sibTransId="{FF76CE8E-B7A2-41E7-9AE5-538121FDE740}"/>
    <dgm:cxn modelId="{7DEB6F8F-8717-4BCB-9324-B14A926B8530}" type="presOf" srcId="{A205D9D4-36A0-420E-86F2-7B31732C4663}" destId="{899BD294-D29F-4BDE-BA7D-01217CAE04B1}" srcOrd="0" destOrd="0" presId="urn:microsoft.com/office/officeart/2018/5/layout/CenteredIconLabelDescriptionList"/>
    <dgm:cxn modelId="{FA37F6AB-5F32-4188-AD45-3CC1FC636A82}" srcId="{A205D9D4-36A0-420E-86F2-7B31732C4663}" destId="{3C8634BE-0F19-45CE-B702-38CE2E003631}" srcOrd="2" destOrd="0" parTransId="{43A7104F-74F7-4E69-8D51-3D8E114808CE}" sibTransId="{9F58C37D-0566-4BD2-BF16-CB094C010D26}"/>
    <dgm:cxn modelId="{9AB45CAD-CA96-40C6-AB4F-85CF29C28442}" type="presOf" srcId="{3C8634BE-0F19-45CE-B702-38CE2E003631}" destId="{A5680397-97F0-4803-9DF2-EABD419C7F15}" srcOrd="0" destOrd="0" presId="urn:microsoft.com/office/officeart/2018/5/layout/CenteredIconLabelDescriptionList"/>
    <dgm:cxn modelId="{4E70A4C3-31DE-4A89-91A7-261D2082E437}" type="presOf" srcId="{6D8AAA72-C241-42FC-8995-CFB703C0E537}" destId="{1EE502B3-8324-4C51-B985-EB3F486086D4}" srcOrd="0" destOrd="0" presId="urn:microsoft.com/office/officeart/2018/5/layout/CenteredIconLabelDescriptionList"/>
    <dgm:cxn modelId="{BB6A93FC-F3CA-4393-8CB7-11563738CCE7}" srcId="{3C8634BE-0F19-45CE-B702-38CE2E003631}" destId="{A2E8E855-65B5-4B6D-92E9-85DA6AB3C81D}" srcOrd="0" destOrd="0" parTransId="{C5D52A2F-F4DA-4C39-9A02-273E4582A2AC}" sibTransId="{7498D65E-78A3-441E-A755-B21E3B81497A}"/>
    <dgm:cxn modelId="{8CC5CEF3-DD58-4A31-B12D-74B961D5BCA4}" type="presParOf" srcId="{899BD294-D29F-4BDE-BA7D-01217CAE04B1}" destId="{F1078F3B-E9D7-4706-91BF-00CC03E9EEDA}" srcOrd="0" destOrd="0" presId="urn:microsoft.com/office/officeart/2018/5/layout/CenteredIconLabelDescriptionList"/>
    <dgm:cxn modelId="{3373447C-8343-4A66-B883-F4F2192D40B8}" type="presParOf" srcId="{F1078F3B-E9D7-4706-91BF-00CC03E9EEDA}" destId="{3152F458-2C3C-49E0-958C-0EC713358A3E}" srcOrd="0" destOrd="0" presId="urn:microsoft.com/office/officeart/2018/5/layout/CenteredIconLabelDescriptionList"/>
    <dgm:cxn modelId="{BAD68C3E-1D89-4A80-A976-EC91B818B0A9}" type="presParOf" srcId="{F1078F3B-E9D7-4706-91BF-00CC03E9EEDA}" destId="{79574844-DF56-4795-9B7F-384EC99ACFD1}" srcOrd="1" destOrd="0" presId="urn:microsoft.com/office/officeart/2018/5/layout/CenteredIconLabelDescriptionList"/>
    <dgm:cxn modelId="{9B95D06E-BDE9-454A-9FD4-3E82DF30DC3F}" type="presParOf" srcId="{F1078F3B-E9D7-4706-91BF-00CC03E9EEDA}" destId="{1EE502B3-8324-4C51-B985-EB3F486086D4}" srcOrd="2" destOrd="0" presId="urn:microsoft.com/office/officeart/2018/5/layout/CenteredIconLabelDescriptionList"/>
    <dgm:cxn modelId="{06EA0D42-AFC8-48AE-834B-6452712D8E9D}" type="presParOf" srcId="{F1078F3B-E9D7-4706-91BF-00CC03E9EEDA}" destId="{E410F2DF-8319-4565-8F8E-39186082DCC4}" srcOrd="3" destOrd="0" presId="urn:microsoft.com/office/officeart/2018/5/layout/CenteredIconLabelDescriptionList"/>
    <dgm:cxn modelId="{CD573E36-42BB-4A4C-AC3D-1A34EEFABB97}" type="presParOf" srcId="{F1078F3B-E9D7-4706-91BF-00CC03E9EEDA}" destId="{05A6F994-A530-42A2-ADEB-8B53AD370A2B}" srcOrd="4" destOrd="0" presId="urn:microsoft.com/office/officeart/2018/5/layout/CenteredIconLabelDescriptionList"/>
    <dgm:cxn modelId="{F1CF62AB-97D6-491B-B597-26D7B86530B7}" type="presParOf" srcId="{899BD294-D29F-4BDE-BA7D-01217CAE04B1}" destId="{C76D3723-CF1D-41F2-BBD0-06DD996668A7}" srcOrd="1" destOrd="0" presId="urn:microsoft.com/office/officeart/2018/5/layout/CenteredIconLabelDescriptionList"/>
    <dgm:cxn modelId="{EA7D7F01-61A6-4575-9728-2C2A5ACE0D78}" type="presParOf" srcId="{899BD294-D29F-4BDE-BA7D-01217CAE04B1}" destId="{571D5021-987D-4BEE-847E-0B4F4BCC803F}" srcOrd="2" destOrd="0" presId="urn:microsoft.com/office/officeart/2018/5/layout/CenteredIconLabelDescriptionList"/>
    <dgm:cxn modelId="{32C57B0A-713D-4170-90E0-019F2130B6D2}" type="presParOf" srcId="{571D5021-987D-4BEE-847E-0B4F4BCC803F}" destId="{F6BE6FBC-1C54-4B35-9E8D-AC1270D08080}" srcOrd="0" destOrd="0" presId="urn:microsoft.com/office/officeart/2018/5/layout/CenteredIconLabelDescriptionList"/>
    <dgm:cxn modelId="{B60E4F05-95F7-4E62-BCD1-0C9925C733EE}" type="presParOf" srcId="{571D5021-987D-4BEE-847E-0B4F4BCC803F}" destId="{AC2D9FA3-23EB-4D23-9C9F-964A7EE577B2}" srcOrd="1" destOrd="0" presId="urn:microsoft.com/office/officeart/2018/5/layout/CenteredIconLabelDescriptionList"/>
    <dgm:cxn modelId="{B09E8262-404D-466B-A69C-6C4629863F98}" type="presParOf" srcId="{571D5021-987D-4BEE-847E-0B4F4BCC803F}" destId="{8212EB07-2320-4ED0-AE2C-19F14618A03B}" srcOrd="2" destOrd="0" presId="urn:microsoft.com/office/officeart/2018/5/layout/CenteredIconLabelDescriptionList"/>
    <dgm:cxn modelId="{EBA6475E-DC99-42A4-89B1-1CC693FDADDE}" type="presParOf" srcId="{571D5021-987D-4BEE-847E-0B4F4BCC803F}" destId="{DFA3C97F-B972-4190-995E-D48655E54912}" srcOrd="3" destOrd="0" presId="urn:microsoft.com/office/officeart/2018/5/layout/CenteredIconLabelDescriptionList"/>
    <dgm:cxn modelId="{EEE9EBEA-848F-4283-A771-47D57EE5A05D}" type="presParOf" srcId="{571D5021-987D-4BEE-847E-0B4F4BCC803F}" destId="{EBB79571-2EA1-44B3-B9F5-E25508E70F45}" srcOrd="4" destOrd="0" presId="urn:microsoft.com/office/officeart/2018/5/layout/CenteredIconLabelDescriptionList"/>
    <dgm:cxn modelId="{8AE53BC4-9760-427C-A8D6-C6E5EBF096F0}" type="presParOf" srcId="{899BD294-D29F-4BDE-BA7D-01217CAE04B1}" destId="{BF2E2688-66AD-4072-9D60-86ED630B99D3}" srcOrd="3" destOrd="0" presId="urn:microsoft.com/office/officeart/2018/5/layout/CenteredIconLabelDescriptionList"/>
    <dgm:cxn modelId="{2E96ED87-5B5D-40C1-859E-A9FDC5905DBB}" type="presParOf" srcId="{899BD294-D29F-4BDE-BA7D-01217CAE04B1}" destId="{16BDD972-CD6D-4086-A308-8E2C46033DB1}" srcOrd="4" destOrd="0" presId="urn:microsoft.com/office/officeart/2018/5/layout/CenteredIconLabelDescriptionList"/>
    <dgm:cxn modelId="{1364A6E0-CE59-4FDA-AE3B-1A271EC73F02}" type="presParOf" srcId="{16BDD972-CD6D-4086-A308-8E2C46033DB1}" destId="{A5913473-B6C8-420A-9CA6-E3D6CE1CB53B}" srcOrd="0" destOrd="0" presId="urn:microsoft.com/office/officeart/2018/5/layout/CenteredIconLabelDescriptionList"/>
    <dgm:cxn modelId="{AA47F05C-04F9-42E8-8BF0-C2320E93CE29}" type="presParOf" srcId="{16BDD972-CD6D-4086-A308-8E2C46033DB1}" destId="{A7540AB6-333E-4560-AB45-F5E04CD5F21B}" srcOrd="1" destOrd="0" presId="urn:microsoft.com/office/officeart/2018/5/layout/CenteredIconLabelDescriptionList"/>
    <dgm:cxn modelId="{BA1DF05B-B121-4E85-BD81-2F46BC386870}" type="presParOf" srcId="{16BDD972-CD6D-4086-A308-8E2C46033DB1}" destId="{A5680397-97F0-4803-9DF2-EABD419C7F15}" srcOrd="2" destOrd="0" presId="urn:microsoft.com/office/officeart/2018/5/layout/CenteredIconLabelDescriptionList"/>
    <dgm:cxn modelId="{FA2BAFFF-041B-4780-B762-1AE23A8078D0}" type="presParOf" srcId="{16BDD972-CD6D-4086-A308-8E2C46033DB1}" destId="{A9AC5EBE-6E8A-4820-9EEF-B70E96609699}" srcOrd="3" destOrd="0" presId="urn:microsoft.com/office/officeart/2018/5/layout/CenteredIconLabelDescriptionList"/>
    <dgm:cxn modelId="{01F2D8BC-DB06-4C62-A071-4B4EF5F48DAD}" type="presParOf" srcId="{16BDD972-CD6D-4086-A308-8E2C46033DB1}" destId="{44F79138-5E8B-4DDF-A6BA-B430B85D525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06286-CABB-406D-891E-8052BBCBFD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FFE173-C4FA-42D5-B1FE-5CFBFAF44D49}">
      <dgm:prSet/>
      <dgm:spPr/>
      <dgm:t>
        <a:bodyPr/>
        <a:lstStyle/>
        <a:p>
          <a:r>
            <a:rPr lang="en-US"/>
            <a:t>Written in plain text</a:t>
          </a:r>
        </a:p>
      </dgm:t>
    </dgm:pt>
    <dgm:pt modelId="{036362A9-6B3C-4240-8F92-5FA4CE257109}" type="parTrans" cxnId="{C57443A0-D3AB-47A5-B1C2-46079D61D870}">
      <dgm:prSet/>
      <dgm:spPr/>
      <dgm:t>
        <a:bodyPr/>
        <a:lstStyle/>
        <a:p>
          <a:endParaRPr lang="en-US"/>
        </a:p>
      </dgm:t>
    </dgm:pt>
    <dgm:pt modelId="{ED87F5AD-ECCF-4D52-AB2E-F4B0771D3C7E}" type="sibTrans" cxnId="{C57443A0-D3AB-47A5-B1C2-46079D61D870}">
      <dgm:prSet/>
      <dgm:spPr/>
      <dgm:t>
        <a:bodyPr/>
        <a:lstStyle/>
        <a:p>
          <a:endParaRPr lang="en-US"/>
        </a:p>
      </dgm:t>
    </dgm:pt>
    <dgm:pt modelId="{39ECBF60-9F0F-495A-931F-24BE54F769D5}">
      <dgm:prSet/>
      <dgm:spPr/>
      <dgm:t>
        <a:bodyPr/>
        <a:lstStyle/>
        <a:p>
          <a:r>
            <a:rPr lang="en-US"/>
            <a:t>Has a .js file extension</a:t>
          </a:r>
        </a:p>
      </dgm:t>
    </dgm:pt>
    <dgm:pt modelId="{B413D7CC-985F-434C-B73D-748DC53E8D6D}" type="parTrans" cxnId="{5AC45867-C131-4E30-80B6-47C3BF43DE6D}">
      <dgm:prSet/>
      <dgm:spPr/>
      <dgm:t>
        <a:bodyPr/>
        <a:lstStyle/>
        <a:p>
          <a:endParaRPr lang="en-US"/>
        </a:p>
      </dgm:t>
    </dgm:pt>
    <dgm:pt modelId="{B37C65CF-5B43-4B4A-AF66-0966AB9E37D4}" type="sibTrans" cxnId="{5AC45867-C131-4E30-80B6-47C3BF43DE6D}">
      <dgm:prSet/>
      <dgm:spPr/>
      <dgm:t>
        <a:bodyPr/>
        <a:lstStyle/>
        <a:p>
          <a:endParaRPr lang="en-US"/>
        </a:p>
      </dgm:t>
    </dgm:pt>
    <dgm:pt modelId="{E7AC3196-CF5A-4FDA-9DBA-7E3EFFDBEF2E}">
      <dgm:prSet/>
      <dgm:spPr/>
      <dgm:t>
        <a:bodyPr/>
        <a:lstStyle/>
        <a:p>
          <a:r>
            <a:rPr lang="en-US"/>
            <a:t>May be written inline with the HTML page</a:t>
          </a:r>
        </a:p>
      </dgm:t>
    </dgm:pt>
    <dgm:pt modelId="{EACDD98F-FE22-433E-AACB-D7BCECB93F33}" type="parTrans" cxnId="{6BE3F3D3-5885-44C9-911C-8AB65BAB1872}">
      <dgm:prSet/>
      <dgm:spPr/>
      <dgm:t>
        <a:bodyPr/>
        <a:lstStyle/>
        <a:p>
          <a:endParaRPr lang="en-US"/>
        </a:p>
      </dgm:t>
    </dgm:pt>
    <dgm:pt modelId="{2EB0D522-4702-4728-BD8D-096BE5454FCA}" type="sibTrans" cxnId="{6BE3F3D3-5885-44C9-911C-8AB65BAB1872}">
      <dgm:prSet/>
      <dgm:spPr/>
      <dgm:t>
        <a:bodyPr/>
        <a:lstStyle/>
        <a:p>
          <a:endParaRPr lang="en-US"/>
        </a:p>
      </dgm:t>
    </dgm:pt>
    <dgm:pt modelId="{1356D707-7E66-46E3-95B2-28AB77E366AB}">
      <dgm:prSet/>
      <dgm:spPr/>
      <dgm:t>
        <a:bodyPr/>
        <a:lstStyle/>
        <a:p>
          <a:r>
            <a:rPr lang="en-US"/>
            <a:t>Should be kept in own source folder</a:t>
          </a:r>
        </a:p>
      </dgm:t>
    </dgm:pt>
    <dgm:pt modelId="{BE857E7D-4F10-417D-8475-1161E4900EA1}" type="parTrans" cxnId="{08E09D23-2EF5-415F-96D9-15AC5DAA06BD}">
      <dgm:prSet/>
      <dgm:spPr/>
      <dgm:t>
        <a:bodyPr/>
        <a:lstStyle/>
        <a:p>
          <a:endParaRPr lang="en-US"/>
        </a:p>
      </dgm:t>
    </dgm:pt>
    <dgm:pt modelId="{150D2634-E5C4-4EE9-8A4D-FE666E7722C4}" type="sibTrans" cxnId="{08E09D23-2EF5-415F-96D9-15AC5DAA06BD}">
      <dgm:prSet/>
      <dgm:spPr/>
      <dgm:t>
        <a:bodyPr/>
        <a:lstStyle/>
        <a:p>
          <a:endParaRPr lang="en-US"/>
        </a:p>
      </dgm:t>
    </dgm:pt>
    <dgm:pt modelId="{B659BEA4-95B3-4CA2-8FC1-84564289F9B6}">
      <dgm:prSet/>
      <dgm:spPr/>
      <dgm:t>
        <a:bodyPr/>
        <a:lstStyle/>
        <a:p>
          <a:r>
            <a:rPr lang="en-US"/>
            <a:t>“JS”</a:t>
          </a:r>
        </a:p>
      </dgm:t>
    </dgm:pt>
    <dgm:pt modelId="{327B21D2-3150-4271-BCDC-5FF630C00C2E}" type="parTrans" cxnId="{A879ED03-F451-49A4-8E51-475D71557941}">
      <dgm:prSet/>
      <dgm:spPr/>
      <dgm:t>
        <a:bodyPr/>
        <a:lstStyle/>
        <a:p>
          <a:endParaRPr lang="en-US"/>
        </a:p>
      </dgm:t>
    </dgm:pt>
    <dgm:pt modelId="{0273FBD5-3BEC-423F-A2A3-BA1D390BE011}" type="sibTrans" cxnId="{A879ED03-F451-49A4-8E51-475D71557941}">
      <dgm:prSet/>
      <dgm:spPr/>
      <dgm:t>
        <a:bodyPr/>
        <a:lstStyle/>
        <a:p>
          <a:endParaRPr lang="en-US"/>
        </a:p>
      </dgm:t>
    </dgm:pt>
    <dgm:pt modelId="{560F1311-12AE-47C3-B825-BCDBE82EC15B}">
      <dgm:prSet/>
      <dgm:spPr/>
      <dgm:t>
        <a:bodyPr/>
        <a:lstStyle/>
        <a:p>
          <a:r>
            <a:rPr lang="en-US"/>
            <a:t>Using a JavaScript</a:t>
          </a:r>
        </a:p>
      </dgm:t>
    </dgm:pt>
    <dgm:pt modelId="{3AC4D0C3-B25C-411E-8AD0-948B749670CD}" type="parTrans" cxnId="{CF81804F-56D8-47F0-B090-8EA025A4CB07}">
      <dgm:prSet/>
      <dgm:spPr/>
      <dgm:t>
        <a:bodyPr/>
        <a:lstStyle/>
        <a:p>
          <a:endParaRPr lang="en-US"/>
        </a:p>
      </dgm:t>
    </dgm:pt>
    <dgm:pt modelId="{9979751B-DCC0-4309-8E5D-3217470A9870}" type="sibTrans" cxnId="{CF81804F-56D8-47F0-B090-8EA025A4CB07}">
      <dgm:prSet/>
      <dgm:spPr/>
      <dgm:t>
        <a:bodyPr/>
        <a:lstStyle/>
        <a:p>
          <a:endParaRPr lang="en-US"/>
        </a:p>
      </dgm:t>
    </dgm:pt>
    <dgm:pt modelId="{0AC0F6BC-7AF0-41F0-BC4E-47C29ED7D2EA}">
      <dgm:prSet/>
      <dgm:spPr/>
      <dgm:t>
        <a:bodyPr/>
        <a:lstStyle/>
        <a:p>
          <a:r>
            <a:rPr lang="en-US"/>
            <a:t>&lt;script&gt; start tag</a:t>
          </a:r>
        </a:p>
      </dgm:t>
    </dgm:pt>
    <dgm:pt modelId="{AF3FD895-7002-4FE4-B023-E76445C92F52}" type="parTrans" cxnId="{85410575-AF54-4A42-96DF-712D1CD6CF72}">
      <dgm:prSet/>
      <dgm:spPr/>
      <dgm:t>
        <a:bodyPr/>
        <a:lstStyle/>
        <a:p>
          <a:endParaRPr lang="en-US"/>
        </a:p>
      </dgm:t>
    </dgm:pt>
    <dgm:pt modelId="{6DFE15F6-2E22-4254-B889-8B8E39A46FFE}" type="sibTrans" cxnId="{85410575-AF54-4A42-96DF-712D1CD6CF72}">
      <dgm:prSet/>
      <dgm:spPr/>
      <dgm:t>
        <a:bodyPr/>
        <a:lstStyle/>
        <a:p>
          <a:endParaRPr lang="en-US"/>
        </a:p>
      </dgm:t>
    </dgm:pt>
    <dgm:pt modelId="{E5349094-700B-4B0A-8974-DAFE6DA95C23}">
      <dgm:prSet/>
      <dgm:spPr/>
      <dgm:t>
        <a:bodyPr/>
        <a:lstStyle/>
        <a:p>
          <a:r>
            <a:rPr lang="en-US"/>
            <a:t>&lt;/script&gt; end tag</a:t>
          </a:r>
        </a:p>
      </dgm:t>
    </dgm:pt>
    <dgm:pt modelId="{660A5A7C-91EA-4332-A1C8-4045480B0F9B}" type="parTrans" cxnId="{46ABF10E-2DBA-4964-A189-7380DDBC8090}">
      <dgm:prSet/>
      <dgm:spPr/>
      <dgm:t>
        <a:bodyPr/>
        <a:lstStyle/>
        <a:p>
          <a:endParaRPr lang="en-US"/>
        </a:p>
      </dgm:t>
    </dgm:pt>
    <dgm:pt modelId="{205B0229-1D5F-4FF3-ABFC-715F818A1518}" type="sibTrans" cxnId="{46ABF10E-2DBA-4964-A189-7380DDBC8090}">
      <dgm:prSet/>
      <dgm:spPr/>
      <dgm:t>
        <a:bodyPr/>
        <a:lstStyle/>
        <a:p>
          <a:endParaRPr lang="en-US"/>
        </a:p>
      </dgm:t>
    </dgm:pt>
    <dgm:pt modelId="{FB0C095A-14D4-4B3D-9208-04CD43487150}">
      <dgm:prSet/>
      <dgm:spPr/>
      <dgm:t>
        <a:bodyPr/>
        <a:lstStyle/>
        <a:p>
          <a:r>
            <a:rPr lang="en-US"/>
            <a:t>src=“” attribute</a:t>
          </a:r>
        </a:p>
      </dgm:t>
    </dgm:pt>
    <dgm:pt modelId="{C15175B1-7734-48B7-8A45-BC6AC5EE1529}" type="parTrans" cxnId="{5B2E121C-1A60-42BD-B8FF-19ECC056DA56}">
      <dgm:prSet/>
      <dgm:spPr/>
      <dgm:t>
        <a:bodyPr/>
        <a:lstStyle/>
        <a:p>
          <a:endParaRPr lang="en-US"/>
        </a:p>
      </dgm:t>
    </dgm:pt>
    <dgm:pt modelId="{EE8FF8C3-DF2C-4274-8F0F-C698D89487F7}" type="sibTrans" cxnId="{5B2E121C-1A60-42BD-B8FF-19ECC056DA56}">
      <dgm:prSet/>
      <dgm:spPr/>
      <dgm:t>
        <a:bodyPr/>
        <a:lstStyle/>
        <a:p>
          <a:endParaRPr lang="en-US"/>
        </a:p>
      </dgm:t>
    </dgm:pt>
    <dgm:pt modelId="{DD708B3F-5039-4870-B2C5-136B287D2B32}" type="pres">
      <dgm:prSet presAssocID="{6E406286-CABB-406D-891E-8052BBCBFD34}" presName="root" presStyleCnt="0">
        <dgm:presLayoutVars>
          <dgm:dir/>
          <dgm:resizeHandles val="exact"/>
        </dgm:presLayoutVars>
      </dgm:prSet>
      <dgm:spPr/>
    </dgm:pt>
    <dgm:pt modelId="{740259F1-96EB-4871-A08F-C9A500A25277}" type="pres">
      <dgm:prSet presAssocID="{4EFFE173-C4FA-42D5-B1FE-5CFBFAF44D49}" presName="compNode" presStyleCnt="0"/>
      <dgm:spPr/>
    </dgm:pt>
    <dgm:pt modelId="{15E111FD-E672-4246-B4FE-ED1D39B1E99F}" type="pres">
      <dgm:prSet presAssocID="{4EFFE173-C4FA-42D5-B1FE-5CFBFAF44D49}" presName="bgRect" presStyleLbl="bgShp" presStyleIdx="0" presStyleCnt="4"/>
      <dgm:spPr/>
    </dgm:pt>
    <dgm:pt modelId="{BBF4B171-4CCA-4E96-B1D7-34F68D51F86D}" type="pres">
      <dgm:prSet presAssocID="{4EFFE173-C4FA-42D5-B1FE-5CFBFAF44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F1B383B-A723-4BCB-9FE6-26CC41AB2DBC}" type="pres">
      <dgm:prSet presAssocID="{4EFFE173-C4FA-42D5-B1FE-5CFBFAF44D49}" presName="spaceRect" presStyleCnt="0"/>
      <dgm:spPr/>
    </dgm:pt>
    <dgm:pt modelId="{64FC05BD-6973-4E81-8871-05E7DF3E6551}" type="pres">
      <dgm:prSet presAssocID="{4EFFE173-C4FA-42D5-B1FE-5CFBFAF44D49}" presName="parTx" presStyleLbl="revTx" presStyleIdx="0" presStyleCnt="7">
        <dgm:presLayoutVars>
          <dgm:chMax val="0"/>
          <dgm:chPref val="0"/>
        </dgm:presLayoutVars>
      </dgm:prSet>
      <dgm:spPr/>
    </dgm:pt>
    <dgm:pt modelId="{FB357D0C-B7E3-4CDB-905D-BE3A91036C0D}" type="pres">
      <dgm:prSet presAssocID="{ED87F5AD-ECCF-4D52-AB2E-F4B0771D3C7E}" presName="sibTrans" presStyleCnt="0"/>
      <dgm:spPr/>
    </dgm:pt>
    <dgm:pt modelId="{55B1A331-F5D8-4424-BEEA-E9E99E7F265E}" type="pres">
      <dgm:prSet presAssocID="{39ECBF60-9F0F-495A-931F-24BE54F769D5}" presName="compNode" presStyleCnt="0"/>
      <dgm:spPr/>
    </dgm:pt>
    <dgm:pt modelId="{46609F44-7F48-406E-96DE-B4925F73F9CF}" type="pres">
      <dgm:prSet presAssocID="{39ECBF60-9F0F-495A-931F-24BE54F769D5}" presName="bgRect" presStyleLbl="bgShp" presStyleIdx="1" presStyleCnt="4"/>
      <dgm:spPr/>
    </dgm:pt>
    <dgm:pt modelId="{697BC276-E9BE-404F-A467-9C1310A53E18}" type="pres">
      <dgm:prSet presAssocID="{39ECBF60-9F0F-495A-931F-24BE54F769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93041F-F1DD-4333-9E21-1BD62B985234}" type="pres">
      <dgm:prSet presAssocID="{39ECBF60-9F0F-495A-931F-24BE54F769D5}" presName="spaceRect" presStyleCnt="0"/>
      <dgm:spPr/>
    </dgm:pt>
    <dgm:pt modelId="{4B323AC7-E058-4192-ABAB-06150FD10007}" type="pres">
      <dgm:prSet presAssocID="{39ECBF60-9F0F-495A-931F-24BE54F769D5}" presName="parTx" presStyleLbl="revTx" presStyleIdx="1" presStyleCnt="7">
        <dgm:presLayoutVars>
          <dgm:chMax val="0"/>
          <dgm:chPref val="0"/>
        </dgm:presLayoutVars>
      </dgm:prSet>
      <dgm:spPr/>
    </dgm:pt>
    <dgm:pt modelId="{3C83F32F-67BE-42A7-8A0A-A317A6C28EDB}" type="pres">
      <dgm:prSet presAssocID="{39ECBF60-9F0F-495A-931F-24BE54F769D5}" presName="desTx" presStyleLbl="revTx" presStyleIdx="2" presStyleCnt="7">
        <dgm:presLayoutVars/>
      </dgm:prSet>
      <dgm:spPr/>
    </dgm:pt>
    <dgm:pt modelId="{6FDAFC37-A22A-4571-B25C-D40D630D55B0}" type="pres">
      <dgm:prSet presAssocID="{B37C65CF-5B43-4B4A-AF66-0966AB9E37D4}" presName="sibTrans" presStyleCnt="0"/>
      <dgm:spPr/>
    </dgm:pt>
    <dgm:pt modelId="{A28CD5DE-50CD-4B59-8111-632D5B502BD6}" type="pres">
      <dgm:prSet presAssocID="{1356D707-7E66-46E3-95B2-28AB77E366AB}" presName="compNode" presStyleCnt="0"/>
      <dgm:spPr/>
    </dgm:pt>
    <dgm:pt modelId="{BFC5FD7A-7E7E-4E93-A4AC-A1030B2FDF2B}" type="pres">
      <dgm:prSet presAssocID="{1356D707-7E66-46E3-95B2-28AB77E366AB}" presName="bgRect" presStyleLbl="bgShp" presStyleIdx="2" presStyleCnt="4"/>
      <dgm:spPr/>
    </dgm:pt>
    <dgm:pt modelId="{62563DF5-C03A-4460-8FB9-B5C85F2B0EDD}" type="pres">
      <dgm:prSet presAssocID="{1356D707-7E66-46E3-95B2-28AB77E366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8308A11-42E5-4933-B10F-21D61DCEAB09}" type="pres">
      <dgm:prSet presAssocID="{1356D707-7E66-46E3-95B2-28AB77E366AB}" presName="spaceRect" presStyleCnt="0"/>
      <dgm:spPr/>
    </dgm:pt>
    <dgm:pt modelId="{9C5D22D1-B6BD-4FC5-B329-3B96F65D4FF5}" type="pres">
      <dgm:prSet presAssocID="{1356D707-7E66-46E3-95B2-28AB77E366AB}" presName="parTx" presStyleLbl="revTx" presStyleIdx="3" presStyleCnt="7">
        <dgm:presLayoutVars>
          <dgm:chMax val="0"/>
          <dgm:chPref val="0"/>
        </dgm:presLayoutVars>
      </dgm:prSet>
      <dgm:spPr/>
    </dgm:pt>
    <dgm:pt modelId="{E43EB784-6FFF-4AD9-81D1-C3D6934FDC5C}" type="pres">
      <dgm:prSet presAssocID="{1356D707-7E66-46E3-95B2-28AB77E366AB}" presName="desTx" presStyleLbl="revTx" presStyleIdx="4" presStyleCnt="7">
        <dgm:presLayoutVars/>
      </dgm:prSet>
      <dgm:spPr/>
    </dgm:pt>
    <dgm:pt modelId="{4C7929C8-EBBD-4F3A-A286-B368FDD83A8A}" type="pres">
      <dgm:prSet presAssocID="{150D2634-E5C4-4EE9-8A4D-FE666E7722C4}" presName="sibTrans" presStyleCnt="0"/>
      <dgm:spPr/>
    </dgm:pt>
    <dgm:pt modelId="{2665A6A9-2DE6-4547-91CB-C8A5C73C9DDA}" type="pres">
      <dgm:prSet presAssocID="{560F1311-12AE-47C3-B825-BCDBE82EC15B}" presName="compNode" presStyleCnt="0"/>
      <dgm:spPr/>
    </dgm:pt>
    <dgm:pt modelId="{24D7B0C3-C8F1-473C-B1B5-2CB7B5EC6B99}" type="pres">
      <dgm:prSet presAssocID="{560F1311-12AE-47C3-B825-BCDBE82EC15B}" presName="bgRect" presStyleLbl="bgShp" presStyleIdx="3" presStyleCnt="4"/>
      <dgm:spPr/>
    </dgm:pt>
    <dgm:pt modelId="{3D82D262-6FBF-4FC3-813B-C38F9CAB7DED}" type="pres">
      <dgm:prSet presAssocID="{560F1311-12AE-47C3-B825-BCDBE82EC1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BDE1F0-08B3-4AC0-9673-7352410E1ED8}" type="pres">
      <dgm:prSet presAssocID="{560F1311-12AE-47C3-B825-BCDBE82EC15B}" presName="spaceRect" presStyleCnt="0"/>
      <dgm:spPr/>
    </dgm:pt>
    <dgm:pt modelId="{F9C7D11D-4E97-4E4F-8559-09D7EAF87490}" type="pres">
      <dgm:prSet presAssocID="{560F1311-12AE-47C3-B825-BCDBE82EC15B}" presName="parTx" presStyleLbl="revTx" presStyleIdx="5" presStyleCnt="7">
        <dgm:presLayoutVars>
          <dgm:chMax val="0"/>
          <dgm:chPref val="0"/>
        </dgm:presLayoutVars>
      </dgm:prSet>
      <dgm:spPr/>
    </dgm:pt>
    <dgm:pt modelId="{4F109B4C-90CD-4BB6-B57A-3CEF07DA63C3}" type="pres">
      <dgm:prSet presAssocID="{560F1311-12AE-47C3-B825-BCDBE82EC15B}" presName="desTx" presStyleLbl="revTx" presStyleIdx="6" presStyleCnt="7">
        <dgm:presLayoutVars/>
      </dgm:prSet>
      <dgm:spPr/>
    </dgm:pt>
  </dgm:ptLst>
  <dgm:cxnLst>
    <dgm:cxn modelId="{A879ED03-F451-49A4-8E51-475D71557941}" srcId="{1356D707-7E66-46E3-95B2-28AB77E366AB}" destId="{B659BEA4-95B3-4CA2-8FC1-84564289F9B6}" srcOrd="0" destOrd="0" parTransId="{327B21D2-3150-4271-BCDC-5FF630C00C2E}" sibTransId="{0273FBD5-3BEC-423F-A2A3-BA1D390BE011}"/>
    <dgm:cxn modelId="{46ABF10E-2DBA-4964-A189-7380DDBC8090}" srcId="{560F1311-12AE-47C3-B825-BCDBE82EC15B}" destId="{E5349094-700B-4B0A-8974-DAFE6DA95C23}" srcOrd="1" destOrd="0" parTransId="{660A5A7C-91EA-4332-A1C8-4045480B0F9B}" sibTransId="{205B0229-1D5F-4FF3-ABFC-715F818A1518}"/>
    <dgm:cxn modelId="{5B2E121C-1A60-42BD-B8FF-19ECC056DA56}" srcId="{560F1311-12AE-47C3-B825-BCDBE82EC15B}" destId="{FB0C095A-14D4-4B3D-9208-04CD43487150}" srcOrd="2" destOrd="0" parTransId="{C15175B1-7734-48B7-8A45-BC6AC5EE1529}" sibTransId="{EE8FF8C3-DF2C-4274-8F0F-C698D89487F7}"/>
    <dgm:cxn modelId="{08E09D23-2EF5-415F-96D9-15AC5DAA06BD}" srcId="{6E406286-CABB-406D-891E-8052BBCBFD34}" destId="{1356D707-7E66-46E3-95B2-28AB77E366AB}" srcOrd="2" destOrd="0" parTransId="{BE857E7D-4F10-417D-8475-1161E4900EA1}" sibTransId="{150D2634-E5C4-4EE9-8A4D-FE666E7722C4}"/>
    <dgm:cxn modelId="{F78F8E2A-163B-47B7-AE54-D529CC775C0C}" type="presOf" srcId="{0AC0F6BC-7AF0-41F0-BC4E-47C29ED7D2EA}" destId="{4F109B4C-90CD-4BB6-B57A-3CEF07DA63C3}" srcOrd="0" destOrd="0" presId="urn:microsoft.com/office/officeart/2018/2/layout/IconVerticalSolidList"/>
    <dgm:cxn modelId="{60399631-3606-403D-813F-23EC1F26FFA6}" type="presOf" srcId="{B659BEA4-95B3-4CA2-8FC1-84564289F9B6}" destId="{E43EB784-6FFF-4AD9-81D1-C3D6934FDC5C}" srcOrd="0" destOrd="0" presId="urn:microsoft.com/office/officeart/2018/2/layout/IconVerticalSolidList"/>
    <dgm:cxn modelId="{E7294E3F-401B-407A-BF2E-A2A85697D804}" type="presOf" srcId="{1356D707-7E66-46E3-95B2-28AB77E366AB}" destId="{9C5D22D1-B6BD-4FC5-B329-3B96F65D4FF5}" srcOrd="0" destOrd="0" presId="urn:microsoft.com/office/officeart/2018/2/layout/IconVerticalSolidList"/>
    <dgm:cxn modelId="{5AC45867-C131-4E30-80B6-47C3BF43DE6D}" srcId="{6E406286-CABB-406D-891E-8052BBCBFD34}" destId="{39ECBF60-9F0F-495A-931F-24BE54F769D5}" srcOrd="1" destOrd="0" parTransId="{B413D7CC-985F-434C-B73D-748DC53E8D6D}" sibTransId="{B37C65CF-5B43-4B4A-AF66-0966AB9E37D4}"/>
    <dgm:cxn modelId="{08A7806A-E7FD-41E9-AD2D-DF0808F9225B}" type="presOf" srcId="{4EFFE173-C4FA-42D5-B1FE-5CFBFAF44D49}" destId="{64FC05BD-6973-4E81-8871-05E7DF3E6551}" srcOrd="0" destOrd="0" presId="urn:microsoft.com/office/officeart/2018/2/layout/IconVerticalSolidList"/>
    <dgm:cxn modelId="{B5E07E4B-B9F8-4234-987E-B6B846CF7C71}" type="presOf" srcId="{6E406286-CABB-406D-891E-8052BBCBFD34}" destId="{DD708B3F-5039-4870-B2C5-136B287D2B32}" srcOrd="0" destOrd="0" presId="urn:microsoft.com/office/officeart/2018/2/layout/IconVerticalSolidList"/>
    <dgm:cxn modelId="{CF81804F-56D8-47F0-B090-8EA025A4CB07}" srcId="{6E406286-CABB-406D-891E-8052BBCBFD34}" destId="{560F1311-12AE-47C3-B825-BCDBE82EC15B}" srcOrd="3" destOrd="0" parTransId="{3AC4D0C3-B25C-411E-8AD0-948B749670CD}" sibTransId="{9979751B-DCC0-4309-8E5D-3217470A9870}"/>
    <dgm:cxn modelId="{85410575-AF54-4A42-96DF-712D1CD6CF72}" srcId="{560F1311-12AE-47C3-B825-BCDBE82EC15B}" destId="{0AC0F6BC-7AF0-41F0-BC4E-47C29ED7D2EA}" srcOrd="0" destOrd="0" parTransId="{AF3FD895-7002-4FE4-B023-E76445C92F52}" sibTransId="{6DFE15F6-2E22-4254-B889-8B8E39A46FFE}"/>
    <dgm:cxn modelId="{7B843684-F218-4E9A-A5C7-66C5767379B5}" type="presOf" srcId="{E7AC3196-CF5A-4FDA-9DBA-7E3EFFDBEF2E}" destId="{3C83F32F-67BE-42A7-8A0A-A317A6C28EDB}" srcOrd="0" destOrd="0" presId="urn:microsoft.com/office/officeart/2018/2/layout/IconVerticalSolidList"/>
    <dgm:cxn modelId="{96A91996-6DF3-43C3-A8FB-7E764AB4C703}" type="presOf" srcId="{E5349094-700B-4B0A-8974-DAFE6DA95C23}" destId="{4F109B4C-90CD-4BB6-B57A-3CEF07DA63C3}" srcOrd="0" destOrd="1" presId="urn:microsoft.com/office/officeart/2018/2/layout/IconVerticalSolidList"/>
    <dgm:cxn modelId="{C57443A0-D3AB-47A5-B1C2-46079D61D870}" srcId="{6E406286-CABB-406D-891E-8052BBCBFD34}" destId="{4EFFE173-C4FA-42D5-B1FE-5CFBFAF44D49}" srcOrd="0" destOrd="0" parTransId="{036362A9-6B3C-4240-8F92-5FA4CE257109}" sibTransId="{ED87F5AD-ECCF-4D52-AB2E-F4B0771D3C7E}"/>
    <dgm:cxn modelId="{DCD54DB8-FF25-4057-AC3D-C1F75B1FFCC4}" type="presOf" srcId="{39ECBF60-9F0F-495A-931F-24BE54F769D5}" destId="{4B323AC7-E058-4192-ABAB-06150FD10007}" srcOrd="0" destOrd="0" presId="urn:microsoft.com/office/officeart/2018/2/layout/IconVerticalSolidList"/>
    <dgm:cxn modelId="{6BE3F3D3-5885-44C9-911C-8AB65BAB1872}" srcId="{39ECBF60-9F0F-495A-931F-24BE54F769D5}" destId="{E7AC3196-CF5A-4FDA-9DBA-7E3EFFDBEF2E}" srcOrd="0" destOrd="0" parTransId="{EACDD98F-FE22-433E-AACB-D7BCECB93F33}" sibTransId="{2EB0D522-4702-4728-BD8D-096BE5454FCA}"/>
    <dgm:cxn modelId="{F5D2F9DC-895A-4E02-BD1F-8FF0C8433715}" type="presOf" srcId="{FB0C095A-14D4-4B3D-9208-04CD43487150}" destId="{4F109B4C-90CD-4BB6-B57A-3CEF07DA63C3}" srcOrd="0" destOrd="2" presId="urn:microsoft.com/office/officeart/2018/2/layout/IconVerticalSolidList"/>
    <dgm:cxn modelId="{43755BFA-DEA3-4FFD-98FE-6234524C4EEB}" type="presOf" srcId="{560F1311-12AE-47C3-B825-BCDBE82EC15B}" destId="{F9C7D11D-4E97-4E4F-8559-09D7EAF87490}" srcOrd="0" destOrd="0" presId="urn:microsoft.com/office/officeart/2018/2/layout/IconVerticalSolidList"/>
    <dgm:cxn modelId="{70DFE33F-6986-473F-BDA2-4376DCB18B2D}" type="presParOf" srcId="{DD708B3F-5039-4870-B2C5-136B287D2B32}" destId="{740259F1-96EB-4871-A08F-C9A500A25277}" srcOrd="0" destOrd="0" presId="urn:microsoft.com/office/officeart/2018/2/layout/IconVerticalSolidList"/>
    <dgm:cxn modelId="{046AC48A-FED8-4CB7-B2E9-CA5D1BE55E06}" type="presParOf" srcId="{740259F1-96EB-4871-A08F-C9A500A25277}" destId="{15E111FD-E672-4246-B4FE-ED1D39B1E99F}" srcOrd="0" destOrd="0" presId="urn:microsoft.com/office/officeart/2018/2/layout/IconVerticalSolidList"/>
    <dgm:cxn modelId="{78D81431-C385-4E1A-8683-4E7AF289D462}" type="presParOf" srcId="{740259F1-96EB-4871-A08F-C9A500A25277}" destId="{BBF4B171-4CCA-4E96-B1D7-34F68D51F86D}" srcOrd="1" destOrd="0" presId="urn:microsoft.com/office/officeart/2018/2/layout/IconVerticalSolidList"/>
    <dgm:cxn modelId="{950FFAB5-5DA5-4021-BFF2-46EEBCC7027A}" type="presParOf" srcId="{740259F1-96EB-4871-A08F-C9A500A25277}" destId="{7F1B383B-A723-4BCB-9FE6-26CC41AB2DBC}" srcOrd="2" destOrd="0" presId="urn:microsoft.com/office/officeart/2018/2/layout/IconVerticalSolidList"/>
    <dgm:cxn modelId="{B607CAA3-4C86-43A1-BB72-F6E44D074E34}" type="presParOf" srcId="{740259F1-96EB-4871-A08F-C9A500A25277}" destId="{64FC05BD-6973-4E81-8871-05E7DF3E6551}" srcOrd="3" destOrd="0" presId="urn:microsoft.com/office/officeart/2018/2/layout/IconVerticalSolidList"/>
    <dgm:cxn modelId="{B267EBB7-BB20-4985-A446-0DCE8B7081C5}" type="presParOf" srcId="{DD708B3F-5039-4870-B2C5-136B287D2B32}" destId="{FB357D0C-B7E3-4CDB-905D-BE3A91036C0D}" srcOrd="1" destOrd="0" presId="urn:microsoft.com/office/officeart/2018/2/layout/IconVerticalSolidList"/>
    <dgm:cxn modelId="{5D5CDAFF-F021-4BB3-8A55-26295E6ED9DE}" type="presParOf" srcId="{DD708B3F-5039-4870-B2C5-136B287D2B32}" destId="{55B1A331-F5D8-4424-BEEA-E9E99E7F265E}" srcOrd="2" destOrd="0" presId="urn:microsoft.com/office/officeart/2018/2/layout/IconVerticalSolidList"/>
    <dgm:cxn modelId="{A8B0A784-15F7-4A04-8B73-6CDB77A6E0A8}" type="presParOf" srcId="{55B1A331-F5D8-4424-BEEA-E9E99E7F265E}" destId="{46609F44-7F48-406E-96DE-B4925F73F9CF}" srcOrd="0" destOrd="0" presId="urn:microsoft.com/office/officeart/2018/2/layout/IconVerticalSolidList"/>
    <dgm:cxn modelId="{D76F6653-3566-4920-BB2A-C139FC9934CE}" type="presParOf" srcId="{55B1A331-F5D8-4424-BEEA-E9E99E7F265E}" destId="{697BC276-E9BE-404F-A467-9C1310A53E18}" srcOrd="1" destOrd="0" presId="urn:microsoft.com/office/officeart/2018/2/layout/IconVerticalSolidList"/>
    <dgm:cxn modelId="{0DEA6E69-A3F6-4CAC-853C-008B0FF53CC2}" type="presParOf" srcId="{55B1A331-F5D8-4424-BEEA-E9E99E7F265E}" destId="{8993041F-F1DD-4333-9E21-1BD62B985234}" srcOrd="2" destOrd="0" presId="urn:microsoft.com/office/officeart/2018/2/layout/IconVerticalSolidList"/>
    <dgm:cxn modelId="{C295CB09-0409-49DF-A992-67EA05AA4AD1}" type="presParOf" srcId="{55B1A331-F5D8-4424-BEEA-E9E99E7F265E}" destId="{4B323AC7-E058-4192-ABAB-06150FD10007}" srcOrd="3" destOrd="0" presId="urn:microsoft.com/office/officeart/2018/2/layout/IconVerticalSolidList"/>
    <dgm:cxn modelId="{BEB42A7F-8B4C-4B18-ADE2-D3D4B5E1D7E3}" type="presParOf" srcId="{55B1A331-F5D8-4424-BEEA-E9E99E7F265E}" destId="{3C83F32F-67BE-42A7-8A0A-A317A6C28EDB}" srcOrd="4" destOrd="0" presId="urn:microsoft.com/office/officeart/2018/2/layout/IconVerticalSolidList"/>
    <dgm:cxn modelId="{1FCB96DB-6102-47B4-A8B9-A1740E89980B}" type="presParOf" srcId="{DD708B3F-5039-4870-B2C5-136B287D2B32}" destId="{6FDAFC37-A22A-4571-B25C-D40D630D55B0}" srcOrd="3" destOrd="0" presId="urn:microsoft.com/office/officeart/2018/2/layout/IconVerticalSolidList"/>
    <dgm:cxn modelId="{A62EB77D-6F45-4CA0-8F67-7AE1A4CA7D54}" type="presParOf" srcId="{DD708B3F-5039-4870-B2C5-136B287D2B32}" destId="{A28CD5DE-50CD-4B59-8111-632D5B502BD6}" srcOrd="4" destOrd="0" presId="urn:microsoft.com/office/officeart/2018/2/layout/IconVerticalSolidList"/>
    <dgm:cxn modelId="{AD080B76-9B4D-4C87-8A44-71EFBA7C3B6A}" type="presParOf" srcId="{A28CD5DE-50CD-4B59-8111-632D5B502BD6}" destId="{BFC5FD7A-7E7E-4E93-A4AC-A1030B2FDF2B}" srcOrd="0" destOrd="0" presId="urn:microsoft.com/office/officeart/2018/2/layout/IconVerticalSolidList"/>
    <dgm:cxn modelId="{CBD86491-041C-425A-B88F-6E29009246E6}" type="presParOf" srcId="{A28CD5DE-50CD-4B59-8111-632D5B502BD6}" destId="{62563DF5-C03A-4460-8FB9-B5C85F2B0EDD}" srcOrd="1" destOrd="0" presId="urn:microsoft.com/office/officeart/2018/2/layout/IconVerticalSolidList"/>
    <dgm:cxn modelId="{4C8C48A9-71A5-4A64-879E-D5DBBE32335B}" type="presParOf" srcId="{A28CD5DE-50CD-4B59-8111-632D5B502BD6}" destId="{A8308A11-42E5-4933-B10F-21D61DCEAB09}" srcOrd="2" destOrd="0" presId="urn:microsoft.com/office/officeart/2018/2/layout/IconVerticalSolidList"/>
    <dgm:cxn modelId="{4C77EFC0-F068-4EB9-AB94-E036065B2316}" type="presParOf" srcId="{A28CD5DE-50CD-4B59-8111-632D5B502BD6}" destId="{9C5D22D1-B6BD-4FC5-B329-3B96F65D4FF5}" srcOrd="3" destOrd="0" presId="urn:microsoft.com/office/officeart/2018/2/layout/IconVerticalSolidList"/>
    <dgm:cxn modelId="{37B0E1EF-0140-4241-9DD6-81CEB0F5FA31}" type="presParOf" srcId="{A28CD5DE-50CD-4B59-8111-632D5B502BD6}" destId="{E43EB784-6FFF-4AD9-81D1-C3D6934FDC5C}" srcOrd="4" destOrd="0" presId="urn:microsoft.com/office/officeart/2018/2/layout/IconVerticalSolidList"/>
    <dgm:cxn modelId="{BD415A91-2597-4BA7-93EE-1C27F291AE8A}" type="presParOf" srcId="{DD708B3F-5039-4870-B2C5-136B287D2B32}" destId="{4C7929C8-EBBD-4F3A-A286-B368FDD83A8A}" srcOrd="5" destOrd="0" presId="urn:microsoft.com/office/officeart/2018/2/layout/IconVerticalSolidList"/>
    <dgm:cxn modelId="{1631EAD2-EF2A-47D0-BCDD-AEB415820EBC}" type="presParOf" srcId="{DD708B3F-5039-4870-B2C5-136B287D2B32}" destId="{2665A6A9-2DE6-4547-91CB-C8A5C73C9DDA}" srcOrd="6" destOrd="0" presId="urn:microsoft.com/office/officeart/2018/2/layout/IconVerticalSolidList"/>
    <dgm:cxn modelId="{C3E92E86-2B53-4369-A729-1A1527F83523}" type="presParOf" srcId="{2665A6A9-2DE6-4547-91CB-C8A5C73C9DDA}" destId="{24D7B0C3-C8F1-473C-B1B5-2CB7B5EC6B99}" srcOrd="0" destOrd="0" presId="urn:microsoft.com/office/officeart/2018/2/layout/IconVerticalSolidList"/>
    <dgm:cxn modelId="{8A42079C-EC1B-4692-AC3C-C68EF106DA8C}" type="presParOf" srcId="{2665A6A9-2DE6-4547-91CB-C8A5C73C9DDA}" destId="{3D82D262-6FBF-4FC3-813B-C38F9CAB7DED}" srcOrd="1" destOrd="0" presId="urn:microsoft.com/office/officeart/2018/2/layout/IconVerticalSolidList"/>
    <dgm:cxn modelId="{DB31CA24-836E-4939-9326-9D2C1D61E79F}" type="presParOf" srcId="{2665A6A9-2DE6-4547-91CB-C8A5C73C9DDA}" destId="{26BDE1F0-08B3-4AC0-9673-7352410E1ED8}" srcOrd="2" destOrd="0" presId="urn:microsoft.com/office/officeart/2018/2/layout/IconVerticalSolidList"/>
    <dgm:cxn modelId="{E5ABF366-1BE9-42A9-A217-1EFC99CE5870}" type="presParOf" srcId="{2665A6A9-2DE6-4547-91CB-C8A5C73C9DDA}" destId="{F9C7D11D-4E97-4E4F-8559-09D7EAF87490}" srcOrd="3" destOrd="0" presId="urn:microsoft.com/office/officeart/2018/2/layout/IconVerticalSolidList"/>
    <dgm:cxn modelId="{DAA76844-42E1-4889-8152-EB68BFA3AF05}" type="presParOf" srcId="{2665A6A9-2DE6-4547-91CB-C8A5C73C9DDA}" destId="{4F109B4C-90CD-4BB6-B57A-3CEF07DA63C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AED20D-8AD1-4AEE-A12B-22FAAC088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A046F2-39AB-43C5-BBE6-4438B98DD5ED}">
      <dgm:prSet/>
      <dgm:spPr/>
      <dgm:t>
        <a:bodyPr/>
        <a:lstStyle/>
        <a:p>
          <a:r>
            <a:rPr lang="en-US"/>
            <a:t>All scripts are run where they are found</a:t>
          </a:r>
        </a:p>
      </dgm:t>
    </dgm:pt>
    <dgm:pt modelId="{F27E095D-05B5-4B53-B8A8-F7D1C782A075}" type="parTrans" cxnId="{A6A0046C-BC78-4449-8C3F-A197702F647C}">
      <dgm:prSet/>
      <dgm:spPr/>
      <dgm:t>
        <a:bodyPr/>
        <a:lstStyle/>
        <a:p>
          <a:endParaRPr lang="en-US"/>
        </a:p>
      </dgm:t>
    </dgm:pt>
    <dgm:pt modelId="{2C0999E2-B799-4D40-AB03-A2842FB495A1}" type="sibTrans" cxnId="{A6A0046C-BC78-4449-8C3F-A197702F647C}">
      <dgm:prSet/>
      <dgm:spPr/>
      <dgm:t>
        <a:bodyPr/>
        <a:lstStyle/>
        <a:p>
          <a:endParaRPr lang="en-US"/>
        </a:p>
      </dgm:t>
    </dgm:pt>
    <dgm:pt modelId="{942C460F-7065-456D-BAAC-8A6292875411}">
      <dgm:prSet/>
      <dgm:spPr/>
      <dgm:t>
        <a:bodyPr/>
        <a:lstStyle/>
        <a:p>
          <a:r>
            <a:rPr lang="en-US"/>
            <a:t>Browser check if any action needs to be processed</a:t>
          </a:r>
        </a:p>
      </dgm:t>
    </dgm:pt>
    <dgm:pt modelId="{5ED034C1-ACE8-4B8B-8A14-A5EF5AE4375F}" type="parTrans" cxnId="{0838E643-20B6-42C6-B986-F6775B5D7D83}">
      <dgm:prSet/>
      <dgm:spPr/>
      <dgm:t>
        <a:bodyPr/>
        <a:lstStyle/>
        <a:p>
          <a:endParaRPr lang="en-US"/>
        </a:p>
      </dgm:t>
    </dgm:pt>
    <dgm:pt modelId="{35B5DD14-0115-4F30-85F8-CBD462E33671}" type="sibTrans" cxnId="{0838E643-20B6-42C6-B986-F6775B5D7D83}">
      <dgm:prSet/>
      <dgm:spPr/>
      <dgm:t>
        <a:bodyPr/>
        <a:lstStyle/>
        <a:p>
          <a:endParaRPr lang="en-US"/>
        </a:p>
      </dgm:t>
    </dgm:pt>
    <dgm:pt modelId="{E178CF30-DD44-429A-99D3-DCAE5553D35C}">
      <dgm:prSet/>
      <dgm:spPr/>
      <dgm:t>
        <a:bodyPr/>
        <a:lstStyle/>
        <a:p>
          <a:r>
            <a:rPr lang="en-US"/>
            <a:t>May affect page load</a:t>
          </a:r>
        </a:p>
      </dgm:t>
    </dgm:pt>
    <dgm:pt modelId="{25D65EAF-0914-42E8-9EBD-68DD0AF5DDDD}" type="parTrans" cxnId="{E58C82A6-7229-4378-BAA1-5EE9A60F6DC8}">
      <dgm:prSet/>
      <dgm:spPr/>
      <dgm:t>
        <a:bodyPr/>
        <a:lstStyle/>
        <a:p>
          <a:endParaRPr lang="en-US"/>
        </a:p>
      </dgm:t>
    </dgm:pt>
    <dgm:pt modelId="{927D9B2A-A0CF-482B-BAF5-EA9ADFB91436}" type="sibTrans" cxnId="{E58C82A6-7229-4378-BAA1-5EE9A60F6DC8}">
      <dgm:prSet/>
      <dgm:spPr/>
      <dgm:t>
        <a:bodyPr/>
        <a:lstStyle/>
        <a:p>
          <a:endParaRPr lang="en-US"/>
        </a:p>
      </dgm:t>
    </dgm:pt>
    <dgm:pt modelId="{A3257A3F-A9EC-465F-8C2C-C860A9767B31}">
      <dgm:prSet/>
      <dgm:spPr/>
      <dgm:t>
        <a:bodyPr/>
        <a:lstStyle/>
        <a:p>
          <a:r>
            <a:rPr lang="en-US"/>
            <a:t>Scripts my easily be downloaded</a:t>
          </a:r>
        </a:p>
      </dgm:t>
    </dgm:pt>
    <dgm:pt modelId="{E795736E-3588-46DB-8133-E3A446D0EB0E}" type="parTrans" cxnId="{7C944BA5-FCC2-4C53-877F-0FBBD4355DE5}">
      <dgm:prSet/>
      <dgm:spPr/>
      <dgm:t>
        <a:bodyPr/>
        <a:lstStyle/>
        <a:p>
          <a:endParaRPr lang="en-US"/>
        </a:p>
      </dgm:t>
    </dgm:pt>
    <dgm:pt modelId="{44245D9E-073E-4939-BBDF-3A03C1C9A806}" type="sibTrans" cxnId="{7C944BA5-FCC2-4C53-877F-0FBBD4355DE5}">
      <dgm:prSet/>
      <dgm:spPr/>
      <dgm:t>
        <a:bodyPr/>
        <a:lstStyle/>
        <a:p>
          <a:endParaRPr lang="en-US"/>
        </a:p>
      </dgm:t>
    </dgm:pt>
    <dgm:pt modelId="{B37EA14B-5888-4ADC-9B1D-3574153E27D0}">
      <dgm:prSet/>
      <dgm:spPr/>
      <dgm:t>
        <a:bodyPr/>
        <a:lstStyle/>
        <a:p>
          <a:r>
            <a:rPr lang="en-US"/>
            <a:t>Scripts may be modified and reprocessed</a:t>
          </a:r>
        </a:p>
      </dgm:t>
    </dgm:pt>
    <dgm:pt modelId="{08CF7F15-6B48-4A42-8F6D-390C06A6633E}" type="parTrans" cxnId="{05CE21F9-FC5E-4276-BC10-FA55FD57884B}">
      <dgm:prSet/>
      <dgm:spPr/>
      <dgm:t>
        <a:bodyPr/>
        <a:lstStyle/>
        <a:p>
          <a:endParaRPr lang="en-US"/>
        </a:p>
      </dgm:t>
    </dgm:pt>
    <dgm:pt modelId="{8E17E653-CA05-46C4-B3A5-FA3743CD8E8C}" type="sibTrans" cxnId="{05CE21F9-FC5E-4276-BC10-FA55FD57884B}">
      <dgm:prSet/>
      <dgm:spPr/>
      <dgm:t>
        <a:bodyPr/>
        <a:lstStyle/>
        <a:p>
          <a:endParaRPr lang="en-US"/>
        </a:p>
      </dgm:t>
    </dgm:pt>
    <dgm:pt modelId="{32FA2241-24E8-4195-963E-DA4CC93A1C33}" type="pres">
      <dgm:prSet presAssocID="{68AED20D-8AD1-4AEE-A12B-22FAAC088061}" presName="root" presStyleCnt="0">
        <dgm:presLayoutVars>
          <dgm:dir/>
          <dgm:resizeHandles val="exact"/>
        </dgm:presLayoutVars>
      </dgm:prSet>
      <dgm:spPr/>
    </dgm:pt>
    <dgm:pt modelId="{01995964-7A50-4004-A9A5-0ACBD8A51646}" type="pres">
      <dgm:prSet presAssocID="{E1A046F2-39AB-43C5-BBE6-4438B98DD5ED}" presName="compNode" presStyleCnt="0"/>
      <dgm:spPr/>
    </dgm:pt>
    <dgm:pt modelId="{0A05ADB4-5120-4FDC-979C-505FA6C4D641}" type="pres">
      <dgm:prSet presAssocID="{E1A046F2-39AB-43C5-BBE6-4438B98DD5ED}" presName="bgRect" presStyleLbl="bgShp" presStyleIdx="0" presStyleCnt="3"/>
      <dgm:spPr/>
    </dgm:pt>
    <dgm:pt modelId="{9D21E7D1-CCB8-45DD-AB97-06442CBC02D1}" type="pres">
      <dgm:prSet presAssocID="{E1A046F2-39AB-43C5-BBE6-4438B98DD5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7BB1568-7FA8-4519-A3CA-D79A1212D6D2}" type="pres">
      <dgm:prSet presAssocID="{E1A046F2-39AB-43C5-BBE6-4438B98DD5ED}" presName="spaceRect" presStyleCnt="0"/>
      <dgm:spPr/>
    </dgm:pt>
    <dgm:pt modelId="{9C22A585-8413-46A6-B66A-DE6E39A8F7FB}" type="pres">
      <dgm:prSet presAssocID="{E1A046F2-39AB-43C5-BBE6-4438B98DD5ED}" presName="parTx" presStyleLbl="revTx" presStyleIdx="0" presStyleCnt="4">
        <dgm:presLayoutVars>
          <dgm:chMax val="0"/>
          <dgm:chPref val="0"/>
        </dgm:presLayoutVars>
      </dgm:prSet>
      <dgm:spPr/>
    </dgm:pt>
    <dgm:pt modelId="{A57C4563-1C89-4566-9D0C-47B880979C0B}" type="pres">
      <dgm:prSet presAssocID="{E1A046F2-39AB-43C5-BBE6-4438B98DD5ED}" presName="desTx" presStyleLbl="revTx" presStyleIdx="1" presStyleCnt="4">
        <dgm:presLayoutVars/>
      </dgm:prSet>
      <dgm:spPr/>
    </dgm:pt>
    <dgm:pt modelId="{5DF5957C-EC4E-4AC0-89AD-67BE7E97A2B1}" type="pres">
      <dgm:prSet presAssocID="{2C0999E2-B799-4D40-AB03-A2842FB495A1}" presName="sibTrans" presStyleCnt="0"/>
      <dgm:spPr/>
    </dgm:pt>
    <dgm:pt modelId="{5E9D9386-C5F1-4F90-8488-A517BC29DE20}" type="pres">
      <dgm:prSet presAssocID="{A3257A3F-A9EC-465F-8C2C-C860A9767B31}" presName="compNode" presStyleCnt="0"/>
      <dgm:spPr/>
    </dgm:pt>
    <dgm:pt modelId="{3D1B5255-745C-46BF-BF1C-08C772CEC375}" type="pres">
      <dgm:prSet presAssocID="{A3257A3F-A9EC-465F-8C2C-C860A9767B31}" presName="bgRect" presStyleLbl="bgShp" presStyleIdx="1" presStyleCnt="3"/>
      <dgm:spPr/>
    </dgm:pt>
    <dgm:pt modelId="{CB9BAC17-36CD-448C-84C4-1BE3D8942BFE}" type="pres">
      <dgm:prSet presAssocID="{A3257A3F-A9EC-465F-8C2C-C860A9767B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E3A5971-4C87-4A47-9280-02F28B117873}" type="pres">
      <dgm:prSet presAssocID="{A3257A3F-A9EC-465F-8C2C-C860A9767B31}" presName="spaceRect" presStyleCnt="0"/>
      <dgm:spPr/>
    </dgm:pt>
    <dgm:pt modelId="{B5A7DA66-3C63-4110-8516-28C9E20AC361}" type="pres">
      <dgm:prSet presAssocID="{A3257A3F-A9EC-465F-8C2C-C860A9767B31}" presName="parTx" presStyleLbl="revTx" presStyleIdx="2" presStyleCnt="4">
        <dgm:presLayoutVars>
          <dgm:chMax val="0"/>
          <dgm:chPref val="0"/>
        </dgm:presLayoutVars>
      </dgm:prSet>
      <dgm:spPr/>
    </dgm:pt>
    <dgm:pt modelId="{869B9C66-3E08-454A-9391-2CD375987AC8}" type="pres">
      <dgm:prSet presAssocID="{44245D9E-073E-4939-BBDF-3A03C1C9A806}" presName="sibTrans" presStyleCnt="0"/>
      <dgm:spPr/>
    </dgm:pt>
    <dgm:pt modelId="{B67B39C5-DD4E-4F94-BA53-9FF146D3483E}" type="pres">
      <dgm:prSet presAssocID="{B37EA14B-5888-4ADC-9B1D-3574153E27D0}" presName="compNode" presStyleCnt="0"/>
      <dgm:spPr/>
    </dgm:pt>
    <dgm:pt modelId="{D445A79A-9904-46DC-AC0F-693DA22521FA}" type="pres">
      <dgm:prSet presAssocID="{B37EA14B-5888-4ADC-9B1D-3574153E27D0}" presName="bgRect" presStyleLbl="bgShp" presStyleIdx="2" presStyleCnt="3"/>
      <dgm:spPr/>
    </dgm:pt>
    <dgm:pt modelId="{8FA7D361-2414-4A1E-AE04-D3796127F6AF}" type="pres">
      <dgm:prSet presAssocID="{B37EA14B-5888-4ADC-9B1D-3574153E27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6B8C4D-9DAF-4583-B678-016373D30C16}" type="pres">
      <dgm:prSet presAssocID="{B37EA14B-5888-4ADC-9B1D-3574153E27D0}" presName="spaceRect" presStyleCnt="0"/>
      <dgm:spPr/>
    </dgm:pt>
    <dgm:pt modelId="{8022A471-C297-48D0-9ED4-FA0B8F7CE424}" type="pres">
      <dgm:prSet presAssocID="{B37EA14B-5888-4ADC-9B1D-3574153E27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38E643-20B6-42C6-B986-F6775B5D7D83}" srcId="{E1A046F2-39AB-43C5-BBE6-4438B98DD5ED}" destId="{942C460F-7065-456D-BAAC-8A6292875411}" srcOrd="0" destOrd="0" parTransId="{5ED034C1-ACE8-4B8B-8A14-A5EF5AE4375F}" sibTransId="{35B5DD14-0115-4F30-85F8-CBD462E33671}"/>
    <dgm:cxn modelId="{A6A0046C-BC78-4449-8C3F-A197702F647C}" srcId="{68AED20D-8AD1-4AEE-A12B-22FAAC088061}" destId="{E1A046F2-39AB-43C5-BBE6-4438B98DD5ED}" srcOrd="0" destOrd="0" parTransId="{F27E095D-05B5-4B53-B8A8-F7D1C782A075}" sibTransId="{2C0999E2-B799-4D40-AB03-A2842FB495A1}"/>
    <dgm:cxn modelId="{349FA36C-8A6A-4F7C-92CB-F7AB5C39139C}" type="presOf" srcId="{A3257A3F-A9EC-465F-8C2C-C860A9767B31}" destId="{B5A7DA66-3C63-4110-8516-28C9E20AC361}" srcOrd="0" destOrd="0" presId="urn:microsoft.com/office/officeart/2018/2/layout/IconVerticalSolidList"/>
    <dgm:cxn modelId="{B99CF877-7CB5-4586-9274-2986859D0A1F}" type="presOf" srcId="{68AED20D-8AD1-4AEE-A12B-22FAAC088061}" destId="{32FA2241-24E8-4195-963E-DA4CC93A1C33}" srcOrd="0" destOrd="0" presId="urn:microsoft.com/office/officeart/2018/2/layout/IconVerticalSolidList"/>
    <dgm:cxn modelId="{77C19B85-24F3-4E9C-9552-DDE3EAB45BD8}" type="presOf" srcId="{E178CF30-DD44-429A-99D3-DCAE5553D35C}" destId="{A57C4563-1C89-4566-9D0C-47B880979C0B}" srcOrd="0" destOrd="1" presId="urn:microsoft.com/office/officeart/2018/2/layout/IconVerticalSolidList"/>
    <dgm:cxn modelId="{57105489-1006-4693-AF9A-F2ED7D4CAECE}" type="presOf" srcId="{B37EA14B-5888-4ADC-9B1D-3574153E27D0}" destId="{8022A471-C297-48D0-9ED4-FA0B8F7CE424}" srcOrd="0" destOrd="0" presId="urn:microsoft.com/office/officeart/2018/2/layout/IconVerticalSolidList"/>
    <dgm:cxn modelId="{CC22108B-6CA1-4941-9173-D78713A549F2}" type="presOf" srcId="{942C460F-7065-456D-BAAC-8A6292875411}" destId="{A57C4563-1C89-4566-9D0C-47B880979C0B}" srcOrd="0" destOrd="0" presId="urn:microsoft.com/office/officeart/2018/2/layout/IconVerticalSolidList"/>
    <dgm:cxn modelId="{FFA6609E-B703-4D3C-9CFF-520F384E33F9}" type="presOf" srcId="{E1A046F2-39AB-43C5-BBE6-4438B98DD5ED}" destId="{9C22A585-8413-46A6-B66A-DE6E39A8F7FB}" srcOrd="0" destOrd="0" presId="urn:microsoft.com/office/officeart/2018/2/layout/IconVerticalSolidList"/>
    <dgm:cxn modelId="{7C944BA5-FCC2-4C53-877F-0FBBD4355DE5}" srcId="{68AED20D-8AD1-4AEE-A12B-22FAAC088061}" destId="{A3257A3F-A9EC-465F-8C2C-C860A9767B31}" srcOrd="1" destOrd="0" parTransId="{E795736E-3588-46DB-8133-E3A446D0EB0E}" sibTransId="{44245D9E-073E-4939-BBDF-3A03C1C9A806}"/>
    <dgm:cxn modelId="{E58C82A6-7229-4378-BAA1-5EE9A60F6DC8}" srcId="{E1A046F2-39AB-43C5-BBE6-4438B98DD5ED}" destId="{E178CF30-DD44-429A-99D3-DCAE5553D35C}" srcOrd="1" destOrd="0" parTransId="{25D65EAF-0914-42E8-9EBD-68DD0AF5DDDD}" sibTransId="{927D9B2A-A0CF-482B-BAF5-EA9ADFB91436}"/>
    <dgm:cxn modelId="{05CE21F9-FC5E-4276-BC10-FA55FD57884B}" srcId="{68AED20D-8AD1-4AEE-A12B-22FAAC088061}" destId="{B37EA14B-5888-4ADC-9B1D-3574153E27D0}" srcOrd="2" destOrd="0" parTransId="{08CF7F15-6B48-4A42-8F6D-390C06A6633E}" sibTransId="{8E17E653-CA05-46C4-B3A5-FA3743CD8E8C}"/>
    <dgm:cxn modelId="{39ACBB02-9C04-40A4-9B89-70DE293E1E62}" type="presParOf" srcId="{32FA2241-24E8-4195-963E-DA4CC93A1C33}" destId="{01995964-7A50-4004-A9A5-0ACBD8A51646}" srcOrd="0" destOrd="0" presId="urn:microsoft.com/office/officeart/2018/2/layout/IconVerticalSolidList"/>
    <dgm:cxn modelId="{325D1F07-63E4-49A9-B878-4963FA4AD3D8}" type="presParOf" srcId="{01995964-7A50-4004-A9A5-0ACBD8A51646}" destId="{0A05ADB4-5120-4FDC-979C-505FA6C4D641}" srcOrd="0" destOrd="0" presId="urn:microsoft.com/office/officeart/2018/2/layout/IconVerticalSolidList"/>
    <dgm:cxn modelId="{A7964389-4EF7-4314-86E7-B6A9DAE24085}" type="presParOf" srcId="{01995964-7A50-4004-A9A5-0ACBD8A51646}" destId="{9D21E7D1-CCB8-45DD-AB97-06442CBC02D1}" srcOrd="1" destOrd="0" presId="urn:microsoft.com/office/officeart/2018/2/layout/IconVerticalSolidList"/>
    <dgm:cxn modelId="{03DAF96B-96EC-43DC-B389-A00488C8DA5A}" type="presParOf" srcId="{01995964-7A50-4004-A9A5-0ACBD8A51646}" destId="{17BB1568-7FA8-4519-A3CA-D79A1212D6D2}" srcOrd="2" destOrd="0" presId="urn:microsoft.com/office/officeart/2018/2/layout/IconVerticalSolidList"/>
    <dgm:cxn modelId="{F7A8A42C-8FA6-4D8D-9E4A-70F7B56A81AE}" type="presParOf" srcId="{01995964-7A50-4004-A9A5-0ACBD8A51646}" destId="{9C22A585-8413-46A6-B66A-DE6E39A8F7FB}" srcOrd="3" destOrd="0" presId="urn:microsoft.com/office/officeart/2018/2/layout/IconVerticalSolidList"/>
    <dgm:cxn modelId="{7D607C54-E060-47EE-94D3-93A32DB1643B}" type="presParOf" srcId="{01995964-7A50-4004-A9A5-0ACBD8A51646}" destId="{A57C4563-1C89-4566-9D0C-47B880979C0B}" srcOrd="4" destOrd="0" presId="urn:microsoft.com/office/officeart/2018/2/layout/IconVerticalSolidList"/>
    <dgm:cxn modelId="{7A19E492-BB22-42FD-9B06-55607F4E46E0}" type="presParOf" srcId="{32FA2241-24E8-4195-963E-DA4CC93A1C33}" destId="{5DF5957C-EC4E-4AC0-89AD-67BE7E97A2B1}" srcOrd="1" destOrd="0" presId="urn:microsoft.com/office/officeart/2018/2/layout/IconVerticalSolidList"/>
    <dgm:cxn modelId="{F011481C-0123-4EF2-BF95-2A3893EF30EB}" type="presParOf" srcId="{32FA2241-24E8-4195-963E-DA4CC93A1C33}" destId="{5E9D9386-C5F1-4F90-8488-A517BC29DE20}" srcOrd="2" destOrd="0" presId="urn:microsoft.com/office/officeart/2018/2/layout/IconVerticalSolidList"/>
    <dgm:cxn modelId="{896C7C0A-4926-479D-8F33-2ECBC9388F3D}" type="presParOf" srcId="{5E9D9386-C5F1-4F90-8488-A517BC29DE20}" destId="{3D1B5255-745C-46BF-BF1C-08C772CEC375}" srcOrd="0" destOrd="0" presId="urn:microsoft.com/office/officeart/2018/2/layout/IconVerticalSolidList"/>
    <dgm:cxn modelId="{FFB41F3A-4602-4DC9-874A-0A256672BF4D}" type="presParOf" srcId="{5E9D9386-C5F1-4F90-8488-A517BC29DE20}" destId="{CB9BAC17-36CD-448C-84C4-1BE3D8942BFE}" srcOrd="1" destOrd="0" presId="urn:microsoft.com/office/officeart/2018/2/layout/IconVerticalSolidList"/>
    <dgm:cxn modelId="{2A57AAEC-8045-4F11-B09B-7F6626678D38}" type="presParOf" srcId="{5E9D9386-C5F1-4F90-8488-A517BC29DE20}" destId="{FE3A5971-4C87-4A47-9280-02F28B117873}" srcOrd="2" destOrd="0" presId="urn:microsoft.com/office/officeart/2018/2/layout/IconVerticalSolidList"/>
    <dgm:cxn modelId="{048FC4FF-0870-4F1A-9E2D-FD6D6501CBC4}" type="presParOf" srcId="{5E9D9386-C5F1-4F90-8488-A517BC29DE20}" destId="{B5A7DA66-3C63-4110-8516-28C9E20AC361}" srcOrd="3" destOrd="0" presId="urn:microsoft.com/office/officeart/2018/2/layout/IconVerticalSolidList"/>
    <dgm:cxn modelId="{B5C81021-C9EC-4332-AC47-D98B27FA1B38}" type="presParOf" srcId="{32FA2241-24E8-4195-963E-DA4CC93A1C33}" destId="{869B9C66-3E08-454A-9391-2CD375987AC8}" srcOrd="3" destOrd="0" presId="urn:microsoft.com/office/officeart/2018/2/layout/IconVerticalSolidList"/>
    <dgm:cxn modelId="{8274EC54-6A6A-4D26-B12A-F696655E5209}" type="presParOf" srcId="{32FA2241-24E8-4195-963E-DA4CC93A1C33}" destId="{B67B39C5-DD4E-4F94-BA53-9FF146D3483E}" srcOrd="4" destOrd="0" presId="urn:microsoft.com/office/officeart/2018/2/layout/IconVerticalSolidList"/>
    <dgm:cxn modelId="{DD8043DB-931A-4068-B2C9-E9D39FD48A1F}" type="presParOf" srcId="{B67B39C5-DD4E-4F94-BA53-9FF146D3483E}" destId="{D445A79A-9904-46DC-AC0F-693DA22521FA}" srcOrd="0" destOrd="0" presId="urn:microsoft.com/office/officeart/2018/2/layout/IconVerticalSolidList"/>
    <dgm:cxn modelId="{9EB590BA-E449-4316-B99D-B0D964EB1182}" type="presParOf" srcId="{B67B39C5-DD4E-4F94-BA53-9FF146D3483E}" destId="{8FA7D361-2414-4A1E-AE04-D3796127F6AF}" srcOrd="1" destOrd="0" presId="urn:microsoft.com/office/officeart/2018/2/layout/IconVerticalSolidList"/>
    <dgm:cxn modelId="{5317ABF6-0515-4452-B68F-8E0D49CE0367}" type="presParOf" srcId="{B67B39C5-DD4E-4F94-BA53-9FF146D3483E}" destId="{596B8C4D-9DAF-4583-B678-016373D30C16}" srcOrd="2" destOrd="0" presId="urn:microsoft.com/office/officeart/2018/2/layout/IconVerticalSolidList"/>
    <dgm:cxn modelId="{F02A8070-7987-48FF-981A-205EC0E423F4}" type="presParOf" srcId="{B67B39C5-DD4E-4F94-BA53-9FF146D3483E}" destId="{8022A471-C297-48D0-9ED4-FA0B8F7CE4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BD060-E7AA-4A35-97BC-9BC6E5A93DCC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58EE5-2869-42F0-AA91-D023E1E72553}">
      <dsp:nvSpPr>
        <dsp:cNvPr id="0" name=""/>
        <dsp:cNvSpPr/>
      </dsp:nvSpPr>
      <dsp:spPr>
        <a:xfrm>
          <a:off x="44333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D769-2371-4620-A77B-27443A60C044}">
      <dsp:nvSpPr>
        <dsp:cNvPr id="0" name=""/>
        <dsp:cNvSpPr/>
      </dsp:nvSpPr>
      <dsp:spPr>
        <a:xfrm>
          <a:off x="71619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Created in 1995 by Brendan Eich</a:t>
          </a:r>
        </a:p>
      </dsp:txBody>
      <dsp:txXfrm>
        <a:off x="761866" y="305534"/>
        <a:ext cx="2364377" cy="1468038"/>
      </dsp:txXfrm>
    </dsp:sp>
    <dsp:sp modelId="{87260EF1-5B9B-47A9-87EF-E55ADB4A1B52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51397-0C57-44D0-8B36-0072AF89107A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Inspired by Java, Scheme and Self</a:t>
          </a:r>
        </a:p>
      </dsp:txBody>
      <dsp:txXfrm>
        <a:off x="3763306" y="305534"/>
        <a:ext cx="2364377" cy="1468038"/>
      </dsp:txXfrm>
    </dsp:sp>
    <dsp:sp modelId="{BEB322BF-BB90-463E-ACE0-375BD6D501A0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096D3-49C9-4ED8-ACBE-8CDC57078F23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“JavaScript” was a marketing ploy</a:t>
          </a:r>
        </a:p>
      </dsp:txBody>
      <dsp:txXfrm>
        <a:off x="3763306" y="2579124"/>
        <a:ext cx="2364377" cy="1468038"/>
      </dsp:txXfrm>
    </dsp:sp>
    <dsp:sp modelId="{5AAFD94A-FFDA-4185-BBF2-D4BCFB88CDA8}">
      <dsp:nvSpPr>
        <dsp:cNvPr id="0" name=""/>
        <dsp:cNvSpPr/>
      </dsp:nvSpPr>
      <dsp:spPr>
        <a:xfrm>
          <a:off x="644621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A2658-BB18-4715-B99D-FAF0F9B937F9}">
      <dsp:nvSpPr>
        <dsp:cNvPr id="0" name=""/>
        <dsp:cNvSpPr/>
      </dsp:nvSpPr>
      <dsp:spPr>
        <a:xfrm>
          <a:off x="671907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Scripting language exclusively for the web</a:t>
          </a:r>
        </a:p>
      </dsp:txBody>
      <dsp:txXfrm>
        <a:off x="6764746" y="305534"/>
        <a:ext cx="2364377" cy="1468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F0BB-0F7A-4340-9673-30D3A8C1A569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3F8E2-3347-4236-9283-7FAEC29319BF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42938-6602-4142-916B-AF05DCD5EB66}">
      <dsp:nvSpPr>
        <dsp:cNvPr id="0" name=""/>
        <dsp:cNvSpPr/>
      </dsp:nvSpPr>
      <dsp:spPr>
        <a:xfrm>
          <a:off x="1591264" y="588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</a:t>
          </a:r>
        </a:p>
      </dsp:txBody>
      <dsp:txXfrm>
        <a:off x="1591264" y="588"/>
        <a:ext cx="3011766" cy="1377717"/>
      </dsp:txXfrm>
    </dsp:sp>
    <dsp:sp modelId="{0F7D2022-A7A2-4F0B-938E-D3734B519DE2}">
      <dsp:nvSpPr>
        <dsp:cNvPr id="0" name=""/>
        <dsp:cNvSpPr/>
      </dsp:nvSpPr>
      <dsp:spPr>
        <a:xfrm>
          <a:off x="4603030" y="588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content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Modify content</a:t>
          </a:r>
        </a:p>
      </dsp:txBody>
      <dsp:txXfrm>
        <a:off x="4603030" y="588"/>
        <a:ext cx="2089783" cy="1377717"/>
      </dsp:txXfrm>
    </dsp:sp>
    <dsp:sp modelId="{61017951-24D6-4958-BC42-FF2548A78E59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07416-DE0E-417E-ACE9-C56333FD4EA3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1073-A494-4ED8-8244-C1F84909317D}">
      <dsp:nvSpPr>
        <dsp:cNvPr id="0" name=""/>
        <dsp:cNvSpPr/>
      </dsp:nvSpPr>
      <dsp:spPr>
        <a:xfrm>
          <a:off x="1591264" y="1722736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Interesting</a:t>
          </a:r>
        </a:p>
      </dsp:txBody>
      <dsp:txXfrm>
        <a:off x="1591264" y="1722736"/>
        <a:ext cx="3011766" cy="1377717"/>
      </dsp:txXfrm>
    </dsp:sp>
    <dsp:sp modelId="{911A731B-183A-469B-B8B1-401835C9889F}">
      <dsp:nvSpPr>
        <dsp:cNvPr id="0" name=""/>
        <dsp:cNvSpPr/>
      </dsp:nvSpPr>
      <dsp:spPr>
        <a:xfrm>
          <a:off x="4603030" y="1722736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 to user events</a:t>
          </a:r>
        </a:p>
      </dsp:txBody>
      <dsp:txXfrm>
        <a:off x="4603030" y="1722736"/>
        <a:ext cx="2089783" cy="1377717"/>
      </dsp:txXfrm>
    </dsp:sp>
    <dsp:sp modelId="{7F0DE232-308E-485D-A607-4AE21AEEC579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E9A13-A829-42A5-91CE-CB5A72F7F66E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79279-956D-43F9-A022-07C269F5D9E3}">
      <dsp:nvSpPr>
        <dsp:cNvPr id="0" name=""/>
        <dsp:cNvSpPr/>
      </dsp:nvSpPr>
      <dsp:spPr>
        <a:xfrm>
          <a:off x="1591264" y="3444883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User-friendly</a:t>
          </a:r>
        </a:p>
      </dsp:txBody>
      <dsp:txXfrm>
        <a:off x="1591264" y="3444883"/>
        <a:ext cx="3011766" cy="1377717"/>
      </dsp:txXfrm>
    </dsp:sp>
    <dsp:sp modelId="{EA55618A-11A9-4F88-B9AB-468A2BCE7174}">
      <dsp:nvSpPr>
        <dsp:cNvPr id="0" name=""/>
        <dsp:cNvSpPr/>
      </dsp:nvSpPr>
      <dsp:spPr>
        <a:xfrm>
          <a:off x="4603030" y="3444883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Slideshows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 and data validation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Reload of page</a:t>
          </a:r>
        </a:p>
      </dsp:txBody>
      <dsp:txXfrm>
        <a:off x="4603030" y="3444883"/>
        <a:ext cx="2089783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8710-9C19-4214-953D-E30F87DA0279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CC7E7-5907-45D5-9AA3-E8562E3C07C6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D159A-31C0-45DF-B4A1-9080A33D1B07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sided program</a:t>
          </a:r>
        </a:p>
      </dsp:txBody>
      <dsp:txXfrm>
        <a:off x="1350519" y="499"/>
        <a:ext cx="4328159" cy="1169280"/>
      </dsp:txXfrm>
    </dsp:sp>
    <dsp:sp modelId="{EF519C88-6A94-4061-9CA9-38C3CA75D604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within the web browser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May be disabled by the end user</a:t>
          </a:r>
        </a:p>
      </dsp:txBody>
      <dsp:txXfrm>
        <a:off x="5678679" y="499"/>
        <a:ext cx="3939453" cy="1169280"/>
      </dsp:txXfrm>
    </dsp:sp>
    <dsp:sp modelId="{CD275F32-790E-48B2-A748-98CED93DBCE1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DF9E0-CD26-42FA-A7BB-C334EE44BB6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5E498-31F1-4395-B761-6DC74D0745AE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Series of instructions</a:t>
          </a:r>
        </a:p>
      </dsp:txBody>
      <dsp:txXfrm>
        <a:off x="1350519" y="1462100"/>
        <a:ext cx="4328159" cy="1169280"/>
      </dsp:txXfrm>
    </dsp:sp>
    <dsp:sp modelId="{123C91B4-B54B-4736-A717-04FE9D4E3463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May use one or all subset of instructions each time it is run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Allow to solve a task programmatically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Best when based on a flowchart</a:t>
          </a:r>
        </a:p>
      </dsp:txBody>
      <dsp:txXfrm>
        <a:off x="5678679" y="1462100"/>
        <a:ext cx="3939453" cy="1169280"/>
      </dsp:txXfrm>
    </dsp:sp>
    <dsp:sp modelId="{F2ADB0E2-5EBB-43A8-BD17-84C4B712464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44802-58B2-4FDF-9934-C8D3C1CE47C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97B3A-00A7-473F-9DC4-E1FC29A48085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Event driven</a:t>
          </a:r>
        </a:p>
      </dsp:txBody>
      <dsp:txXfrm>
        <a:off x="1350519" y="2923701"/>
        <a:ext cx="826761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F458-2C3C-49E0-958C-0EC713358A3E}">
      <dsp:nvSpPr>
        <dsp:cNvPr id="0" name=""/>
        <dsp:cNvSpPr/>
      </dsp:nvSpPr>
      <dsp:spPr>
        <a:xfrm>
          <a:off x="1061976" y="453847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502B3-8324-4C51-B985-EB3F486086D4}">
      <dsp:nvSpPr>
        <dsp:cNvPr id="0" name=""/>
        <dsp:cNvSpPr/>
      </dsp:nvSpPr>
      <dsp:spPr>
        <a:xfrm>
          <a:off x="4863" y="1694550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HTML</a:t>
          </a:r>
        </a:p>
      </dsp:txBody>
      <dsp:txXfrm>
        <a:off x="4863" y="1694550"/>
        <a:ext cx="3252656" cy="487898"/>
      </dsp:txXfrm>
    </dsp:sp>
    <dsp:sp modelId="{05A6F994-A530-42A2-ADEB-8B53AD370A2B}">
      <dsp:nvSpPr>
        <dsp:cNvPr id="0" name=""/>
        <dsp:cNvSpPr/>
      </dsp:nvSpPr>
      <dsp:spPr>
        <a:xfrm>
          <a:off x="4863" y="2230017"/>
          <a:ext cx="3252656" cy="60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Content Layer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Structure and semantics</a:t>
          </a:r>
        </a:p>
      </dsp:txBody>
      <dsp:txXfrm>
        <a:off x="4863" y="2230017"/>
        <a:ext cx="3252656" cy="602260"/>
      </dsp:txXfrm>
    </dsp:sp>
    <dsp:sp modelId="{F6BE6FBC-1C54-4B35-9E8D-AC1270D08080}">
      <dsp:nvSpPr>
        <dsp:cNvPr id="0" name=""/>
        <dsp:cNvSpPr/>
      </dsp:nvSpPr>
      <dsp:spPr>
        <a:xfrm>
          <a:off x="4883847" y="453847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2EB07-2320-4ED0-AE2C-19F14618A03B}">
      <dsp:nvSpPr>
        <dsp:cNvPr id="0" name=""/>
        <dsp:cNvSpPr/>
      </dsp:nvSpPr>
      <dsp:spPr>
        <a:xfrm>
          <a:off x="3826734" y="1694550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CSS</a:t>
          </a:r>
        </a:p>
      </dsp:txBody>
      <dsp:txXfrm>
        <a:off x="3826734" y="1694550"/>
        <a:ext cx="3252656" cy="487898"/>
      </dsp:txXfrm>
    </dsp:sp>
    <dsp:sp modelId="{EBB79571-2EA1-44B3-B9F5-E25508E70F45}">
      <dsp:nvSpPr>
        <dsp:cNvPr id="0" name=""/>
        <dsp:cNvSpPr/>
      </dsp:nvSpPr>
      <dsp:spPr>
        <a:xfrm>
          <a:off x="3826734" y="2230017"/>
          <a:ext cx="3252656" cy="60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Presentation Layer</a:t>
          </a:r>
        </a:p>
      </dsp:txBody>
      <dsp:txXfrm>
        <a:off x="3826734" y="2230017"/>
        <a:ext cx="3252656" cy="602260"/>
      </dsp:txXfrm>
    </dsp:sp>
    <dsp:sp modelId="{A5913473-B6C8-420A-9CA6-E3D6CE1CB53B}">
      <dsp:nvSpPr>
        <dsp:cNvPr id="0" name=""/>
        <dsp:cNvSpPr/>
      </dsp:nvSpPr>
      <dsp:spPr>
        <a:xfrm>
          <a:off x="8705718" y="453847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80397-97F0-4803-9DF2-EABD419C7F15}">
      <dsp:nvSpPr>
        <dsp:cNvPr id="0" name=""/>
        <dsp:cNvSpPr/>
      </dsp:nvSpPr>
      <dsp:spPr>
        <a:xfrm>
          <a:off x="7648605" y="1694550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JavaScript</a:t>
          </a:r>
        </a:p>
      </dsp:txBody>
      <dsp:txXfrm>
        <a:off x="7648605" y="1694550"/>
        <a:ext cx="3252656" cy="487898"/>
      </dsp:txXfrm>
    </dsp:sp>
    <dsp:sp modelId="{44F79138-5E8B-4DDF-A6BA-B430B85D5251}">
      <dsp:nvSpPr>
        <dsp:cNvPr id="0" name=""/>
        <dsp:cNvSpPr/>
      </dsp:nvSpPr>
      <dsp:spPr>
        <a:xfrm>
          <a:off x="7648605" y="2230017"/>
          <a:ext cx="3252656" cy="60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Behavior Layer: interactivity</a:t>
          </a:r>
        </a:p>
      </dsp:txBody>
      <dsp:txXfrm>
        <a:off x="7648605" y="2230017"/>
        <a:ext cx="3252656" cy="60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111FD-E672-4246-B4FE-ED1D39B1E99F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4B171-4CCA-4E96-B1D7-34F68D51F86D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C05BD-6973-4E81-8871-05E7DF3E6551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Written in plain text</a:t>
          </a:r>
        </a:p>
      </dsp:txBody>
      <dsp:txXfrm>
        <a:off x="1171823" y="2001"/>
        <a:ext cx="5520990" cy="1014565"/>
      </dsp:txXfrm>
    </dsp:sp>
    <dsp:sp modelId="{46609F44-7F48-406E-96DE-B4925F73F9CF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BC276-E9BE-404F-A467-9C1310A53E18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23AC7-E058-4192-ABAB-06150FD10007}">
      <dsp:nvSpPr>
        <dsp:cNvPr id="0" name=""/>
        <dsp:cNvSpPr/>
      </dsp:nvSpPr>
      <dsp:spPr>
        <a:xfrm>
          <a:off x="1171823" y="1270208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Has a .js file extension</a:t>
          </a:r>
        </a:p>
      </dsp:txBody>
      <dsp:txXfrm>
        <a:off x="1171823" y="1270208"/>
        <a:ext cx="3011766" cy="1014565"/>
      </dsp:txXfrm>
    </dsp:sp>
    <dsp:sp modelId="{3C83F32F-67BE-42A7-8A0A-A317A6C28EDB}">
      <dsp:nvSpPr>
        <dsp:cNvPr id="0" name=""/>
        <dsp:cNvSpPr/>
      </dsp:nvSpPr>
      <dsp:spPr>
        <a:xfrm>
          <a:off x="4183589" y="1270208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May be written inline with the HTML page</a:t>
          </a:r>
        </a:p>
      </dsp:txBody>
      <dsp:txXfrm>
        <a:off x="4183589" y="1270208"/>
        <a:ext cx="2509224" cy="1014565"/>
      </dsp:txXfrm>
    </dsp:sp>
    <dsp:sp modelId="{BFC5FD7A-7E7E-4E93-A4AC-A1030B2FDF2B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3DF5-C03A-4460-8FB9-B5C85F2B0EDD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D22D1-B6BD-4FC5-B329-3B96F65D4FF5}">
      <dsp:nvSpPr>
        <dsp:cNvPr id="0" name=""/>
        <dsp:cNvSpPr/>
      </dsp:nvSpPr>
      <dsp:spPr>
        <a:xfrm>
          <a:off x="1171823" y="2538415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Should be kept in own source folder</a:t>
          </a:r>
        </a:p>
      </dsp:txBody>
      <dsp:txXfrm>
        <a:off x="1171823" y="2538415"/>
        <a:ext cx="3011766" cy="1014565"/>
      </dsp:txXfrm>
    </dsp:sp>
    <dsp:sp modelId="{E43EB784-6FFF-4AD9-81D1-C3D6934FDC5C}">
      <dsp:nvSpPr>
        <dsp:cNvPr id="0" name=""/>
        <dsp:cNvSpPr/>
      </dsp:nvSpPr>
      <dsp:spPr>
        <a:xfrm>
          <a:off x="4183589" y="2538415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“JS”</a:t>
          </a:r>
        </a:p>
      </dsp:txBody>
      <dsp:txXfrm>
        <a:off x="4183589" y="2538415"/>
        <a:ext cx="2509224" cy="1014565"/>
      </dsp:txXfrm>
    </dsp:sp>
    <dsp:sp modelId="{24D7B0C3-C8F1-473C-B1B5-2CB7B5EC6B99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2D262-6FBF-4FC3-813B-C38F9CAB7DED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7D11D-4E97-4E4F-8559-09D7EAF87490}">
      <dsp:nvSpPr>
        <dsp:cNvPr id="0" name=""/>
        <dsp:cNvSpPr/>
      </dsp:nvSpPr>
      <dsp:spPr>
        <a:xfrm>
          <a:off x="1171823" y="3806622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a JavaScript</a:t>
          </a:r>
        </a:p>
      </dsp:txBody>
      <dsp:txXfrm>
        <a:off x="1171823" y="3806622"/>
        <a:ext cx="3011766" cy="1014565"/>
      </dsp:txXfrm>
    </dsp:sp>
    <dsp:sp modelId="{4F109B4C-90CD-4BB6-B57A-3CEF07DA63C3}">
      <dsp:nvSpPr>
        <dsp:cNvPr id="0" name=""/>
        <dsp:cNvSpPr/>
      </dsp:nvSpPr>
      <dsp:spPr>
        <a:xfrm>
          <a:off x="4183589" y="3806622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&lt;script&gt; start tag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&lt;/script&gt; end tag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src=“” attribute</a:t>
          </a:r>
        </a:p>
      </dsp:txBody>
      <dsp:txXfrm>
        <a:off x="4183589" y="3806622"/>
        <a:ext cx="2509224" cy="1014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5ADB4-5120-4FDC-979C-505FA6C4D641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E7D1-CCB8-45DD-AB97-06442CBC02D1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2A585-8413-46A6-B66A-DE6E39A8F7FB}">
      <dsp:nvSpPr>
        <dsp:cNvPr id="0" name=""/>
        <dsp:cNvSpPr/>
      </dsp:nvSpPr>
      <dsp:spPr>
        <a:xfrm>
          <a:off x="1591264" y="588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scripts are run where they are found</a:t>
          </a:r>
        </a:p>
      </dsp:txBody>
      <dsp:txXfrm>
        <a:off x="1591264" y="588"/>
        <a:ext cx="3011766" cy="1377717"/>
      </dsp:txXfrm>
    </dsp:sp>
    <dsp:sp modelId="{A57C4563-1C89-4566-9D0C-47B880979C0B}">
      <dsp:nvSpPr>
        <dsp:cNvPr id="0" name=""/>
        <dsp:cNvSpPr/>
      </dsp:nvSpPr>
      <dsp:spPr>
        <a:xfrm>
          <a:off x="4603030" y="588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Browser check if any action needs to be processed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May affect page load</a:t>
          </a:r>
        </a:p>
      </dsp:txBody>
      <dsp:txXfrm>
        <a:off x="4603030" y="588"/>
        <a:ext cx="2089783" cy="1377717"/>
      </dsp:txXfrm>
    </dsp:sp>
    <dsp:sp modelId="{3D1B5255-745C-46BF-BF1C-08C772CEC375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BAC17-36CD-448C-84C4-1BE3D8942BFE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7DA66-3C63-4110-8516-28C9E20AC36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Scripts my easily be downloaded</a:t>
          </a:r>
        </a:p>
      </dsp:txBody>
      <dsp:txXfrm>
        <a:off x="1591264" y="1722736"/>
        <a:ext cx="5101549" cy="1377717"/>
      </dsp:txXfrm>
    </dsp:sp>
    <dsp:sp modelId="{D445A79A-9904-46DC-AC0F-693DA22521FA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7D361-2414-4A1E-AE04-D3796127F6AF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2A471-C297-48D0-9ED4-FA0B8F7CE424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Scripts may be modified and reprocessed</a:t>
          </a:r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15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6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903F-5261-4EC9-8117-20D12CEC99F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White alphabet letters placed flat and stacked">
            <a:extLst>
              <a:ext uri="{FF2B5EF4-FFF2-40B4-BE49-F238E27FC236}">
                <a16:creationId xmlns:a16="http://schemas.microsoft.com/office/drawing/2014/main" id="{8A09A279-CB24-2267-5917-D9AEA7E09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DDB93-07AE-4E92-ADCC-A1B7776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ABC’s of Web Development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17A93-FA9A-417A-8693-2498CF4C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UTSA</a:t>
            </a:r>
          </a:p>
          <a:p>
            <a:r>
              <a:rPr lang="en-US" sz="1600" dirty="0"/>
              <a:t>Computer Science</a:t>
            </a:r>
          </a:p>
          <a:p>
            <a:r>
              <a:rPr lang="en-US" sz="1600" dirty="0"/>
              <a:t>Juan M. Valadez, Jr.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20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C7BD1-BB62-444D-894B-3F33FB2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Brief History of JavaScript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B96F7-F13B-4B33-84F0-E0C177A21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1403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9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9771-C7D6-4EC3-8A99-6EDD16B2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The purpose of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CB552-7563-46B3-8E28-E1B63581C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66082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2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D0B2-DD15-42E2-A1D0-A9B025BA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What is a JavaScript?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5D2A2D15-8393-4D54-9F03-DDBA8644B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44217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6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DD2410-90F3-463C-A978-10F11D67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How it all works together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6A2F1-A889-41D4-9BA7-1846E8519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54526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4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425-88AA-4D8F-9E5A-40398072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/>
              <a:t>JavaScript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40706-81D4-4AD9-9C0D-11A0FE9F4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31022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3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15E3-0C78-4DE5-96A6-2EF58B23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Example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F8AAC-6335-4833-9034-9433D0D2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6" y="2016637"/>
            <a:ext cx="4318984" cy="3213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38068-9CF4-4090-B255-4FD5569831D7}"/>
              </a:ext>
            </a:extLst>
          </p:cNvPr>
          <p:cNvSpPr txBox="1"/>
          <p:nvPr/>
        </p:nvSpPr>
        <p:spPr>
          <a:xfrm>
            <a:off x="1207504" y="15272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add-content.js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841E09-306A-47C5-AAFC-14B85CAC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76" y="2038033"/>
            <a:ext cx="5894143" cy="2781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707F8F-6683-4695-9C9F-307CE77578CB}"/>
              </a:ext>
            </a:extLst>
          </p:cNvPr>
          <p:cNvSpPr txBox="1"/>
          <p:nvPr/>
        </p:nvSpPr>
        <p:spPr>
          <a:xfrm>
            <a:off x="8065157" y="1711909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7530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644A-A56B-439A-90A2-F4486B2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Objects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542F-043B-4AFE-85BF-C8D4FF2C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805" y="2377560"/>
            <a:ext cx="5990968" cy="6786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(‘Good afternoon!’);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C0A993-8DD8-488C-8BA5-87599A14AC7F}"/>
              </a:ext>
            </a:extLst>
          </p:cNvPr>
          <p:cNvGrpSpPr/>
          <p:nvPr/>
        </p:nvGrpSpPr>
        <p:grpSpPr>
          <a:xfrm>
            <a:off x="2932670" y="1845275"/>
            <a:ext cx="5099222" cy="575062"/>
            <a:chOff x="2677297" y="2454875"/>
            <a:chExt cx="5099222" cy="5750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83873E-5A62-44BD-AF21-DB9D61EF6235}"/>
                </a:ext>
              </a:extLst>
            </p:cNvPr>
            <p:cNvGrpSpPr/>
            <p:nvPr/>
          </p:nvGrpSpPr>
          <p:grpSpPr>
            <a:xfrm>
              <a:off x="2677297" y="2454875"/>
              <a:ext cx="1416908" cy="532287"/>
              <a:chOff x="2677297" y="2454875"/>
              <a:chExt cx="1416908" cy="53228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14265-9703-4AE8-A9F5-002A3A9AB75B}"/>
                  </a:ext>
                </a:extLst>
              </p:cNvPr>
              <p:cNvSpPr txBox="1"/>
              <p:nvPr/>
            </p:nvSpPr>
            <p:spPr>
              <a:xfrm>
                <a:off x="2999265" y="2454875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object</a:t>
                </a:r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9EF3FFD4-0AF8-4C15-A505-B54F5A3BAA9D}"/>
                  </a:ext>
                </a:extLst>
              </p:cNvPr>
              <p:cNvSpPr/>
              <p:nvPr/>
            </p:nvSpPr>
            <p:spPr>
              <a:xfrm rot="5400000">
                <a:off x="3304274" y="2197232"/>
                <a:ext cx="162953" cy="1416908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6B1DE1-A554-4112-A91A-2ADBBCD57D56}"/>
                </a:ext>
              </a:extLst>
            </p:cNvPr>
            <p:cNvGrpSpPr/>
            <p:nvPr/>
          </p:nvGrpSpPr>
          <p:grpSpPr>
            <a:xfrm>
              <a:off x="4228069" y="2454875"/>
              <a:ext cx="3548450" cy="575062"/>
              <a:chOff x="4228069" y="2454875"/>
              <a:chExt cx="3548450" cy="5750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B7805-AD3A-4DC9-868C-E449B3B8728A}"/>
                  </a:ext>
                </a:extLst>
              </p:cNvPr>
              <p:cNvSpPr txBox="1"/>
              <p:nvPr/>
            </p:nvSpPr>
            <p:spPr>
              <a:xfrm>
                <a:off x="5538916" y="2454875"/>
                <a:ext cx="1166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method</a:t>
                </a:r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B1A9E66D-7514-4455-B9C3-006324311305}"/>
                  </a:ext>
                </a:extLst>
              </p:cNvPr>
              <p:cNvSpPr/>
              <p:nvPr/>
            </p:nvSpPr>
            <p:spPr>
              <a:xfrm rot="5400000">
                <a:off x="5878042" y="1131461"/>
                <a:ext cx="248503" cy="3548450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10195-29F9-472D-93A1-A480D77B157B}"/>
              </a:ext>
            </a:extLst>
          </p:cNvPr>
          <p:cNvCxnSpPr/>
          <p:nvPr/>
        </p:nvCxnSpPr>
        <p:spPr>
          <a:xfrm>
            <a:off x="4407243" y="2776153"/>
            <a:ext cx="0" cy="28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164FB8-9E99-4CE8-A2BC-E5C4B68542B3}"/>
              </a:ext>
            </a:extLst>
          </p:cNvPr>
          <p:cNvSpPr txBox="1"/>
          <p:nvPr/>
        </p:nvSpPr>
        <p:spPr>
          <a:xfrm>
            <a:off x="3889858" y="3016594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</a:p>
          <a:p>
            <a:r>
              <a:rPr lang="en-US" dirty="0"/>
              <a:t>Operator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381D892-BB8D-413E-9C6D-FEA2CFBAAA14}"/>
              </a:ext>
            </a:extLst>
          </p:cNvPr>
          <p:cNvSpPr/>
          <p:nvPr/>
        </p:nvSpPr>
        <p:spPr>
          <a:xfrm rot="16200000">
            <a:off x="6441308" y="1712790"/>
            <a:ext cx="248504" cy="2438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3DFC6-A3D9-4C13-A35F-44F99275E453}"/>
              </a:ext>
            </a:extLst>
          </p:cNvPr>
          <p:cNvSpPr txBox="1"/>
          <p:nvPr/>
        </p:nvSpPr>
        <p:spPr>
          <a:xfrm>
            <a:off x="5940902" y="310721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58427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AD7-80A1-4FAE-8AE5-E01FACEF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/>
              <a:t>JavaScript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A3139-C1CE-4EDF-BD1C-B18556367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9702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813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242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ABC’s of Web Development with JavaScript</vt:lpstr>
      <vt:lpstr>Brief History of JavaScript</vt:lpstr>
      <vt:lpstr>The purpose of JavaScript</vt:lpstr>
      <vt:lpstr>What is a JavaScript?</vt:lpstr>
      <vt:lpstr>How it all works together</vt:lpstr>
      <vt:lpstr>JavaScript Considerations</vt:lpstr>
      <vt:lpstr>JavaScript Example</vt:lpstr>
      <vt:lpstr>Calling Objects &amp; Methods</vt:lpstr>
      <vt:lpstr>JavaScript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ABC’s of Web Development with JavaScript</dc:title>
  <dc:creator>Juan Valadez</dc:creator>
  <cp:lastModifiedBy>Juan</cp:lastModifiedBy>
  <cp:revision>4</cp:revision>
  <dcterms:created xsi:type="dcterms:W3CDTF">2020-01-16T17:41:51Z</dcterms:created>
  <dcterms:modified xsi:type="dcterms:W3CDTF">2022-03-21T02:00:25Z</dcterms:modified>
</cp:coreProperties>
</file>