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5EBE8-6112-4BD7-A48D-316999731C9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5FE961-EFDA-4567-8CE0-CA32A2ACF6B9}">
      <dgm:prSet/>
      <dgm:spPr/>
      <dgm:t>
        <a:bodyPr/>
        <a:lstStyle/>
        <a:p>
          <a:r>
            <a:rPr lang="en-US"/>
            <a:t>Used to store temporary information</a:t>
          </a:r>
        </a:p>
      </dgm:t>
    </dgm:pt>
    <dgm:pt modelId="{A039A598-1FD3-4534-A840-DFA2D3E0E6F6}" type="parTrans" cxnId="{B63E8701-49B1-41CE-B845-7CF1FD6666C6}">
      <dgm:prSet/>
      <dgm:spPr/>
      <dgm:t>
        <a:bodyPr/>
        <a:lstStyle/>
        <a:p>
          <a:endParaRPr lang="en-US"/>
        </a:p>
      </dgm:t>
    </dgm:pt>
    <dgm:pt modelId="{3AC7C234-DE6B-457D-9F60-8D23C86CBBEF}" type="sibTrans" cxnId="{B63E8701-49B1-41CE-B845-7CF1FD6666C6}">
      <dgm:prSet/>
      <dgm:spPr/>
      <dgm:t>
        <a:bodyPr/>
        <a:lstStyle/>
        <a:p>
          <a:endParaRPr lang="en-US"/>
        </a:p>
      </dgm:t>
    </dgm:pt>
    <dgm:pt modelId="{76652DE2-03FE-40A8-BF43-B834DE93366E}">
      <dgm:prSet/>
      <dgm:spPr/>
      <dgm:t>
        <a:bodyPr/>
        <a:lstStyle/>
        <a:p>
          <a:r>
            <a:rPr lang="en-US"/>
            <a:t>Scripts reset these variables each time the page is loaded/reloaded</a:t>
          </a:r>
        </a:p>
      </dgm:t>
    </dgm:pt>
    <dgm:pt modelId="{38FAC298-B7E4-44DB-91E2-4BD1F5546C82}" type="parTrans" cxnId="{D4CE62C3-6F28-4C5C-B055-364B97C6F631}">
      <dgm:prSet/>
      <dgm:spPr/>
      <dgm:t>
        <a:bodyPr/>
        <a:lstStyle/>
        <a:p>
          <a:endParaRPr lang="en-US"/>
        </a:p>
      </dgm:t>
    </dgm:pt>
    <dgm:pt modelId="{7698A221-7FD2-49E2-9064-ED4E30167D2A}" type="sibTrans" cxnId="{D4CE62C3-6F28-4C5C-B055-364B97C6F631}">
      <dgm:prSet/>
      <dgm:spPr/>
      <dgm:t>
        <a:bodyPr/>
        <a:lstStyle/>
        <a:p>
          <a:endParaRPr lang="en-US"/>
        </a:p>
      </dgm:t>
    </dgm:pt>
    <dgm:pt modelId="{377AE994-F8F8-4C66-9EE2-E23755817DA5}">
      <dgm:prSet/>
      <dgm:spPr/>
      <dgm:t>
        <a:bodyPr/>
        <a:lstStyle/>
        <a:p>
          <a:r>
            <a:rPr lang="en-US"/>
            <a:t>Variables may be calculated and re processed</a:t>
          </a:r>
        </a:p>
      </dgm:t>
    </dgm:pt>
    <dgm:pt modelId="{EECBE7D6-A518-4D25-8A3A-DE17432260E2}" type="parTrans" cxnId="{7B0E288C-43B9-4B1A-B91D-52ED8ACF8E1F}">
      <dgm:prSet/>
      <dgm:spPr/>
      <dgm:t>
        <a:bodyPr/>
        <a:lstStyle/>
        <a:p>
          <a:endParaRPr lang="en-US"/>
        </a:p>
      </dgm:t>
    </dgm:pt>
    <dgm:pt modelId="{18079BD9-87E8-4AE2-9AD2-560759CD07CA}" type="sibTrans" cxnId="{7B0E288C-43B9-4B1A-B91D-52ED8ACF8E1F}">
      <dgm:prSet/>
      <dgm:spPr/>
      <dgm:t>
        <a:bodyPr/>
        <a:lstStyle/>
        <a:p>
          <a:endParaRPr lang="en-US"/>
        </a:p>
      </dgm:t>
    </dgm:pt>
    <dgm:pt modelId="{11386E38-2BA2-4E8B-B2A0-F14E178338AE}">
      <dgm:prSet/>
      <dgm:spPr/>
      <dgm:t>
        <a:bodyPr/>
        <a:lstStyle/>
        <a:p>
          <a:r>
            <a:rPr lang="en-US"/>
            <a:t>Must be declared</a:t>
          </a:r>
        </a:p>
      </dgm:t>
    </dgm:pt>
    <dgm:pt modelId="{3F3EF1BF-F9EF-4362-918B-5B12A35052E4}" type="parTrans" cxnId="{8773ABCA-21FB-4A58-AF26-9D2DB913A89E}">
      <dgm:prSet/>
      <dgm:spPr/>
      <dgm:t>
        <a:bodyPr/>
        <a:lstStyle/>
        <a:p>
          <a:endParaRPr lang="en-US"/>
        </a:p>
      </dgm:t>
    </dgm:pt>
    <dgm:pt modelId="{D7697FA6-26D0-4049-A2EC-D380EEE866C7}" type="sibTrans" cxnId="{8773ABCA-21FB-4A58-AF26-9D2DB913A89E}">
      <dgm:prSet/>
      <dgm:spPr/>
      <dgm:t>
        <a:bodyPr/>
        <a:lstStyle/>
        <a:p>
          <a:endParaRPr lang="en-US"/>
        </a:p>
      </dgm:t>
    </dgm:pt>
    <dgm:pt modelId="{4F187963-85DA-4A63-85E8-8F22FB68487F}">
      <dgm:prSet/>
      <dgm:spPr/>
      <dgm:t>
        <a:bodyPr/>
        <a:lstStyle/>
        <a:p>
          <a:r>
            <a:rPr lang="en-US"/>
            <a:t>“var” keyword</a:t>
          </a:r>
        </a:p>
      </dgm:t>
    </dgm:pt>
    <dgm:pt modelId="{D950B1A1-A89D-4DF6-AC04-F61CE8C58581}" type="parTrans" cxnId="{B3BFA063-D3AB-40FB-AA9D-3EC48045A577}">
      <dgm:prSet/>
      <dgm:spPr/>
      <dgm:t>
        <a:bodyPr/>
        <a:lstStyle/>
        <a:p>
          <a:endParaRPr lang="en-US"/>
        </a:p>
      </dgm:t>
    </dgm:pt>
    <dgm:pt modelId="{8E619425-2433-4B5B-8A4D-E8006AE76BC3}" type="sibTrans" cxnId="{B3BFA063-D3AB-40FB-AA9D-3EC48045A577}">
      <dgm:prSet/>
      <dgm:spPr/>
      <dgm:t>
        <a:bodyPr/>
        <a:lstStyle/>
        <a:p>
          <a:endParaRPr lang="en-US"/>
        </a:p>
      </dgm:t>
    </dgm:pt>
    <dgm:pt modelId="{B04002B3-3B41-4A1E-8A4D-964370C825E0}" type="pres">
      <dgm:prSet presAssocID="{8835EBE8-6112-4BD7-A48D-316999731C95}" presName="linear" presStyleCnt="0">
        <dgm:presLayoutVars>
          <dgm:dir/>
          <dgm:animLvl val="lvl"/>
          <dgm:resizeHandles val="exact"/>
        </dgm:presLayoutVars>
      </dgm:prSet>
      <dgm:spPr/>
    </dgm:pt>
    <dgm:pt modelId="{60DD4D52-2D95-4035-A7B5-7F03B7A815A7}" type="pres">
      <dgm:prSet presAssocID="{F65FE961-EFDA-4567-8CE0-CA32A2ACF6B9}" presName="parentLin" presStyleCnt="0"/>
      <dgm:spPr/>
    </dgm:pt>
    <dgm:pt modelId="{BEDD9701-1676-4E57-9932-489A47CA3896}" type="pres">
      <dgm:prSet presAssocID="{F65FE961-EFDA-4567-8CE0-CA32A2ACF6B9}" presName="parentLeftMargin" presStyleLbl="node1" presStyleIdx="0" presStyleCnt="2"/>
      <dgm:spPr/>
    </dgm:pt>
    <dgm:pt modelId="{C20D725E-0767-43C2-8CB0-FAF20ADD2FED}" type="pres">
      <dgm:prSet presAssocID="{F65FE961-EFDA-4567-8CE0-CA32A2ACF6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9C2C16-29D0-4A80-B68E-68BC9773EA78}" type="pres">
      <dgm:prSet presAssocID="{F65FE961-EFDA-4567-8CE0-CA32A2ACF6B9}" presName="negativeSpace" presStyleCnt="0"/>
      <dgm:spPr/>
    </dgm:pt>
    <dgm:pt modelId="{450446ED-40AF-4AC9-A7A1-326B384157C7}" type="pres">
      <dgm:prSet presAssocID="{F65FE961-EFDA-4567-8CE0-CA32A2ACF6B9}" presName="childText" presStyleLbl="conFgAcc1" presStyleIdx="0" presStyleCnt="2">
        <dgm:presLayoutVars>
          <dgm:bulletEnabled val="1"/>
        </dgm:presLayoutVars>
      </dgm:prSet>
      <dgm:spPr/>
    </dgm:pt>
    <dgm:pt modelId="{2D1A16B9-6CDC-4505-9731-777429BCD187}" type="pres">
      <dgm:prSet presAssocID="{3AC7C234-DE6B-457D-9F60-8D23C86CBBEF}" presName="spaceBetweenRectangles" presStyleCnt="0"/>
      <dgm:spPr/>
    </dgm:pt>
    <dgm:pt modelId="{AE9D41B1-1324-4D36-9096-D1F55D27A943}" type="pres">
      <dgm:prSet presAssocID="{11386E38-2BA2-4E8B-B2A0-F14E178338AE}" presName="parentLin" presStyleCnt="0"/>
      <dgm:spPr/>
    </dgm:pt>
    <dgm:pt modelId="{1AE9C810-4ACB-44C5-B55C-237DE8D324CE}" type="pres">
      <dgm:prSet presAssocID="{11386E38-2BA2-4E8B-B2A0-F14E178338AE}" presName="parentLeftMargin" presStyleLbl="node1" presStyleIdx="0" presStyleCnt="2"/>
      <dgm:spPr/>
    </dgm:pt>
    <dgm:pt modelId="{3E486BA4-1909-44CE-BC09-596AE19EDB75}" type="pres">
      <dgm:prSet presAssocID="{11386E38-2BA2-4E8B-B2A0-F14E178338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2E24B56-6694-464D-9829-10BE72C7B5DA}" type="pres">
      <dgm:prSet presAssocID="{11386E38-2BA2-4E8B-B2A0-F14E178338AE}" presName="negativeSpace" presStyleCnt="0"/>
      <dgm:spPr/>
    </dgm:pt>
    <dgm:pt modelId="{ECE645AF-3801-48BA-86F7-B858CBC6A0AB}" type="pres">
      <dgm:prSet presAssocID="{11386E38-2BA2-4E8B-B2A0-F14E178338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63E8701-49B1-41CE-B845-7CF1FD6666C6}" srcId="{8835EBE8-6112-4BD7-A48D-316999731C95}" destId="{F65FE961-EFDA-4567-8CE0-CA32A2ACF6B9}" srcOrd="0" destOrd="0" parTransId="{A039A598-1FD3-4534-A840-DFA2D3E0E6F6}" sibTransId="{3AC7C234-DE6B-457D-9F60-8D23C86CBBEF}"/>
    <dgm:cxn modelId="{D9A48F09-8123-413A-9A9F-C942676F6A0A}" type="presOf" srcId="{8835EBE8-6112-4BD7-A48D-316999731C95}" destId="{B04002B3-3B41-4A1E-8A4D-964370C825E0}" srcOrd="0" destOrd="0" presId="urn:microsoft.com/office/officeart/2005/8/layout/list1"/>
    <dgm:cxn modelId="{DE7B8831-3BCD-4E93-9CBB-E92A7EEADCE6}" type="presOf" srcId="{11386E38-2BA2-4E8B-B2A0-F14E178338AE}" destId="{1AE9C810-4ACB-44C5-B55C-237DE8D324CE}" srcOrd="0" destOrd="0" presId="urn:microsoft.com/office/officeart/2005/8/layout/list1"/>
    <dgm:cxn modelId="{9120C638-FA8D-49E1-B739-0D237715F1C2}" type="presOf" srcId="{76652DE2-03FE-40A8-BF43-B834DE93366E}" destId="{450446ED-40AF-4AC9-A7A1-326B384157C7}" srcOrd="0" destOrd="0" presId="urn:microsoft.com/office/officeart/2005/8/layout/list1"/>
    <dgm:cxn modelId="{B3BFA063-D3AB-40FB-AA9D-3EC48045A577}" srcId="{11386E38-2BA2-4E8B-B2A0-F14E178338AE}" destId="{4F187963-85DA-4A63-85E8-8F22FB68487F}" srcOrd="0" destOrd="0" parTransId="{D950B1A1-A89D-4DF6-AC04-F61CE8C58581}" sibTransId="{8E619425-2433-4B5B-8A4D-E8006AE76BC3}"/>
    <dgm:cxn modelId="{FB934989-504A-4D2B-BE89-5BE91CF3710B}" type="presOf" srcId="{4F187963-85DA-4A63-85E8-8F22FB68487F}" destId="{ECE645AF-3801-48BA-86F7-B858CBC6A0AB}" srcOrd="0" destOrd="0" presId="urn:microsoft.com/office/officeart/2005/8/layout/list1"/>
    <dgm:cxn modelId="{7B0E288C-43B9-4B1A-B91D-52ED8ACF8E1F}" srcId="{F65FE961-EFDA-4567-8CE0-CA32A2ACF6B9}" destId="{377AE994-F8F8-4C66-9EE2-E23755817DA5}" srcOrd="1" destOrd="0" parTransId="{EECBE7D6-A518-4D25-8A3A-DE17432260E2}" sibTransId="{18079BD9-87E8-4AE2-9AD2-560759CD07CA}"/>
    <dgm:cxn modelId="{16C0D493-DFC4-4C57-8B9B-14F9B2603643}" type="presOf" srcId="{F65FE961-EFDA-4567-8CE0-CA32A2ACF6B9}" destId="{BEDD9701-1676-4E57-9932-489A47CA3896}" srcOrd="0" destOrd="0" presId="urn:microsoft.com/office/officeart/2005/8/layout/list1"/>
    <dgm:cxn modelId="{DA330A96-3AD7-4F98-8EC3-6CF2CDFF23E5}" type="presOf" srcId="{F65FE961-EFDA-4567-8CE0-CA32A2ACF6B9}" destId="{C20D725E-0767-43C2-8CB0-FAF20ADD2FED}" srcOrd="1" destOrd="0" presId="urn:microsoft.com/office/officeart/2005/8/layout/list1"/>
    <dgm:cxn modelId="{D4CE62C3-6F28-4C5C-B055-364B97C6F631}" srcId="{F65FE961-EFDA-4567-8CE0-CA32A2ACF6B9}" destId="{76652DE2-03FE-40A8-BF43-B834DE93366E}" srcOrd="0" destOrd="0" parTransId="{38FAC298-B7E4-44DB-91E2-4BD1F5546C82}" sibTransId="{7698A221-7FD2-49E2-9064-ED4E30167D2A}"/>
    <dgm:cxn modelId="{8773ABCA-21FB-4A58-AF26-9D2DB913A89E}" srcId="{8835EBE8-6112-4BD7-A48D-316999731C95}" destId="{11386E38-2BA2-4E8B-B2A0-F14E178338AE}" srcOrd="1" destOrd="0" parTransId="{3F3EF1BF-F9EF-4362-918B-5B12A35052E4}" sibTransId="{D7697FA6-26D0-4049-A2EC-D380EEE866C7}"/>
    <dgm:cxn modelId="{929546CF-0F1E-451D-BE2D-A9D7249D0043}" type="presOf" srcId="{11386E38-2BA2-4E8B-B2A0-F14E178338AE}" destId="{3E486BA4-1909-44CE-BC09-596AE19EDB75}" srcOrd="1" destOrd="0" presId="urn:microsoft.com/office/officeart/2005/8/layout/list1"/>
    <dgm:cxn modelId="{C28046E0-D9F0-4F74-9CC9-A3F22C5F2756}" type="presOf" srcId="{377AE994-F8F8-4C66-9EE2-E23755817DA5}" destId="{450446ED-40AF-4AC9-A7A1-326B384157C7}" srcOrd="0" destOrd="1" presId="urn:microsoft.com/office/officeart/2005/8/layout/list1"/>
    <dgm:cxn modelId="{9EAA2E9B-FBB0-4118-B7AD-EF9F87FA6F38}" type="presParOf" srcId="{B04002B3-3B41-4A1E-8A4D-964370C825E0}" destId="{60DD4D52-2D95-4035-A7B5-7F03B7A815A7}" srcOrd="0" destOrd="0" presId="urn:microsoft.com/office/officeart/2005/8/layout/list1"/>
    <dgm:cxn modelId="{E7F33ED2-435B-48AD-83C9-72F3D8B2BC43}" type="presParOf" srcId="{60DD4D52-2D95-4035-A7B5-7F03B7A815A7}" destId="{BEDD9701-1676-4E57-9932-489A47CA3896}" srcOrd="0" destOrd="0" presId="urn:microsoft.com/office/officeart/2005/8/layout/list1"/>
    <dgm:cxn modelId="{264876A3-B1EC-43FA-B6B9-455CB1FEB0EE}" type="presParOf" srcId="{60DD4D52-2D95-4035-A7B5-7F03B7A815A7}" destId="{C20D725E-0767-43C2-8CB0-FAF20ADD2FED}" srcOrd="1" destOrd="0" presId="urn:microsoft.com/office/officeart/2005/8/layout/list1"/>
    <dgm:cxn modelId="{2A01C457-63CB-450C-B510-A421A89E4CE1}" type="presParOf" srcId="{B04002B3-3B41-4A1E-8A4D-964370C825E0}" destId="{4F9C2C16-29D0-4A80-B68E-68BC9773EA78}" srcOrd="1" destOrd="0" presId="urn:microsoft.com/office/officeart/2005/8/layout/list1"/>
    <dgm:cxn modelId="{155D6786-8E72-4597-A0D2-E2C1B6AC5476}" type="presParOf" srcId="{B04002B3-3B41-4A1E-8A4D-964370C825E0}" destId="{450446ED-40AF-4AC9-A7A1-326B384157C7}" srcOrd="2" destOrd="0" presId="urn:microsoft.com/office/officeart/2005/8/layout/list1"/>
    <dgm:cxn modelId="{CE88B494-246E-49C8-8CFB-DCB454856C19}" type="presParOf" srcId="{B04002B3-3B41-4A1E-8A4D-964370C825E0}" destId="{2D1A16B9-6CDC-4505-9731-777429BCD187}" srcOrd="3" destOrd="0" presId="urn:microsoft.com/office/officeart/2005/8/layout/list1"/>
    <dgm:cxn modelId="{EE6AAF1B-4A2B-4B37-ADD4-EF1AC7BB9793}" type="presParOf" srcId="{B04002B3-3B41-4A1E-8A4D-964370C825E0}" destId="{AE9D41B1-1324-4D36-9096-D1F55D27A943}" srcOrd="4" destOrd="0" presId="urn:microsoft.com/office/officeart/2005/8/layout/list1"/>
    <dgm:cxn modelId="{ED9A7702-79CE-436D-9AF1-0CBD2CC27436}" type="presParOf" srcId="{AE9D41B1-1324-4D36-9096-D1F55D27A943}" destId="{1AE9C810-4ACB-44C5-B55C-237DE8D324CE}" srcOrd="0" destOrd="0" presId="urn:microsoft.com/office/officeart/2005/8/layout/list1"/>
    <dgm:cxn modelId="{BF85A171-748D-4BE7-92A5-35352BAC01E7}" type="presParOf" srcId="{AE9D41B1-1324-4D36-9096-D1F55D27A943}" destId="{3E486BA4-1909-44CE-BC09-596AE19EDB75}" srcOrd="1" destOrd="0" presId="urn:microsoft.com/office/officeart/2005/8/layout/list1"/>
    <dgm:cxn modelId="{55D219C8-E4A9-472D-8556-4F828252C40B}" type="presParOf" srcId="{B04002B3-3B41-4A1E-8A4D-964370C825E0}" destId="{F2E24B56-6694-464D-9829-10BE72C7B5DA}" srcOrd="5" destOrd="0" presId="urn:microsoft.com/office/officeart/2005/8/layout/list1"/>
    <dgm:cxn modelId="{07EDE4C0-A663-4C30-BD33-0A35F50492D7}" type="presParOf" srcId="{B04002B3-3B41-4A1E-8A4D-964370C825E0}" destId="{ECE645AF-3801-48BA-86F7-B858CBC6A0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A0E5E5-031B-4988-A73C-14992C0C93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259101F-4B7C-40FF-B30B-FEB7CBFE9619}">
      <dgm:prSet/>
      <dgm:spPr/>
      <dgm:t>
        <a:bodyPr/>
        <a:lstStyle/>
        <a:p>
          <a:r>
            <a:rPr lang="en-US"/>
            <a:t>var quantity;</a:t>
          </a:r>
        </a:p>
      </dgm:t>
    </dgm:pt>
    <dgm:pt modelId="{6012CB28-401C-4208-98DF-DF6AD1D45B6E}" type="parTrans" cxnId="{D37CC3E4-3FDA-475A-87BB-90B3222A2E77}">
      <dgm:prSet/>
      <dgm:spPr/>
      <dgm:t>
        <a:bodyPr/>
        <a:lstStyle/>
        <a:p>
          <a:endParaRPr lang="en-US"/>
        </a:p>
      </dgm:t>
    </dgm:pt>
    <dgm:pt modelId="{BFC824E2-4E0F-45B2-BB49-8E15C7AC9A5B}" type="sibTrans" cxnId="{D37CC3E4-3FDA-475A-87BB-90B3222A2E77}">
      <dgm:prSet/>
      <dgm:spPr/>
      <dgm:t>
        <a:bodyPr/>
        <a:lstStyle/>
        <a:p>
          <a:endParaRPr lang="en-US"/>
        </a:p>
      </dgm:t>
    </dgm:pt>
    <dgm:pt modelId="{E65EEF70-7261-4FD4-A8AB-E66F8BA34413}">
      <dgm:prSet/>
      <dgm:spPr/>
      <dgm:t>
        <a:bodyPr/>
        <a:lstStyle/>
        <a:p>
          <a:r>
            <a:rPr lang="en-US"/>
            <a:t>var represents the keywork </a:t>
          </a:r>
        </a:p>
      </dgm:t>
    </dgm:pt>
    <dgm:pt modelId="{BF2E0CAE-22B7-4401-9D55-09AD7A8F4874}" type="parTrans" cxnId="{3F470DAC-56FF-4C39-97E7-91F77A8E5401}">
      <dgm:prSet/>
      <dgm:spPr/>
      <dgm:t>
        <a:bodyPr/>
        <a:lstStyle/>
        <a:p>
          <a:endParaRPr lang="en-US"/>
        </a:p>
      </dgm:t>
    </dgm:pt>
    <dgm:pt modelId="{AED9246D-7479-4AE1-8DD8-CAF16E8C063B}" type="sibTrans" cxnId="{3F470DAC-56FF-4C39-97E7-91F77A8E5401}">
      <dgm:prSet/>
      <dgm:spPr/>
      <dgm:t>
        <a:bodyPr/>
        <a:lstStyle/>
        <a:p>
          <a:endParaRPr lang="en-US"/>
        </a:p>
      </dgm:t>
    </dgm:pt>
    <dgm:pt modelId="{451B2828-BAAD-443F-B0C8-9CFC35D1529A}">
      <dgm:prSet/>
      <dgm:spPr/>
      <dgm:t>
        <a:bodyPr/>
        <a:lstStyle/>
        <a:p>
          <a:r>
            <a:rPr lang="en-US"/>
            <a:t>quantity represents the variable name</a:t>
          </a:r>
        </a:p>
      </dgm:t>
    </dgm:pt>
    <dgm:pt modelId="{CC6109E0-8CC3-4CFA-A021-780747115D29}" type="parTrans" cxnId="{65F261A4-3AFD-4B85-8947-ED00885D74EF}">
      <dgm:prSet/>
      <dgm:spPr/>
      <dgm:t>
        <a:bodyPr/>
        <a:lstStyle/>
        <a:p>
          <a:endParaRPr lang="en-US"/>
        </a:p>
      </dgm:t>
    </dgm:pt>
    <dgm:pt modelId="{54CC6C2F-04FB-46E3-B50A-69CD3A8F483A}" type="sibTrans" cxnId="{65F261A4-3AFD-4B85-8947-ED00885D74EF}">
      <dgm:prSet/>
      <dgm:spPr/>
      <dgm:t>
        <a:bodyPr/>
        <a:lstStyle/>
        <a:p>
          <a:endParaRPr lang="en-US"/>
        </a:p>
      </dgm:t>
    </dgm:pt>
    <dgm:pt modelId="{80083EA9-392E-4E63-8732-C92B05A26300}">
      <dgm:prSet/>
      <dgm:spPr/>
      <dgm:t>
        <a:bodyPr/>
        <a:lstStyle/>
        <a:p>
          <a:r>
            <a:rPr lang="en-US"/>
            <a:t>camelCase</a:t>
          </a:r>
        </a:p>
      </dgm:t>
    </dgm:pt>
    <dgm:pt modelId="{EF17D555-85D2-4C43-A26E-6148184ED37F}" type="parTrans" cxnId="{731443E8-D7F3-4286-8FFA-38B0350563EC}">
      <dgm:prSet/>
      <dgm:spPr/>
      <dgm:t>
        <a:bodyPr/>
        <a:lstStyle/>
        <a:p>
          <a:endParaRPr lang="en-US"/>
        </a:p>
      </dgm:t>
    </dgm:pt>
    <dgm:pt modelId="{5941E176-4491-46D4-9DC8-FF659A2A6813}" type="sibTrans" cxnId="{731443E8-D7F3-4286-8FFA-38B0350563EC}">
      <dgm:prSet/>
      <dgm:spPr/>
      <dgm:t>
        <a:bodyPr/>
        <a:lstStyle/>
        <a:p>
          <a:endParaRPr lang="en-US"/>
        </a:p>
      </dgm:t>
    </dgm:pt>
    <dgm:pt modelId="{2DE6AE6C-BD3A-4E9B-9D8E-F1E5F88C9946}">
      <dgm:prSet/>
      <dgm:spPr/>
      <dgm:t>
        <a:bodyPr/>
        <a:lstStyle/>
        <a:p>
          <a:r>
            <a:rPr lang="en-US"/>
            <a:t>Used for multiword variables</a:t>
          </a:r>
        </a:p>
      </dgm:t>
    </dgm:pt>
    <dgm:pt modelId="{F81DDFD9-A455-4210-9182-AA6E8DC3F138}" type="parTrans" cxnId="{2AF1BE51-DE91-4D10-B136-49B9552B34B6}">
      <dgm:prSet/>
      <dgm:spPr/>
      <dgm:t>
        <a:bodyPr/>
        <a:lstStyle/>
        <a:p>
          <a:endParaRPr lang="en-US"/>
        </a:p>
      </dgm:t>
    </dgm:pt>
    <dgm:pt modelId="{D9A94875-BEE9-4B44-AEED-715C8E49D795}" type="sibTrans" cxnId="{2AF1BE51-DE91-4D10-B136-49B9552B34B6}">
      <dgm:prSet/>
      <dgm:spPr/>
      <dgm:t>
        <a:bodyPr/>
        <a:lstStyle/>
        <a:p>
          <a:endParaRPr lang="en-US"/>
        </a:p>
      </dgm:t>
    </dgm:pt>
    <dgm:pt modelId="{7E36CA4D-4F08-42BC-97D5-126BD4F65B3E}">
      <dgm:prSet/>
      <dgm:spPr/>
      <dgm:t>
        <a:bodyPr/>
        <a:lstStyle/>
        <a:p>
          <a:r>
            <a:rPr lang="en-US"/>
            <a:t>First word is all lowercase</a:t>
          </a:r>
        </a:p>
      </dgm:t>
    </dgm:pt>
    <dgm:pt modelId="{2395CABF-DABC-471C-93CB-2B1F5C2745ED}" type="parTrans" cxnId="{6C0362D4-9F6E-465C-8650-54DC7F867B1C}">
      <dgm:prSet/>
      <dgm:spPr/>
      <dgm:t>
        <a:bodyPr/>
        <a:lstStyle/>
        <a:p>
          <a:endParaRPr lang="en-US"/>
        </a:p>
      </dgm:t>
    </dgm:pt>
    <dgm:pt modelId="{C78AA542-2E6A-4D57-8C54-58E8FC5190CC}" type="sibTrans" cxnId="{6C0362D4-9F6E-465C-8650-54DC7F867B1C}">
      <dgm:prSet/>
      <dgm:spPr/>
      <dgm:t>
        <a:bodyPr/>
        <a:lstStyle/>
        <a:p>
          <a:endParaRPr lang="en-US"/>
        </a:p>
      </dgm:t>
    </dgm:pt>
    <dgm:pt modelId="{CA0F6E09-0B7C-40FC-B837-3585EE44BF70}">
      <dgm:prSet/>
      <dgm:spPr/>
      <dgm:t>
        <a:bodyPr/>
        <a:lstStyle/>
        <a:p>
          <a:r>
            <a:rPr lang="en-US"/>
            <a:t>Second word has the first letter capitalized</a:t>
          </a:r>
        </a:p>
      </dgm:t>
    </dgm:pt>
    <dgm:pt modelId="{C5CE17D0-40B3-4125-BF62-8136B92C1D93}" type="parTrans" cxnId="{033B8038-0AE0-4414-81DC-590C93CDAB8E}">
      <dgm:prSet/>
      <dgm:spPr/>
      <dgm:t>
        <a:bodyPr/>
        <a:lstStyle/>
        <a:p>
          <a:endParaRPr lang="en-US"/>
        </a:p>
      </dgm:t>
    </dgm:pt>
    <dgm:pt modelId="{9CC1F91E-D35C-4455-8C30-7486EEE32B5B}" type="sibTrans" cxnId="{033B8038-0AE0-4414-81DC-590C93CDAB8E}">
      <dgm:prSet/>
      <dgm:spPr/>
      <dgm:t>
        <a:bodyPr/>
        <a:lstStyle/>
        <a:p>
          <a:endParaRPr lang="en-US"/>
        </a:p>
      </dgm:t>
    </dgm:pt>
    <dgm:pt modelId="{9BAFFA45-2EBE-48D8-BDC1-0672673AED93}">
      <dgm:prSet/>
      <dgm:spPr/>
      <dgm:t>
        <a:bodyPr/>
        <a:lstStyle/>
        <a:p>
          <a:r>
            <a:rPr lang="en-US"/>
            <a:t>Variable scope</a:t>
          </a:r>
        </a:p>
      </dgm:t>
    </dgm:pt>
    <dgm:pt modelId="{0DF57B47-334A-454C-A779-6AECFA7DEEC6}" type="parTrans" cxnId="{2F10A14E-B65E-4C0E-9642-1FF953DEAAC4}">
      <dgm:prSet/>
      <dgm:spPr/>
      <dgm:t>
        <a:bodyPr/>
        <a:lstStyle/>
        <a:p>
          <a:endParaRPr lang="en-US"/>
        </a:p>
      </dgm:t>
    </dgm:pt>
    <dgm:pt modelId="{3D8909D3-1D4A-40EB-98A3-B6D379214CE7}" type="sibTrans" cxnId="{2F10A14E-B65E-4C0E-9642-1FF953DEAAC4}">
      <dgm:prSet/>
      <dgm:spPr/>
      <dgm:t>
        <a:bodyPr/>
        <a:lstStyle/>
        <a:p>
          <a:endParaRPr lang="en-US"/>
        </a:p>
      </dgm:t>
    </dgm:pt>
    <dgm:pt modelId="{D1F8C9A8-3928-4974-A10B-F2BD53398D0A}">
      <dgm:prSet/>
      <dgm:spPr/>
      <dgm:t>
        <a:bodyPr/>
        <a:lstStyle/>
        <a:p>
          <a:r>
            <a:rPr lang="en-US"/>
            <a:t>Determines if a variable is available throuought a script</a:t>
          </a:r>
        </a:p>
      </dgm:t>
    </dgm:pt>
    <dgm:pt modelId="{0F8A9289-592E-4481-8889-7E7B79197881}" type="parTrans" cxnId="{FCB22E5E-9623-4DA8-8C33-004F41CD39B4}">
      <dgm:prSet/>
      <dgm:spPr/>
      <dgm:t>
        <a:bodyPr/>
        <a:lstStyle/>
        <a:p>
          <a:endParaRPr lang="en-US"/>
        </a:p>
      </dgm:t>
    </dgm:pt>
    <dgm:pt modelId="{F356407B-C482-4F83-ABAD-D93A02AD482F}" type="sibTrans" cxnId="{FCB22E5E-9623-4DA8-8C33-004F41CD39B4}">
      <dgm:prSet/>
      <dgm:spPr/>
      <dgm:t>
        <a:bodyPr/>
        <a:lstStyle/>
        <a:p>
          <a:endParaRPr lang="en-US"/>
        </a:p>
      </dgm:t>
    </dgm:pt>
    <dgm:pt modelId="{85622488-434E-4A5E-A07D-1B5A913A0533}" type="pres">
      <dgm:prSet presAssocID="{71A0E5E5-031B-4988-A73C-14992C0C93BC}" presName="root" presStyleCnt="0">
        <dgm:presLayoutVars>
          <dgm:dir/>
          <dgm:resizeHandles val="exact"/>
        </dgm:presLayoutVars>
      </dgm:prSet>
      <dgm:spPr/>
    </dgm:pt>
    <dgm:pt modelId="{5ADFDF7D-DAE0-45AF-9BBC-B39C430D8633}" type="pres">
      <dgm:prSet presAssocID="{2259101F-4B7C-40FF-B30B-FEB7CBFE9619}" presName="compNode" presStyleCnt="0"/>
      <dgm:spPr/>
    </dgm:pt>
    <dgm:pt modelId="{5073A098-6FC4-4E7A-9E4E-88EBF7C73986}" type="pres">
      <dgm:prSet presAssocID="{2259101F-4B7C-40FF-B30B-FEB7CBFE9619}" presName="bgRect" presStyleLbl="bgShp" presStyleIdx="0" presStyleCnt="3"/>
      <dgm:spPr/>
    </dgm:pt>
    <dgm:pt modelId="{08437E8C-D768-431B-8342-1E45AF3736BF}" type="pres">
      <dgm:prSet presAssocID="{2259101F-4B7C-40FF-B30B-FEB7CBFE96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EE17059-5584-4E02-AFDA-5CC63ABBD0A8}" type="pres">
      <dgm:prSet presAssocID="{2259101F-4B7C-40FF-B30B-FEB7CBFE9619}" presName="spaceRect" presStyleCnt="0"/>
      <dgm:spPr/>
    </dgm:pt>
    <dgm:pt modelId="{1EFBDA56-BAD4-4625-A429-37E6D7ADCBAD}" type="pres">
      <dgm:prSet presAssocID="{2259101F-4B7C-40FF-B30B-FEB7CBFE9619}" presName="parTx" presStyleLbl="revTx" presStyleIdx="0" presStyleCnt="6">
        <dgm:presLayoutVars>
          <dgm:chMax val="0"/>
          <dgm:chPref val="0"/>
        </dgm:presLayoutVars>
      </dgm:prSet>
      <dgm:spPr/>
    </dgm:pt>
    <dgm:pt modelId="{2990AA30-2D3A-4B46-9EE2-C210BC8B3D96}" type="pres">
      <dgm:prSet presAssocID="{2259101F-4B7C-40FF-B30B-FEB7CBFE9619}" presName="desTx" presStyleLbl="revTx" presStyleIdx="1" presStyleCnt="6">
        <dgm:presLayoutVars/>
      </dgm:prSet>
      <dgm:spPr/>
    </dgm:pt>
    <dgm:pt modelId="{0D4F1653-68A5-492F-8C7C-301991413559}" type="pres">
      <dgm:prSet presAssocID="{BFC824E2-4E0F-45B2-BB49-8E15C7AC9A5B}" presName="sibTrans" presStyleCnt="0"/>
      <dgm:spPr/>
    </dgm:pt>
    <dgm:pt modelId="{F7C9F407-F1E5-4F6D-8A7E-2228DD537BAE}" type="pres">
      <dgm:prSet presAssocID="{80083EA9-392E-4E63-8732-C92B05A26300}" presName="compNode" presStyleCnt="0"/>
      <dgm:spPr/>
    </dgm:pt>
    <dgm:pt modelId="{9A78F727-95B1-4E4A-9802-2558A57056FB}" type="pres">
      <dgm:prSet presAssocID="{80083EA9-392E-4E63-8732-C92B05A26300}" presName="bgRect" presStyleLbl="bgShp" presStyleIdx="1" presStyleCnt="3"/>
      <dgm:spPr/>
    </dgm:pt>
    <dgm:pt modelId="{AA4CAFC5-6220-4814-B6B8-FC8EE9109879}" type="pres">
      <dgm:prSet presAssocID="{80083EA9-392E-4E63-8732-C92B05A263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03E3A4D1-C366-44A8-9E82-8FEF136683AD}" type="pres">
      <dgm:prSet presAssocID="{80083EA9-392E-4E63-8732-C92B05A26300}" presName="spaceRect" presStyleCnt="0"/>
      <dgm:spPr/>
    </dgm:pt>
    <dgm:pt modelId="{A0E9663E-D2C6-4613-A2DC-6269521F04D1}" type="pres">
      <dgm:prSet presAssocID="{80083EA9-392E-4E63-8732-C92B05A26300}" presName="parTx" presStyleLbl="revTx" presStyleIdx="2" presStyleCnt="6">
        <dgm:presLayoutVars>
          <dgm:chMax val="0"/>
          <dgm:chPref val="0"/>
        </dgm:presLayoutVars>
      </dgm:prSet>
      <dgm:spPr/>
    </dgm:pt>
    <dgm:pt modelId="{712F42CA-285E-4F12-A281-B26E83D41D78}" type="pres">
      <dgm:prSet presAssocID="{80083EA9-392E-4E63-8732-C92B05A26300}" presName="desTx" presStyleLbl="revTx" presStyleIdx="3" presStyleCnt="6">
        <dgm:presLayoutVars/>
      </dgm:prSet>
      <dgm:spPr/>
    </dgm:pt>
    <dgm:pt modelId="{9689ADF0-C59B-486D-A5D0-76FC13CFF0B3}" type="pres">
      <dgm:prSet presAssocID="{5941E176-4491-46D4-9DC8-FF659A2A6813}" presName="sibTrans" presStyleCnt="0"/>
      <dgm:spPr/>
    </dgm:pt>
    <dgm:pt modelId="{7014771B-0D8D-4558-9177-65004E660127}" type="pres">
      <dgm:prSet presAssocID="{9BAFFA45-2EBE-48D8-BDC1-0672673AED93}" presName="compNode" presStyleCnt="0"/>
      <dgm:spPr/>
    </dgm:pt>
    <dgm:pt modelId="{F05C13E4-1BB8-45DD-AA24-BE20D0D8F74F}" type="pres">
      <dgm:prSet presAssocID="{9BAFFA45-2EBE-48D8-BDC1-0672673AED93}" presName="bgRect" presStyleLbl="bgShp" presStyleIdx="2" presStyleCnt="3"/>
      <dgm:spPr/>
    </dgm:pt>
    <dgm:pt modelId="{9C058C78-91BC-48E4-B38F-92E7B154760D}" type="pres">
      <dgm:prSet presAssocID="{9BAFFA45-2EBE-48D8-BDC1-0672673AED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E4B6DEA-98C4-402B-B1A6-EE86D19F70D0}" type="pres">
      <dgm:prSet presAssocID="{9BAFFA45-2EBE-48D8-BDC1-0672673AED93}" presName="spaceRect" presStyleCnt="0"/>
      <dgm:spPr/>
    </dgm:pt>
    <dgm:pt modelId="{FA1D2DCE-CB71-49F2-B69C-1FF4A4558D76}" type="pres">
      <dgm:prSet presAssocID="{9BAFFA45-2EBE-48D8-BDC1-0672673AED93}" presName="parTx" presStyleLbl="revTx" presStyleIdx="4" presStyleCnt="6">
        <dgm:presLayoutVars>
          <dgm:chMax val="0"/>
          <dgm:chPref val="0"/>
        </dgm:presLayoutVars>
      </dgm:prSet>
      <dgm:spPr/>
    </dgm:pt>
    <dgm:pt modelId="{004EDADD-77D5-4FA1-978B-114F912C7B1C}" type="pres">
      <dgm:prSet presAssocID="{9BAFFA45-2EBE-48D8-BDC1-0672673AED93}" presName="desTx" presStyleLbl="revTx" presStyleIdx="5" presStyleCnt="6">
        <dgm:presLayoutVars/>
      </dgm:prSet>
      <dgm:spPr/>
    </dgm:pt>
  </dgm:ptLst>
  <dgm:cxnLst>
    <dgm:cxn modelId="{479E5323-B95B-4BBA-9D27-E0C0456EB1FA}" type="presOf" srcId="{CA0F6E09-0B7C-40FC-B837-3585EE44BF70}" destId="{712F42CA-285E-4F12-A281-B26E83D41D78}" srcOrd="0" destOrd="2" presId="urn:microsoft.com/office/officeart/2018/2/layout/IconVerticalSolidList"/>
    <dgm:cxn modelId="{033B8038-0AE0-4414-81DC-590C93CDAB8E}" srcId="{80083EA9-392E-4E63-8732-C92B05A26300}" destId="{CA0F6E09-0B7C-40FC-B837-3585EE44BF70}" srcOrd="2" destOrd="0" parTransId="{C5CE17D0-40B3-4125-BF62-8136B92C1D93}" sibTransId="{9CC1F91E-D35C-4455-8C30-7486EEE32B5B}"/>
    <dgm:cxn modelId="{FF203F3C-9095-482E-A48B-EF660ADE6083}" type="presOf" srcId="{2DE6AE6C-BD3A-4E9B-9D8E-F1E5F88C9946}" destId="{712F42CA-285E-4F12-A281-B26E83D41D78}" srcOrd="0" destOrd="0" presId="urn:microsoft.com/office/officeart/2018/2/layout/IconVerticalSolidList"/>
    <dgm:cxn modelId="{FCB22E5E-9623-4DA8-8C33-004F41CD39B4}" srcId="{9BAFFA45-2EBE-48D8-BDC1-0672673AED93}" destId="{D1F8C9A8-3928-4974-A10B-F2BD53398D0A}" srcOrd="0" destOrd="0" parTransId="{0F8A9289-592E-4481-8889-7E7B79197881}" sibTransId="{F356407B-C482-4F83-ABAD-D93A02AD482F}"/>
    <dgm:cxn modelId="{7546FE4B-A45C-4668-AC4C-2DAC8C8D0186}" type="presOf" srcId="{D1F8C9A8-3928-4974-A10B-F2BD53398D0A}" destId="{004EDADD-77D5-4FA1-978B-114F912C7B1C}" srcOrd="0" destOrd="0" presId="urn:microsoft.com/office/officeart/2018/2/layout/IconVerticalSolidList"/>
    <dgm:cxn modelId="{2715AD6D-89F5-4389-9CF1-0715BDC3A876}" type="presOf" srcId="{71A0E5E5-031B-4988-A73C-14992C0C93BC}" destId="{85622488-434E-4A5E-A07D-1B5A913A0533}" srcOrd="0" destOrd="0" presId="urn:microsoft.com/office/officeart/2018/2/layout/IconVerticalSolidList"/>
    <dgm:cxn modelId="{2F10A14E-B65E-4C0E-9642-1FF953DEAAC4}" srcId="{71A0E5E5-031B-4988-A73C-14992C0C93BC}" destId="{9BAFFA45-2EBE-48D8-BDC1-0672673AED93}" srcOrd="2" destOrd="0" parTransId="{0DF57B47-334A-454C-A779-6AECFA7DEEC6}" sibTransId="{3D8909D3-1D4A-40EB-98A3-B6D379214CE7}"/>
    <dgm:cxn modelId="{2AF1BE51-DE91-4D10-B136-49B9552B34B6}" srcId="{80083EA9-392E-4E63-8732-C92B05A26300}" destId="{2DE6AE6C-BD3A-4E9B-9D8E-F1E5F88C9946}" srcOrd="0" destOrd="0" parTransId="{F81DDFD9-A455-4210-9182-AA6E8DC3F138}" sibTransId="{D9A94875-BEE9-4B44-AEED-715C8E49D795}"/>
    <dgm:cxn modelId="{1004D39A-9183-4DD3-A1A5-5CA62142E49A}" type="presOf" srcId="{80083EA9-392E-4E63-8732-C92B05A26300}" destId="{A0E9663E-D2C6-4613-A2DC-6269521F04D1}" srcOrd="0" destOrd="0" presId="urn:microsoft.com/office/officeart/2018/2/layout/IconVerticalSolidList"/>
    <dgm:cxn modelId="{0A87EBA0-4F84-4727-B32D-EE55EA87304A}" type="presOf" srcId="{451B2828-BAAD-443F-B0C8-9CFC35D1529A}" destId="{2990AA30-2D3A-4B46-9EE2-C210BC8B3D96}" srcOrd="0" destOrd="1" presId="urn:microsoft.com/office/officeart/2018/2/layout/IconVerticalSolidList"/>
    <dgm:cxn modelId="{65F261A4-3AFD-4B85-8947-ED00885D74EF}" srcId="{2259101F-4B7C-40FF-B30B-FEB7CBFE9619}" destId="{451B2828-BAAD-443F-B0C8-9CFC35D1529A}" srcOrd="1" destOrd="0" parTransId="{CC6109E0-8CC3-4CFA-A021-780747115D29}" sibTransId="{54CC6C2F-04FB-46E3-B50A-69CD3A8F483A}"/>
    <dgm:cxn modelId="{3F470DAC-56FF-4C39-97E7-91F77A8E5401}" srcId="{2259101F-4B7C-40FF-B30B-FEB7CBFE9619}" destId="{E65EEF70-7261-4FD4-A8AB-E66F8BA34413}" srcOrd="0" destOrd="0" parTransId="{BF2E0CAE-22B7-4401-9D55-09AD7A8F4874}" sibTransId="{AED9246D-7479-4AE1-8DD8-CAF16E8C063B}"/>
    <dgm:cxn modelId="{E9AA76B6-4430-4213-8528-1899E50F6AF5}" type="presOf" srcId="{2259101F-4B7C-40FF-B30B-FEB7CBFE9619}" destId="{1EFBDA56-BAD4-4625-A429-37E6D7ADCBAD}" srcOrd="0" destOrd="0" presId="urn:microsoft.com/office/officeart/2018/2/layout/IconVerticalSolidList"/>
    <dgm:cxn modelId="{1C9CF9B9-611F-4023-AC70-5934F0A61D31}" type="presOf" srcId="{9BAFFA45-2EBE-48D8-BDC1-0672673AED93}" destId="{FA1D2DCE-CB71-49F2-B69C-1FF4A4558D76}" srcOrd="0" destOrd="0" presId="urn:microsoft.com/office/officeart/2018/2/layout/IconVerticalSolidList"/>
    <dgm:cxn modelId="{6C0362D4-9F6E-465C-8650-54DC7F867B1C}" srcId="{80083EA9-392E-4E63-8732-C92B05A26300}" destId="{7E36CA4D-4F08-42BC-97D5-126BD4F65B3E}" srcOrd="1" destOrd="0" parTransId="{2395CABF-DABC-471C-93CB-2B1F5C2745ED}" sibTransId="{C78AA542-2E6A-4D57-8C54-58E8FC5190CC}"/>
    <dgm:cxn modelId="{4E44FEDE-9BEB-40A3-97FB-A8010013981F}" type="presOf" srcId="{E65EEF70-7261-4FD4-A8AB-E66F8BA34413}" destId="{2990AA30-2D3A-4B46-9EE2-C210BC8B3D96}" srcOrd="0" destOrd="0" presId="urn:microsoft.com/office/officeart/2018/2/layout/IconVerticalSolidList"/>
    <dgm:cxn modelId="{D37CC3E4-3FDA-475A-87BB-90B3222A2E77}" srcId="{71A0E5E5-031B-4988-A73C-14992C0C93BC}" destId="{2259101F-4B7C-40FF-B30B-FEB7CBFE9619}" srcOrd="0" destOrd="0" parTransId="{6012CB28-401C-4208-98DF-DF6AD1D45B6E}" sibTransId="{BFC824E2-4E0F-45B2-BB49-8E15C7AC9A5B}"/>
    <dgm:cxn modelId="{731443E8-D7F3-4286-8FFA-38B0350563EC}" srcId="{71A0E5E5-031B-4988-A73C-14992C0C93BC}" destId="{80083EA9-392E-4E63-8732-C92B05A26300}" srcOrd="1" destOrd="0" parTransId="{EF17D555-85D2-4C43-A26E-6148184ED37F}" sibTransId="{5941E176-4491-46D4-9DC8-FF659A2A6813}"/>
    <dgm:cxn modelId="{D91C23F1-380D-4C60-937E-C341275CEFC7}" type="presOf" srcId="{7E36CA4D-4F08-42BC-97D5-126BD4F65B3E}" destId="{712F42CA-285E-4F12-A281-B26E83D41D78}" srcOrd="0" destOrd="1" presId="urn:microsoft.com/office/officeart/2018/2/layout/IconVerticalSolidList"/>
    <dgm:cxn modelId="{D41A92E4-41E1-4F41-A48C-C68AFCDEB22D}" type="presParOf" srcId="{85622488-434E-4A5E-A07D-1B5A913A0533}" destId="{5ADFDF7D-DAE0-45AF-9BBC-B39C430D8633}" srcOrd="0" destOrd="0" presId="urn:microsoft.com/office/officeart/2018/2/layout/IconVerticalSolidList"/>
    <dgm:cxn modelId="{8FCA2C91-9C09-483A-A137-FB2141490D5A}" type="presParOf" srcId="{5ADFDF7D-DAE0-45AF-9BBC-B39C430D8633}" destId="{5073A098-6FC4-4E7A-9E4E-88EBF7C73986}" srcOrd="0" destOrd="0" presId="urn:microsoft.com/office/officeart/2018/2/layout/IconVerticalSolidList"/>
    <dgm:cxn modelId="{77612B37-05CE-4606-B59C-A76074567B6F}" type="presParOf" srcId="{5ADFDF7D-DAE0-45AF-9BBC-B39C430D8633}" destId="{08437E8C-D768-431B-8342-1E45AF3736BF}" srcOrd="1" destOrd="0" presId="urn:microsoft.com/office/officeart/2018/2/layout/IconVerticalSolidList"/>
    <dgm:cxn modelId="{A5696E70-C83C-4718-B352-2D943B2DCDF6}" type="presParOf" srcId="{5ADFDF7D-DAE0-45AF-9BBC-B39C430D8633}" destId="{0EE17059-5584-4E02-AFDA-5CC63ABBD0A8}" srcOrd="2" destOrd="0" presId="urn:microsoft.com/office/officeart/2018/2/layout/IconVerticalSolidList"/>
    <dgm:cxn modelId="{CD020BF9-A961-4A18-A7F4-07AFEE884EAF}" type="presParOf" srcId="{5ADFDF7D-DAE0-45AF-9BBC-B39C430D8633}" destId="{1EFBDA56-BAD4-4625-A429-37E6D7ADCBAD}" srcOrd="3" destOrd="0" presId="urn:microsoft.com/office/officeart/2018/2/layout/IconVerticalSolidList"/>
    <dgm:cxn modelId="{F93C661F-0E15-44E8-A2CE-B1BC0351F5D8}" type="presParOf" srcId="{5ADFDF7D-DAE0-45AF-9BBC-B39C430D8633}" destId="{2990AA30-2D3A-4B46-9EE2-C210BC8B3D96}" srcOrd="4" destOrd="0" presId="urn:microsoft.com/office/officeart/2018/2/layout/IconVerticalSolidList"/>
    <dgm:cxn modelId="{A8345EA6-E7E2-4170-918F-2AB5E315B8C1}" type="presParOf" srcId="{85622488-434E-4A5E-A07D-1B5A913A0533}" destId="{0D4F1653-68A5-492F-8C7C-301991413559}" srcOrd="1" destOrd="0" presId="urn:microsoft.com/office/officeart/2018/2/layout/IconVerticalSolidList"/>
    <dgm:cxn modelId="{2C7C0CE0-A0B7-480A-A438-DEECEE68C55E}" type="presParOf" srcId="{85622488-434E-4A5E-A07D-1B5A913A0533}" destId="{F7C9F407-F1E5-4F6D-8A7E-2228DD537BAE}" srcOrd="2" destOrd="0" presId="urn:microsoft.com/office/officeart/2018/2/layout/IconVerticalSolidList"/>
    <dgm:cxn modelId="{F8B72FAE-7760-463C-BB36-175B04A5A1BF}" type="presParOf" srcId="{F7C9F407-F1E5-4F6D-8A7E-2228DD537BAE}" destId="{9A78F727-95B1-4E4A-9802-2558A57056FB}" srcOrd="0" destOrd="0" presId="urn:microsoft.com/office/officeart/2018/2/layout/IconVerticalSolidList"/>
    <dgm:cxn modelId="{B3B7BE83-2759-451E-B0D3-5682B7EF4F2F}" type="presParOf" srcId="{F7C9F407-F1E5-4F6D-8A7E-2228DD537BAE}" destId="{AA4CAFC5-6220-4814-B6B8-FC8EE9109879}" srcOrd="1" destOrd="0" presId="urn:microsoft.com/office/officeart/2018/2/layout/IconVerticalSolidList"/>
    <dgm:cxn modelId="{735CB109-2465-467A-8D8F-2BA8A1EAB591}" type="presParOf" srcId="{F7C9F407-F1E5-4F6D-8A7E-2228DD537BAE}" destId="{03E3A4D1-C366-44A8-9E82-8FEF136683AD}" srcOrd="2" destOrd="0" presId="urn:microsoft.com/office/officeart/2018/2/layout/IconVerticalSolidList"/>
    <dgm:cxn modelId="{1CE74B0C-596F-40C1-A574-94CB35E7E09D}" type="presParOf" srcId="{F7C9F407-F1E5-4F6D-8A7E-2228DD537BAE}" destId="{A0E9663E-D2C6-4613-A2DC-6269521F04D1}" srcOrd="3" destOrd="0" presId="urn:microsoft.com/office/officeart/2018/2/layout/IconVerticalSolidList"/>
    <dgm:cxn modelId="{056734F9-35E7-460B-A7F6-71E8F36664A6}" type="presParOf" srcId="{F7C9F407-F1E5-4F6D-8A7E-2228DD537BAE}" destId="{712F42CA-285E-4F12-A281-B26E83D41D78}" srcOrd="4" destOrd="0" presId="urn:microsoft.com/office/officeart/2018/2/layout/IconVerticalSolidList"/>
    <dgm:cxn modelId="{925E8C0B-932F-42AF-8CB1-7F72E786EAB5}" type="presParOf" srcId="{85622488-434E-4A5E-A07D-1B5A913A0533}" destId="{9689ADF0-C59B-486D-A5D0-76FC13CFF0B3}" srcOrd="3" destOrd="0" presId="urn:microsoft.com/office/officeart/2018/2/layout/IconVerticalSolidList"/>
    <dgm:cxn modelId="{41CE6D44-AF06-4771-BD3D-FBED1FEE1D7D}" type="presParOf" srcId="{85622488-434E-4A5E-A07D-1B5A913A0533}" destId="{7014771B-0D8D-4558-9177-65004E660127}" srcOrd="4" destOrd="0" presId="urn:microsoft.com/office/officeart/2018/2/layout/IconVerticalSolidList"/>
    <dgm:cxn modelId="{6D2DAE77-6B3D-454E-84A7-DB506B8443CE}" type="presParOf" srcId="{7014771B-0D8D-4558-9177-65004E660127}" destId="{F05C13E4-1BB8-45DD-AA24-BE20D0D8F74F}" srcOrd="0" destOrd="0" presId="urn:microsoft.com/office/officeart/2018/2/layout/IconVerticalSolidList"/>
    <dgm:cxn modelId="{2336B3C8-3E97-4AAD-AE12-9BD4091D0035}" type="presParOf" srcId="{7014771B-0D8D-4558-9177-65004E660127}" destId="{9C058C78-91BC-48E4-B38F-92E7B154760D}" srcOrd="1" destOrd="0" presId="urn:microsoft.com/office/officeart/2018/2/layout/IconVerticalSolidList"/>
    <dgm:cxn modelId="{B06068BB-7AFA-476C-A559-EA543A38D9C3}" type="presParOf" srcId="{7014771B-0D8D-4558-9177-65004E660127}" destId="{4E4B6DEA-98C4-402B-B1A6-EE86D19F70D0}" srcOrd="2" destOrd="0" presId="urn:microsoft.com/office/officeart/2018/2/layout/IconVerticalSolidList"/>
    <dgm:cxn modelId="{0A92C0AF-815F-43DD-8468-43F36E06E89E}" type="presParOf" srcId="{7014771B-0D8D-4558-9177-65004E660127}" destId="{FA1D2DCE-CB71-49F2-B69C-1FF4A4558D76}" srcOrd="3" destOrd="0" presId="urn:microsoft.com/office/officeart/2018/2/layout/IconVerticalSolidList"/>
    <dgm:cxn modelId="{5EF66F80-A855-4F14-A23E-AA67D6D4B1A9}" type="presParOf" srcId="{7014771B-0D8D-4558-9177-65004E660127}" destId="{004EDADD-77D5-4FA1-978B-114F912C7B1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FD5794-275B-4ED8-89F5-DED1601D66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1C1706-5C70-4613-8091-C3ECDA6E97F9}">
      <dgm:prSet/>
      <dgm:spPr/>
      <dgm:t>
        <a:bodyPr/>
        <a:lstStyle/>
        <a:p>
          <a:r>
            <a:rPr lang="en-US"/>
            <a:t>Assignment operator “=“</a:t>
          </a:r>
        </a:p>
      </dgm:t>
    </dgm:pt>
    <dgm:pt modelId="{E537D7E5-8A24-41F8-8E93-BF0CFCA4F6F6}" type="parTrans" cxnId="{C9184E4B-B323-4A08-84F2-8A255E1F634E}">
      <dgm:prSet/>
      <dgm:spPr/>
      <dgm:t>
        <a:bodyPr/>
        <a:lstStyle/>
        <a:p>
          <a:endParaRPr lang="en-US"/>
        </a:p>
      </dgm:t>
    </dgm:pt>
    <dgm:pt modelId="{C7BD9389-A2FD-4BC2-A21E-95A3870D935A}" type="sibTrans" cxnId="{C9184E4B-B323-4A08-84F2-8A255E1F634E}">
      <dgm:prSet/>
      <dgm:spPr/>
      <dgm:t>
        <a:bodyPr/>
        <a:lstStyle/>
        <a:p>
          <a:endParaRPr lang="en-US"/>
        </a:p>
      </dgm:t>
    </dgm:pt>
    <dgm:pt modelId="{C0940D25-202C-4FA9-9254-03835B46B873}">
      <dgm:prSet/>
      <dgm:spPr/>
      <dgm:t>
        <a:bodyPr/>
        <a:lstStyle/>
        <a:p>
          <a:r>
            <a:rPr lang="en-US"/>
            <a:t>Unless otherwise initialized, variables are undefined</a:t>
          </a:r>
        </a:p>
      </dgm:t>
    </dgm:pt>
    <dgm:pt modelId="{574EC163-7045-46BB-ACBF-30DBECF93BEA}" type="parTrans" cxnId="{A7E16251-542D-455F-9EB9-ADE6B9EF622E}">
      <dgm:prSet/>
      <dgm:spPr/>
      <dgm:t>
        <a:bodyPr/>
        <a:lstStyle/>
        <a:p>
          <a:endParaRPr lang="en-US"/>
        </a:p>
      </dgm:t>
    </dgm:pt>
    <dgm:pt modelId="{ED6B16E5-9B77-4E4E-A3A1-7552FCE46DE8}" type="sibTrans" cxnId="{A7E16251-542D-455F-9EB9-ADE6B9EF622E}">
      <dgm:prSet/>
      <dgm:spPr/>
      <dgm:t>
        <a:bodyPr/>
        <a:lstStyle/>
        <a:p>
          <a:endParaRPr lang="en-US"/>
        </a:p>
      </dgm:t>
    </dgm:pt>
    <dgm:pt modelId="{3EA9D0D2-9B9F-49E1-B622-D302C85AD4B8}" type="pres">
      <dgm:prSet presAssocID="{84FD5794-275B-4ED8-89F5-DED1601D662D}" presName="root" presStyleCnt="0">
        <dgm:presLayoutVars>
          <dgm:dir/>
          <dgm:resizeHandles val="exact"/>
        </dgm:presLayoutVars>
      </dgm:prSet>
      <dgm:spPr/>
    </dgm:pt>
    <dgm:pt modelId="{0D3CE5F0-BA18-4783-8B2D-9AB28A32A813}" type="pres">
      <dgm:prSet presAssocID="{E71C1706-5C70-4613-8091-C3ECDA6E97F9}" presName="compNode" presStyleCnt="0"/>
      <dgm:spPr/>
    </dgm:pt>
    <dgm:pt modelId="{662146E9-5E2E-4160-A83F-0901CA81CA57}" type="pres">
      <dgm:prSet presAssocID="{E71C1706-5C70-4613-8091-C3ECDA6E97F9}" presName="bgRect" presStyleLbl="bgShp" presStyleIdx="0" presStyleCnt="2"/>
      <dgm:spPr/>
    </dgm:pt>
    <dgm:pt modelId="{37D914C0-A4D1-4A6D-A40A-9CFC069A1036}" type="pres">
      <dgm:prSet presAssocID="{E71C1706-5C70-4613-8091-C3ECDA6E97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201A98B-DB2F-4CE3-8551-AFBFA5F1023F}" type="pres">
      <dgm:prSet presAssocID="{E71C1706-5C70-4613-8091-C3ECDA6E97F9}" presName="spaceRect" presStyleCnt="0"/>
      <dgm:spPr/>
    </dgm:pt>
    <dgm:pt modelId="{2EED5D50-F781-4DD2-B179-DFEA3356C437}" type="pres">
      <dgm:prSet presAssocID="{E71C1706-5C70-4613-8091-C3ECDA6E97F9}" presName="parTx" presStyleLbl="revTx" presStyleIdx="0" presStyleCnt="2">
        <dgm:presLayoutVars>
          <dgm:chMax val="0"/>
          <dgm:chPref val="0"/>
        </dgm:presLayoutVars>
      </dgm:prSet>
      <dgm:spPr/>
    </dgm:pt>
    <dgm:pt modelId="{4BCF853E-2BFE-4521-9F7F-DA1EF69AB755}" type="pres">
      <dgm:prSet presAssocID="{C7BD9389-A2FD-4BC2-A21E-95A3870D935A}" presName="sibTrans" presStyleCnt="0"/>
      <dgm:spPr/>
    </dgm:pt>
    <dgm:pt modelId="{0A93D2E5-BF29-4481-8884-BAB68665ED02}" type="pres">
      <dgm:prSet presAssocID="{C0940D25-202C-4FA9-9254-03835B46B873}" presName="compNode" presStyleCnt="0"/>
      <dgm:spPr/>
    </dgm:pt>
    <dgm:pt modelId="{5E31CED1-6CA9-476A-B17A-E1FCF0F76731}" type="pres">
      <dgm:prSet presAssocID="{C0940D25-202C-4FA9-9254-03835B46B873}" presName="bgRect" presStyleLbl="bgShp" presStyleIdx="1" presStyleCnt="2"/>
      <dgm:spPr/>
    </dgm:pt>
    <dgm:pt modelId="{ED889E0F-732A-4DC1-9BFB-C936ABB86346}" type="pres">
      <dgm:prSet presAssocID="{C0940D25-202C-4FA9-9254-03835B46B8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9763D09-6C45-491C-A73A-63911BC4BD0C}" type="pres">
      <dgm:prSet presAssocID="{C0940D25-202C-4FA9-9254-03835B46B873}" presName="spaceRect" presStyleCnt="0"/>
      <dgm:spPr/>
    </dgm:pt>
    <dgm:pt modelId="{E9F91B1D-5E8E-4BFC-BA60-B798891318A5}" type="pres">
      <dgm:prSet presAssocID="{C0940D25-202C-4FA9-9254-03835B46B87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9138D0E-05AD-4C9A-AE53-A951B38F7AD5}" type="presOf" srcId="{E71C1706-5C70-4613-8091-C3ECDA6E97F9}" destId="{2EED5D50-F781-4DD2-B179-DFEA3356C437}" srcOrd="0" destOrd="0" presId="urn:microsoft.com/office/officeart/2018/2/layout/IconVerticalSolidList"/>
    <dgm:cxn modelId="{FCCCD547-045C-4A33-AFED-A1AE68B40B05}" type="presOf" srcId="{C0940D25-202C-4FA9-9254-03835B46B873}" destId="{E9F91B1D-5E8E-4BFC-BA60-B798891318A5}" srcOrd="0" destOrd="0" presId="urn:microsoft.com/office/officeart/2018/2/layout/IconVerticalSolidList"/>
    <dgm:cxn modelId="{C9184E4B-B323-4A08-84F2-8A255E1F634E}" srcId="{84FD5794-275B-4ED8-89F5-DED1601D662D}" destId="{E71C1706-5C70-4613-8091-C3ECDA6E97F9}" srcOrd="0" destOrd="0" parTransId="{E537D7E5-8A24-41F8-8E93-BF0CFCA4F6F6}" sibTransId="{C7BD9389-A2FD-4BC2-A21E-95A3870D935A}"/>
    <dgm:cxn modelId="{A7E16251-542D-455F-9EB9-ADE6B9EF622E}" srcId="{84FD5794-275B-4ED8-89F5-DED1601D662D}" destId="{C0940D25-202C-4FA9-9254-03835B46B873}" srcOrd="1" destOrd="0" parTransId="{574EC163-7045-46BB-ACBF-30DBECF93BEA}" sibTransId="{ED6B16E5-9B77-4E4E-A3A1-7552FCE46DE8}"/>
    <dgm:cxn modelId="{54376895-E365-4A16-89CD-301CA4A9DEAB}" type="presOf" srcId="{84FD5794-275B-4ED8-89F5-DED1601D662D}" destId="{3EA9D0D2-9B9F-49E1-B622-D302C85AD4B8}" srcOrd="0" destOrd="0" presId="urn:microsoft.com/office/officeart/2018/2/layout/IconVerticalSolidList"/>
    <dgm:cxn modelId="{82DE4B80-89C2-4C1B-92D6-F60D65D96208}" type="presParOf" srcId="{3EA9D0D2-9B9F-49E1-B622-D302C85AD4B8}" destId="{0D3CE5F0-BA18-4783-8B2D-9AB28A32A813}" srcOrd="0" destOrd="0" presId="urn:microsoft.com/office/officeart/2018/2/layout/IconVerticalSolidList"/>
    <dgm:cxn modelId="{F44EBD08-F493-451D-95D7-02CCE135AEAE}" type="presParOf" srcId="{0D3CE5F0-BA18-4783-8B2D-9AB28A32A813}" destId="{662146E9-5E2E-4160-A83F-0901CA81CA57}" srcOrd="0" destOrd="0" presId="urn:microsoft.com/office/officeart/2018/2/layout/IconVerticalSolidList"/>
    <dgm:cxn modelId="{4D413C62-18EF-4D79-ADEA-280638FE867C}" type="presParOf" srcId="{0D3CE5F0-BA18-4783-8B2D-9AB28A32A813}" destId="{37D914C0-A4D1-4A6D-A40A-9CFC069A1036}" srcOrd="1" destOrd="0" presId="urn:microsoft.com/office/officeart/2018/2/layout/IconVerticalSolidList"/>
    <dgm:cxn modelId="{978C4BA8-11EF-4FB3-8F1E-4600FA3960C3}" type="presParOf" srcId="{0D3CE5F0-BA18-4783-8B2D-9AB28A32A813}" destId="{3201A98B-DB2F-4CE3-8551-AFBFA5F1023F}" srcOrd="2" destOrd="0" presId="urn:microsoft.com/office/officeart/2018/2/layout/IconVerticalSolidList"/>
    <dgm:cxn modelId="{21BDC781-22DA-4288-B354-57F2E9154068}" type="presParOf" srcId="{0D3CE5F0-BA18-4783-8B2D-9AB28A32A813}" destId="{2EED5D50-F781-4DD2-B179-DFEA3356C437}" srcOrd="3" destOrd="0" presId="urn:microsoft.com/office/officeart/2018/2/layout/IconVerticalSolidList"/>
    <dgm:cxn modelId="{C4A17C68-8783-4953-8158-8BE78C02E48D}" type="presParOf" srcId="{3EA9D0D2-9B9F-49E1-B622-D302C85AD4B8}" destId="{4BCF853E-2BFE-4521-9F7F-DA1EF69AB755}" srcOrd="1" destOrd="0" presId="urn:microsoft.com/office/officeart/2018/2/layout/IconVerticalSolidList"/>
    <dgm:cxn modelId="{6081E954-325E-4C3E-B9CE-E2E28CDEE8B9}" type="presParOf" srcId="{3EA9D0D2-9B9F-49E1-B622-D302C85AD4B8}" destId="{0A93D2E5-BF29-4481-8884-BAB68665ED02}" srcOrd="2" destOrd="0" presId="urn:microsoft.com/office/officeart/2018/2/layout/IconVerticalSolidList"/>
    <dgm:cxn modelId="{FAD846F7-770B-4324-BC45-65105172A95B}" type="presParOf" srcId="{0A93D2E5-BF29-4481-8884-BAB68665ED02}" destId="{5E31CED1-6CA9-476A-B17A-E1FCF0F76731}" srcOrd="0" destOrd="0" presId="urn:microsoft.com/office/officeart/2018/2/layout/IconVerticalSolidList"/>
    <dgm:cxn modelId="{58742627-5C34-4F97-8DC4-E26C602E3D05}" type="presParOf" srcId="{0A93D2E5-BF29-4481-8884-BAB68665ED02}" destId="{ED889E0F-732A-4DC1-9BFB-C936ABB86346}" srcOrd="1" destOrd="0" presId="urn:microsoft.com/office/officeart/2018/2/layout/IconVerticalSolidList"/>
    <dgm:cxn modelId="{1601A30C-E898-4C03-9D74-75FCCA3B0256}" type="presParOf" srcId="{0A93D2E5-BF29-4481-8884-BAB68665ED02}" destId="{D9763D09-6C45-491C-A73A-63911BC4BD0C}" srcOrd="2" destOrd="0" presId="urn:microsoft.com/office/officeart/2018/2/layout/IconVerticalSolidList"/>
    <dgm:cxn modelId="{CAC7CFC9-D3CE-4684-8061-41E05A39D461}" type="presParOf" srcId="{0A93D2E5-BF29-4481-8884-BAB68665ED02}" destId="{E9F91B1D-5E8E-4BFC-BA60-B798891318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A0FC58-7156-4E50-8369-E41F09BF12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33CDE6D-6599-4E6C-B9B7-E07B7D4DA3A2}">
      <dgm:prSet/>
      <dgm:spPr/>
      <dgm:t>
        <a:bodyPr/>
        <a:lstStyle/>
        <a:p>
          <a:r>
            <a:rPr lang="en-US"/>
            <a:t>Numeric</a:t>
          </a:r>
        </a:p>
      </dgm:t>
    </dgm:pt>
    <dgm:pt modelId="{992862A2-C9C9-4BBC-B9FD-03FF1E590C53}" type="parTrans" cxnId="{A3973D08-9212-43CD-81BD-5B9E79CCC9E6}">
      <dgm:prSet/>
      <dgm:spPr/>
      <dgm:t>
        <a:bodyPr/>
        <a:lstStyle/>
        <a:p>
          <a:endParaRPr lang="en-US"/>
        </a:p>
      </dgm:t>
    </dgm:pt>
    <dgm:pt modelId="{56DDF3DB-DAE8-4221-BF27-F414C8BCD363}" type="sibTrans" cxnId="{A3973D08-9212-43CD-81BD-5B9E79CCC9E6}">
      <dgm:prSet/>
      <dgm:spPr/>
      <dgm:t>
        <a:bodyPr/>
        <a:lstStyle/>
        <a:p>
          <a:endParaRPr lang="en-US"/>
        </a:p>
      </dgm:t>
    </dgm:pt>
    <dgm:pt modelId="{5E947A64-6CB5-4D79-B908-AD3F5D97EF52}">
      <dgm:prSet/>
      <dgm:spPr/>
      <dgm:t>
        <a:bodyPr/>
        <a:lstStyle/>
        <a:p>
          <a:r>
            <a:rPr lang="en-US"/>
            <a:t>Integers</a:t>
          </a:r>
        </a:p>
      </dgm:t>
    </dgm:pt>
    <dgm:pt modelId="{6DB57586-C99C-4E07-B06D-F76E0F2ADEE6}" type="parTrans" cxnId="{4F727B97-1BDD-424D-A454-85B7D348BEDE}">
      <dgm:prSet/>
      <dgm:spPr/>
      <dgm:t>
        <a:bodyPr/>
        <a:lstStyle/>
        <a:p>
          <a:endParaRPr lang="en-US"/>
        </a:p>
      </dgm:t>
    </dgm:pt>
    <dgm:pt modelId="{7C68DFA6-1E16-4572-9841-E0D380292FC8}" type="sibTrans" cxnId="{4F727B97-1BDD-424D-A454-85B7D348BEDE}">
      <dgm:prSet/>
      <dgm:spPr/>
      <dgm:t>
        <a:bodyPr/>
        <a:lstStyle/>
        <a:p>
          <a:endParaRPr lang="en-US"/>
        </a:p>
      </dgm:t>
    </dgm:pt>
    <dgm:pt modelId="{D8D7C371-953F-4541-A4C6-EB28DBDB85C8}">
      <dgm:prSet/>
      <dgm:spPr/>
      <dgm:t>
        <a:bodyPr/>
        <a:lstStyle/>
        <a:p>
          <a:r>
            <a:rPr lang="en-US"/>
            <a:t>Decimal</a:t>
          </a:r>
        </a:p>
      </dgm:t>
    </dgm:pt>
    <dgm:pt modelId="{E67547EA-A716-45E2-B46B-0538549A7BFB}" type="parTrans" cxnId="{8BD226FF-F500-4CA8-AC0F-9838E9DAE1C6}">
      <dgm:prSet/>
      <dgm:spPr/>
      <dgm:t>
        <a:bodyPr/>
        <a:lstStyle/>
        <a:p>
          <a:endParaRPr lang="en-US"/>
        </a:p>
      </dgm:t>
    </dgm:pt>
    <dgm:pt modelId="{632D7C81-1FF4-42EB-8CC8-38B9EC7E8AE4}" type="sibTrans" cxnId="{8BD226FF-F500-4CA8-AC0F-9838E9DAE1C6}">
      <dgm:prSet/>
      <dgm:spPr/>
      <dgm:t>
        <a:bodyPr/>
        <a:lstStyle/>
        <a:p>
          <a:endParaRPr lang="en-US"/>
        </a:p>
      </dgm:t>
    </dgm:pt>
    <dgm:pt modelId="{3FACE7B0-C4BE-44B7-9623-6BD7E4BF45EB}">
      <dgm:prSet/>
      <dgm:spPr/>
      <dgm:t>
        <a:bodyPr/>
        <a:lstStyle/>
        <a:p>
          <a:r>
            <a:rPr lang="en-US"/>
            <a:t>String</a:t>
          </a:r>
        </a:p>
      </dgm:t>
    </dgm:pt>
    <dgm:pt modelId="{F3E07F6B-E6D1-455E-8D7F-F8A091EFBDCF}" type="parTrans" cxnId="{4FEA1238-3302-441E-8302-BFD7EB211D29}">
      <dgm:prSet/>
      <dgm:spPr/>
      <dgm:t>
        <a:bodyPr/>
        <a:lstStyle/>
        <a:p>
          <a:endParaRPr lang="en-US"/>
        </a:p>
      </dgm:t>
    </dgm:pt>
    <dgm:pt modelId="{5244307A-7EAB-4031-B58C-C978274FD76A}" type="sibTrans" cxnId="{4FEA1238-3302-441E-8302-BFD7EB211D29}">
      <dgm:prSet/>
      <dgm:spPr/>
      <dgm:t>
        <a:bodyPr/>
        <a:lstStyle/>
        <a:p>
          <a:endParaRPr lang="en-US"/>
        </a:p>
      </dgm:t>
    </dgm:pt>
    <dgm:pt modelId="{F69E4280-34EA-489A-9B2E-097EF92206E0}">
      <dgm:prSet/>
      <dgm:spPr/>
      <dgm:t>
        <a:bodyPr/>
        <a:lstStyle/>
        <a:p>
          <a:r>
            <a:rPr lang="en-US"/>
            <a:t>Text/letters/numbers/characters</a:t>
          </a:r>
        </a:p>
      </dgm:t>
    </dgm:pt>
    <dgm:pt modelId="{F6E5AD9A-EBC4-4DEA-B1C5-8DA66AD6F5C4}" type="parTrans" cxnId="{904C8DD5-654D-4D1B-9A95-D876EF413C72}">
      <dgm:prSet/>
      <dgm:spPr/>
      <dgm:t>
        <a:bodyPr/>
        <a:lstStyle/>
        <a:p>
          <a:endParaRPr lang="en-US"/>
        </a:p>
      </dgm:t>
    </dgm:pt>
    <dgm:pt modelId="{EBC111E9-B09D-441E-9596-A8DD7F87CC15}" type="sibTrans" cxnId="{904C8DD5-654D-4D1B-9A95-D876EF413C72}">
      <dgm:prSet/>
      <dgm:spPr/>
      <dgm:t>
        <a:bodyPr/>
        <a:lstStyle/>
        <a:p>
          <a:endParaRPr lang="en-US"/>
        </a:p>
      </dgm:t>
    </dgm:pt>
    <dgm:pt modelId="{1D2E77B3-CF7C-4FDC-8205-FD72C5FEE2ED}">
      <dgm:prSet/>
      <dgm:spPr/>
      <dgm:t>
        <a:bodyPr/>
        <a:lstStyle/>
        <a:p>
          <a:r>
            <a:rPr lang="en-US"/>
            <a:t>Must contain matching pair single or double quotes “” or ‘’</a:t>
          </a:r>
        </a:p>
      </dgm:t>
    </dgm:pt>
    <dgm:pt modelId="{E61E0F77-0351-4E2E-B9FF-48ED56859A32}" type="parTrans" cxnId="{EE68B425-5F70-48F2-8103-92C2338D0F2B}">
      <dgm:prSet/>
      <dgm:spPr/>
      <dgm:t>
        <a:bodyPr/>
        <a:lstStyle/>
        <a:p>
          <a:endParaRPr lang="en-US"/>
        </a:p>
      </dgm:t>
    </dgm:pt>
    <dgm:pt modelId="{B7792E97-424D-46B3-A60B-016BB3DDDF17}" type="sibTrans" cxnId="{EE68B425-5F70-48F2-8103-92C2338D0F2B}">
      <dgm:prSet/>
      <dgm:spPr/>
      <dgm:t>
        <a:bodyPr/>
        <a:lstStyle/>
        <a:p>
          <a:endParaRPr lang="en-US"/>
        </a:p>
      </dgm:t>
    </dgm:pt>
    <dgm:pt modelId="{0972EFC3-DD2E-4335-BA0B-FD83A2D30281}">
      <dgm:prSet/>
      <dgm:spPr/>
      <dgm:t>
        <a:bodyPr/>
        <a:lstStyle/>
        <a:p>
          <a:r>
            <a:rPr lang="en-US"/>
            <a:t>Boolean</a:t>
          </a:r>
        </a:p>
      </dgm:t>
    </dgm:pt>
    <dgm:pt modelId="{5A4D8892-F423-43E7-8CE3-6E83D56F6EB5}" type="parTrans" cxnId="{C2E0A776-9C7E-4155-AE26-5C8696B76DC7}">
      <dgm:prSet/>
      <dgm:spPr/>
      <dgm:t>
        <a:bodyPr/>
        <a:lstStyle/>
        <a:p>
          <a:endParaRPr lang="en-US"/>
        </a:p>
      </dgm:t>
    </dgm:pt>
    <dgm:pt modelId="{8142B2EA-1505-4BA5-A124-2C48091EF1A7}" type="sibTrans" cxnId="{C2E0A776-9C7E-4155-AE26-5C8696B76DC7}">
      <dgm:prSet/>
      <dgm:spPr/>
      <dgm:t>
        <a:bodyPr/>
        <a:lstStyle/>
        <a:p>
          <a:endParaRPr lang="en-US"/>
        </a:p>
      </dgm:t>
    </dgm:pt>
    <dgm:pt modelId="{926C2D9E-C695-4D7B-9609-93CF94D2F7BF}">
      <dgm:prSet/>
      <dgm:spPr/>
      <dgm:t>
        <a:bodyPr/>
        <a:lstStyle/>
        <a:p>
          <a:r>
            <a:rPr lang="en-US"/>
            <a:t>True</a:t>
          </a:r>
        </a:p>
      </dgm:t>
    </dgm:pt>
    <dgm:pt modelId="{E25F8B24-9B43-48FC-ACC6-5AEA022C5510}" type="parTrans" cxnId="{D08596C9-9FAE-4B38-BF04-9B1C0AC6428B}">
      <dgm:prSet/>
      <dgm:spPr/>
      <dgm:t>
        <a:bodyPr/>
        <a:lstStyle/>
        <a:p>
          <a:endParaRPr lang="en-US"/>
        </a:p>
      </dgm:t>
    </dgm:pt>
    <dgm:pt modelId="{F6A1F3BD-E15C-4DC6-8EED-ACFB4F99B64B}" type="sibTrans" cxnId="{D08596C9-9FAE-4B38-BF04-9B1C0AC6428B}">
      <dgm:prSet/>
      <dgm:spPr/>
      <dgm:t>
        <a:bodyPr/>
        <a:lstStyle/>
        <a:p>
          <a:endParaRPr lang="en-US"/>
        </a:p>
      </dgm:t>
    </dgm:pt>
    <dgm:pt modelId="{EF568CA2-AB15-40AC-9477-A02F6E292788}">
      <dgm:prSet/>
      <dgm:spPr/>
      <dgm:t>
        <a:bodyPr/>
        <a:lstStyle/>
        <a:p>
          <a:r>
            <a:rPr lang="en-US"/>
            <a:t>False</a:t>
          </a:r>
        </a:p>
      </dgm:t>
    </dgm:pt>
    <dgm:pt modelId="{9476C15F-4E96-4968-B9AA-2D4A9D1606E2}" type="parTrans" cxnId="{742316EC-F179-4286-A684-93629F9E597E}">
      <dgm:prSet/>
      <dgm:spPr/>
      <dgm:t>
        <a:bodyPr/>
        <a:lstStyle/>
        <a:p>
          <a:endParaRPr lang="en-US"/>
        </a:p>
      </dgm:t>
    </dgm:pt>
    <dgm:pt modelId="{EF0273AF-B2AE-4AC6-B352-C3BB46C4787B}" type="sibTrans" cxnId="{742316EC-F179-4286-A684-93629F9E597E}">
      <dgm:prSet/>
      <dgm:spPr/>
      <dgm:t>
        <a:bodyPr/>
        <a:lstStyle/>
        <a:p>
          <a:endParaRPr lang="en-US"/>
        </a:p>
      </dgm:t>
    </dgm:pt>
    <dgm:pt modelId="{F14FD7B3-9429-4270-990F-C5D801433FE9}" type="pres">
      <dgm:prSet presAssocID="{D2A0FC58-7156-4E50-8369-E41F09BF1235}" presName="root" presStyleCnt="0">
        <dgm:presLayoutVars>
          <dgm:dir/>
          <dgm:resizeHandles val="exact"/>
        </dgm:presLayoutVars>
      </dgm:prSet>
      <dgm:spPr/>
    </dgm:pt>
    <dgm:pt modelId="{B19DA8BE-6E25-4999-8112-2C461ED5509E}" type="pres">
      <dgm:prSet presAssocID="{F33CDE6D-6599-4E6C-B9B7-E07B7D4DA3A2}" presName="compNode" presStyleCnt="0"/>
      <dgm:spPr/>
    </dgm:pt>
    <dgm:pt modelId="{C11AC409-49EB-4F50-AF04-E0ADB4E83CA5}" type="pres">
      <dgm:prSet presAssocID="{F33CDE6D-6599-4E6C-B9B7-E07B7D4DA3A2}" presName="bgRect" presStyleLbl="bgShp" presStyleIdx="0" presStyleCnt="3"/>
      <dgm:spPr/>
    </dgm:pt>
    <dgm:pt modelId="{EF7BB93B-B952-4638-9AD6-8DDDF6B29C02}" type="pres">
      <dgm:prSet presAssocID="{F33CDE6D-6599-4E6C-B9B7-E07B7D4DA3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969F463-9395-49BB-B178-D42047196D31}" type="pres">
      <dgm:prSet presAssocID="{F33CDE6D-6599-4E6C-B9B7-E07B7D4DA3A2}" presName="spaceRect" presStyleCnt="0"/>
      <dgm:spPr/>
    </dgm:pt>
    <dgm:pt modelId="{D78D4E94-A033-4064-B6B2-4935260C6903}" type="pres">
      <dgm:prSet presAssocID="{F33CDE6D-6599-4E6C-B9B7-E07B7D4DA3A2}" presName="parTx" presStyleLbl="revTx" presStyleIdx="0" presStyleCnt="6">
        <dgm:presLayoutVars>
          <dgm:chMax val="0"/>
          <dgm:chPref val="0"/>
        </dgm:presLayoutVars>
      </dgm:prSet>
      <dgm:spPr/>
    </dgm:pt>
    <dgm:pt modelId="{0B637C7C-3E7F-4693-AFFB-10B2533F7F59}" type="pres">
      <dgm:prSet presAssocID="{F33CDE6D-6599-4E6C-B9B7-E07B7D4DA3A2}" presName="desTx" presStyleLbl="revTx" presStyleIdx="1" presStyleCnt="6">
        <dgm:presLayoutVars/>
      </dgm:prSet>
      <dgm:spPr/>
    </dgm:pt>
    <dgm:pt modelId="{AA1C16EF-7193-4689-94A0-ED88F9B3BE2E}" type="pres">
      <dgm:prSet presAssocID="{56DDF3DB-DAE8-4221-BF27-F414C8BCD363}" presName="sibTrans" presStyleCnt="0"/>
      <dgm:spPr/>
    </dgm:pt>
    <dgm:pt modelId="{A48CB055-0FBC-4204-8DC3-2EC36E581B5C}" type="pres">
      <dgm:prSet presAssocID="{3FACE7B0-C4BE-44B7-9623-6BD7E4BF45EB}" presName="compNode" presStyleCnt="0"/>
      <dgm:spPr/>
    </dgm:pt>
    <dgm:pt modelId="{8130060A-6BF8-4405-8FC7-08217446A1E4}" type="pres">
      <dgm:prSet presAssocID="{3FACE7B0-C4BE-44B7-9623-6BD7E4BF45EB}" presName="bgRect" presStyleLbl="bgShp" presStyleIdx="1" presStyleCnt="3"/>
      <dgm:spPr/>
    </dgm:pt>
    <dgm:pt modelId="{5E2A6F18-2F08-41B9-BFCA-32E2D604BBE9}" type="pres">
      <dgm:prSet presAssocID="{3FACE7B0-C4BE-44B7-9623-6BD7E4BF45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96027CE-EDDC-4DD9-8B6E-8527815545CD}" type="pres">
      <dgm:prSet presAssocID="{3FACE7B0-C4BE-44B7-9623-6BD7E4BF45EB}" presName="spaceRect" presStyleCnt="0"/>
      <dgm:spPr/>
    </dgm:pt>
    <dgm:pt modelId="{6720482B-D8D6-447B-9CBB-8DCD90C01948}" type="pres">
      <dgm:prSet presAssocID="{3FACE7B0-C4BE-44B7-9623-6BD7E4BF45EB}" presName="parTx" presStyleLbl="revTx" presStyleIdx="2" presStyleCnt="6">
        <dgm:presLayoutVars>
          <dgm:chMax val="0"/>
          <dgm:chPref val="0"/>
        </dgm:presLayoutVars>
      </dgm:prSet>
      <dgm:spPr/>
    </dgm:pt>
    <dgm:pt modelId="{8D490F85-434E-4709-8B15-848293A7DEE6}" type="pres">
      <dgm:prSet presAssocID="{3FACE7B0-C4BE-44B7-9623-6BD7E4BF45EB}" presName="desTx" presStyleLbl="revTx" presStyleIdx="3" presStyleCnt="6">
        <dgm:presLayoutVars/>
      </dgm:prSet>
      <dgm:spPr/>
    </dgm:pt>
    <dgm:pt modelId="{9A839F61-7C32-4A8E-941D-7FD7961738C9}" type="pres">
      <dgm:prSet presAssocID="{5244307A-7EAB-4031-B58C-C978274FD76A}" presName="sibTrans" presStyleCnt="0"/>
      <dgm:spPr/>
    </dgm:pt>
    <dgm:pt modelId="{D3A65688-C1C4-48A6-BB35-03A4186975A6}" type="pres">
      <dgm:prSet presAssocID="{0972EFC3-DD2E-4335-BA0B-FD83A2D30281}" presName="compNode" presStyleCnt="0"/>
      <dgm:spPr/>
    </dgm:pt>
    <dgm:pt modelId="{7BA62609-4664-4BAD-9E70-998D416A155D}" type="pres">
      <dgm:prSet presAssocID="{0972EFC3-DD2E-4335-BA0B-FD83A2D30281}" presName="bgRect" presStyleLbl="bgShp" presStyleIdx="2" presStyleCnt="3"/>
      <dgm:spPr/>
    </dgm:pt>
    <dgm:pt modelId="{648D1D22-546B-4395-82A4-15A58B4D21FE}" type="pres">
      <dgm:prSet presAssocID="{0972EFC3-DD2E-4335-BA0B-FD83A2D302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C3463C-B2C0-4BC4-B04E-1AC36B8DEE76}" type="pres">
      <dgm:prSet presAssocID="{0972EFC3-DD2E-4335-BA0B-FD83A2D30281}" presName="spaceRect" presStyleCnt="0"/>
      <dgm:spPr/>
    </dgm:pt>
    <dgm:pt modelId="{C3975C1E-A63F-49CC-A642-071CA4E1DF0A}" type="pres">
      <dgm:prSet presAssocID="{0972EFC3-DD2E-4335-BA0B-FD83A2D30281}" presName="parTx" presStyleLbl="revTx" presStyleIdx="4" presStyleCnt="6">
        <dgm:presLayoutVars>
          <dgm:chMax val="0"/>
          <dgm:chPref val="0"/>
        </dgm:presLayoutVars>
      </dgm:prSet>
      <dgm:spPr/>
    </dgm:pt>
    <dgm:pt modelId="{A87D874B-9179-4683-ABC9-A69583A7D2C8}" type="pres">
      <dgm:prSet presAssocID="{0972EFC3-DD2E-4335-BA0B-FD83A2D30281}" presName="desTx" presStyleLbl="revTx" presStyleIdx="5" presStyleCnt="6">
        <dgm:presLayoutVars/>
      </dgm:prSet>
      <dgm:spPr/>
    </dgm:pt>
  </dgm:ptLst>
  <dgm:cxnLst>
    <dgm:cxn modelId="{A3973D08-9212-43CD-81BD-5B9E79CCC9E6}" srcId="{D2A0FC58-7156-4E50-8369-E41F09BF1235}" destId="{F33CDE6D-6599-4E6C-B9B7-E07B7D4DA3A2}" srcOrd="0" destOrd="0" parTransId="{992862A2-C9C9-4BBC-B9FD-03FF1E590C53}" sibTransId="{56DDF3DB-DAE8-4221-BF27-F414C8BCD363}"/>
    <dgm:cxn modelId="{47D2D40D-89D8-4F2B-AA22-BE17F1FB0F4E}" type="presOf" srcId="{1D2E77B3-CF7C-4FDC-8205-FD72C5FEE2ED}" destId="{8D490F85-434E-4709-8B15-848293A7DEE6}" srcOrd="0" destOrd="1" presId="urn:microsoft.com/office/officeart/2018/2/layout/IconVerticalSolidList"/>
    <dgm:cxn modelId="{EE68B425-5F70-48F2-8103-92C2338D0F2B}" srcId="{3FACE7B0-C4BE-44B7-9623-6BD7E4BF45EB}" destId="{1D2E77B3-CF7C-4FDC-8205-FD72C5FEE2ED}" srcOrd="1" destOrd="0" parTransId="{E61E0F77-0351-4E2E-B9FF-48ED56859A32}" sibTransId="{B7792E97-424D-46B3-A60B-016BB3DDDF17}"/>
    <dgm:cxn modelId="{C41B9B26-2EF7-464B-9DB7-F3FCBD7D518C}" type="presOf" srcId="{D8D7C371-953F-4541-A4C6-EB28DBDB85C8}" destId="{0B637C7C-3E7F-4693-AFFB-10B2533F7F59}" srcOrd="0" destOrd="1" presId="urn:microsoft.com/office/officeart/2018/2/layout/IconVerticalSolidList"/>
    <dgm:cxn modelId="{68376729-9DC9-40BC-BDE2-F41610287991}" type="presOf" srcId="{F33CDE6D-6599-4E6C-B9B7-E07B7D4DA3A2}" destId="{D78D4E94-A033-4064-B6B2-4935260C6903}" srcOrd="0" destOrd="0" presId="urn:microsoft.com/office/officeart/2018/2/layout/IconVerticalSolidList"/>
    <dgm:cxn modelId="{55020D32-BA39-401D-9835-312C7C99ED68}" type="presOf" srcId="{926C2D9E-C695-4D7B-9609-93CF94D2F7BF}" destId="{A87D874B-9179-4683-ABC9-A69583A7D2C8}" srcOrd="0" destOrd="0" presId="urn:microsoft.com/office/officeart/2018/2/layout/IconVerticalSolidList"/>
    <dgm:cxn modelId="{6960CE35-C077-4A6E-944F-75D074F6C13F}" type="presOf" srcId="{3FACE7B0-C4BE-44B7-9623-6BD7E4BF45EB}" destId="{6720482B-D8D6-447B-9CBB-8DCD90C01948}" srcOrd="0" destOrd="0" presId="urn:microsoft.com/office/officeart/2018/2/layout/IconVerticalSolidList"/>
    <dgm:cxn modelId="{4FEA1238-3302-441E-8302-BFD7EB211D29}" srcId="{D2A0FC58-7156-4E50-8369-E41F09BF1235}" destId="{3FACE7B0-C4BE-44B7-9623-6BD7E4BF45EB}" srcOrd="1" destOrd="0" parTransId="{F3E07F6B-E6D1-455E-8D7F-F8A091EFBDCF}" sibTransId="{5244307A-7EAB-4031-B58C-C978274FD76A}"/>
    <dgm:cxn modelId="{DAC7004B-6948-41B9-8103-8CAAB8844C2D}" type="presOf" srcId="{EF568CA2-AB15-40AC-9477-A02F6E292788}" destId="{A87D874B-9179-4683-ABC9-A69583A7D2C8}" srcOrd="0" destOrd="1" presId="urn:microsoft.com/office/officeart/2018/2/layout/IconVerticalSolidList"/>
    <dgm:cxn modelId="{C2E0A776-9C7E-4155-AE26-5C8696B76DC7}" srcId="{D2A0FC58-7156-4E50-8369-E41F09BF1235}" destId="{0972EFC3-DD2E-4335-BA0B-FD83A2D30281}" srcOrd="2" destOrd="0" parTransId="{5A4D8892-F423-43E7-8CE3-6E83D56F6EB5}" sibTransId="{8142B2EA-1505-4BA5-A124-2C48091EF1A7}"/>
    <dgm:cxn modelId="{484BDF79-DB1F-4E39-BED8-5A05137BCC0F}" type="presOf" srcId="{5E947A64-6CB5-4D79-B908-AD3F5D97EF52}" destId="{0B637C7C-3E7F-4693-AFFB-10B2533F7F59}" srcOrd="0" destOrd="0" presId="urn:microsoft.com/office/officeart/2018/2/layout/IconVerticalSolidList"/>
    <dgm:cxn modelId="{972AF47E-2068-4C42-A6F6-2E5B3C496CB3}" type="presOf" srcId="{0972EFC3-DD2E-4335-BA0B-FD83A2D30281}" destId="{C3975C1E-A63F-49CC-A642-071CA4E1DF0A}" srcOrd="0" destOrd="0" presId="urn:microsoft.com/office/officeart/2018/2/layout/IconVerticalSolidList"/>
    <dgm:cxn modelId="{4F727B97-1BDD-424D-A454-85B7D348BEDE}" srcId="{F33CDE6D-6599-4E6C-B9B7-E07B7D4DA3A2}" destId="{5E947A64-6CB5-4D79-B908-AD3F5D97EF52}" srcOrd="0" destOrd="0" parTransId="{6DB57586-C99C-4E07-B06D-F76E0F2ADEE6}" sibTransId="{7C68DFA6-1E16-4572-9841-E0D380292FC8}"/>
    <dgm:cxn modelId="{C7D4F3B6-2B32-4164-B139-0D4F96E3CA57}" type="presOf" srcId="{F69E4280-34EA-489A-9B2E-097EF92206E0}" destId="{8D490F85-434E-4709-8B15-848293A7DEE6}" srcOrd="0" destOrd="0" presId="urn:microsoft.com/office/officeart/2018/2/layout/IconVerticalSolidList"/>
    <dgm:cxn modelId="{6F4B35BB-6D33-4C5A-AA71-F963AD24BE71}" type="presOf" srcId="{D2A0FC58-7156-4E50-8369-E41F09BF1235}" destId="{F14FD7B3-9429-4270-990F-C5D801433FE9}" srcOrd="0" destOrd="0" presId="urn:microsoft.com/office/officeart/2018/2/layout/IconVerticalSolidList"/>
    <dgm:cxn modelId="{D08596C9-9FAE-4B38-BF04-9B1C0AC6428B}" srcId="{0972EFC3-DD2E-4335-BA0B-FD83A2D30281}" destId="{926C2D9E-C695-4D7B-9609-93CF94D2F7BF}" srcOrd="0" destOrd="0" parTransId="{E25F8B24-9B43-48FC-ACC6-5AEA022C5510}" sibTransId="{F6A1F3BD-E15C-4DC6-8EED-ACFB4F99B64B}"/>
    <dgm:cxn modelId="{904C8DD5-654D-4D1B-9A95-D876EF413C72}" srcId="{3FACE7B0-C4BE-44B7-9623-6BD7E4BF45EB}" destId="{F69E4280-34EA-489A-9B2E-097EF92206E0}" srcOrd="0" destOrd="0" parTransId="{F6E5AD9A-EBC4-4DEA-B1C5-8DA66AD6F5C4}" sibTransId="{EBC111E9-B09D-441E-9596-A8DD7F87CC15}"/>
    <dgm:cxn modelId="{742316EC-F179-4286-A684-93629F9E597E}" srcId="{0972EFC3-DD2E-4335-BA0B-FD83A2D30281}" destId="{EF568CA2-AB15-40AC-9477-A02F6E292788}" srcOrd="1" destOrd="0" parTransId="{9476C15F-4E96-4968-B9AA-2D4A9D1606E2}" sibTransId="{EF0273AF-B2AE-4AC6-B352-C3BB46C4787B}"/>
    <dgm:cxn modelId="{8BD226FF-F500-4CA8-AC0F-9838E9DAE1C6}" srcId="{F33CDE6D-6599-4E6C-B9B7-E07B7D4DA3A2}" destId="{D8D7C371-953F-4541-A4C6-EB28DBDB85C8}" srcOrd="1" destOrd="0" parTransId="{E67547EA-A716-45E2-B46B-0538549A7BFB}" sibTransId="{632D7C81-1FF4-42EB-8CC8-38B9EC7E8AE4}"/>
    <dgm:cxn modelId="{5601E0C9-1E5C-4710-BD1E-C543FE444A65}" type="presParOf" srcId="{F14FD7B3-9429-4270-990F-C5D801433FE9}" destId="{B19DA8BE-6E25-4999-8112-2C461ED5509E}" srcOrd="0" destOrd="0" presId="urn:microsoft.com/office/officeart/2018/2/layout/IconVerticalSolidList"/>
    <dgm:cxn modelId="{50E498A8-65C3-40A5-ADE7-EC79ADB1A2F5}" type="presParOf" srcId="{B19DA8BE-6E25-4999-8112-2C461ED5509E}" destId="{C11AC409-49EB-4F50-AF04-E0ADB4E83CA5}" srcOrd="0" destOrd="0" presId="urn:microsoft.com/office/officeart/2018/2/layout/IconVerticalSolidList"/>
    <dgm:cxn modelId="{211B0253-98C6-42CE-B99E-22D7972CAB94}" type="presParOf" srcId="{B19DA8BE-6E25-4999-8112-2C461ED5509E}" destId="{EF7BB93B-B952-4638-9AD6-8DDDF6B29C02}" srcOrd="1" destOrd="0" presId="urn:microsoft.com/office/officeart/2018/2/layout/IconVerticalSolidList"/>
    <dgm:cxn modelId="{9E66705F-C9E8-4DE5-AE86-73F5BE2790FD}" type="presParOf" srcId="{B19DA8BE-6E25-4999-8112-2C461ED5509E}" destId="{E969F463-9395-49BB-B178-D42047196D31}" srcOrd="2" destOrd="0" presId="urn:microsoft.com/office/officeart/2018/2/layout/IconVerticalSolidList"/>
    <dgm:cxn modelId="{5080BF85-35B0-4C6A-A048-2669C7CA5CC6}" type="presParOf" srcId="{B19DA8BE-6E25-4999-8112-2C461ED5509E}" destId="{D78D4E94-A033-4064-B6B2-4935260C6903}" srcOrd="3" destOrd="0" presId="urn:microsoft.com/office/officeart/2018/2/layout/IconVerticalSolidList"/>
    <dgm:cxn modelId="{3E1EA6C8-084A-4F95-B065-6F78E0BC4C18}" type="presParOf" srcId="{B19DA8BE-6E25-4999-8112-2C461ED5509E}" destId="{0B637C7C-3E7F-4693-AFFB-10B2533F7F59}" srcOrd="4" destOrd="0" presId="urn:microsoft.com/office/officeart/2018/2/layout/IconVerticalSolidList"/>
    <dgm:cxn modelId="{3B006ED9-0B1F-4F18-B302-7CAF7F770F85}" type="presParOf" srcId="{F14FD7B3-9429-4270-990F-C5D801433FE9}" destId="{AA1C16EF-7193-4689-94A0-ED88F9B3BE2E}" srcOrd="1" destOrd="0" presId="urn:microsoft.com/office/officeart/2018/2/layout/IconVerticalSolidList"/>
    <dgm:cxn modelId="{C5AC6B2F-CF59-4F81-94DD-FD39615DC4E6}" type="presParOf" srcId="{F14FD7B3-9429-4270-990F-C5D801433FE9}" destId="{A48CB055-0FBC-4204-8DC3-2EC36E581B5C}" srcOrd="2" destOrd="0" presId="urn:microsoft.com/office/officeart/2018/2/layout/IconVerticalSolidList"/>
    <dgm:cxn modelId="{7FF53130-68BC-451D-BE64-BF6EAFCA7057}" type="presParOf" srcId="{A48CB055-0FBC-4204-8DC3-2EC36E581B5C}" destId="{8130060A-6BF8-4405-8FC7-08217446A1E4}" srcOrd="0" destOrd="0" presId="urn:microsoft.com/office/officeart/2018/2/layout/IconVerticalSolidList"/>
    <dgm:cxn modelId="{681BDDA8-A6B6-42BF-BED9-F69C6583D75F}" type="presParOf" srcId="{A48CB055-0FBC-4204-8DC3-2EC36E581B5C}" destId="{5E2A6F18-2F08-41B9-BFCA-32E2D604BBE9}" srcOrd="1" destOrd="0" presId="urn:microsoft.com/office/officeart/2018/2/layout/IconVerticalSolidList"/>
    <dgm:cxn modelId="{E97EE5ED-4228-4DFD-9067-E8908743DA38}" type="presParOf" srcId="{A48CB055-0FBC-4204-8DC3-2EC36E581B5C}" destId="{796027CE-EDDC-4DD9-8B6E-8527815545CD}" srcOrd="2" destOrd="0" presId="urn:microsoft.com/office/officeart/2018/2/layout/IconVerticalSolidList"/>
    <dgm:cxn modelId="{21FEC139-EB17-4E34-83E4-218CEB9871EF}" type="presParOf" srcId="{A48CB055-0FBC-4204-8DC3-2EC36E581B5C}" destId="{6720482B-D8D6-447B-9CBB-8DCD90C01948}" srcOrd="3" destOrd="0" presId="urn:microsoft.com/office/officeart/2018/2/layout/IconVerticalSolidList"/>
    <dgm:cxn modelId="{E03AD7D9-D7A6-4237-BAAD-1A8A81BB707E}" type="presParOf" srcId="{A48CB055-0FBC-4204-8DC3-2EC36E581B5C}" destId="{8D490F85-434E-4709-8B15-848293A7DEE6}" srcOrd="4" destOrd="0" presId="urn:microsoft.com/office/officeart/2018/2/layout/IconVerticalSolidList"/>
    <dgm:cxn modelId="{621DEEF2-55A5-448F-8408-9B226DFC4CB9}" type="presParOf" srcId="{F14FD7B3-9429-4270-990F-C5D801433FE9}" destId="{9A839F61-7C32-4A8E-941D-7FD7961738C9}" srcOrd="3" destOrd="0" presId="urn:microsoft.com/office/officeart/2018/2/layout/IconVerticalSolidList"/>
    <dgm:cxn modelId="{D3A78961-8BB0-493A-BB48-D5D8E9084BD2}" type="presParOf" srcId="{F14FD7B3-9429-4270-990F-C5D801433FE9}" destId="{D3A65688-C1C4-48A6-BB35-03A4186975A6}" srcOrd="4" destOrd="0" presId="urn:microsoft.com/office/officeart/2018/2/layout/IconVerticalSolidList"/>
    <dgm:cxn modelId="{CAA77854-13FF-4CD2-A5B8-5A1AC1191C0B}" type="presParOf" srcId="{D3A65688-C1C4-48A6-BB35-03A4186975A6}" destId="{7BA62609-4664-4BAD-9E70-998D416A155D}" srcOrd="0" destOrd="0" presId="urn:microsoft.com/office/officeart/2018/2/layout/IconVerticalSolidList"/>
    <dgm:cxn modelId="{4ABC14A1-D84E-46A5-883A-126A945BB3FB}" type="presParOf" srcId="{D3A65688-C1C4-48A6-BB35-03A4186975A6}" destId="{648D1D22-546B-4395-82A4-15A58B4D21FE}" srcOrd="1" destOrd="0" presId="urn:microsoft.com/office/officeart/2018/2/layout/IconVerticalSolidList"/>
    <dgm:cxn modelId="{830A6D99-9174-46A4-80ED-A4F1272C1CB9}" type="presParOf" srcId="{D3A65688-C1C4-48A6-BB35-03A4186975A6}" destId="{5BC3463C-B2C0-4BC4-B04E-1AC36B8DEE76}" srcOrd="2" destOrd="0" presId="urn:microsoft.com/office/officeart/2018/2/layout/IconVerticalSolidList"/>
    <dgm:cxn modelId="{366CA1E2-C686-4A6B-BB55-956ED5F0016C}" type="presParOf" srcId="{D3A65688-C1C4-48A6-BB35-03A4186975A6}" destId="{C3975C1E-A63F-49CC-A642-071CA4E1DF0A}" srcOrd="3" destOrd="0" presId="urn:microsoft.com/office/officeart/2018/2/layout/IconVerticalSolidList"/>
    <dgm:cxn modelId="{530015A2-4361-4B5A-AC1A-FA955E61123E}" type="presParOf" srcId="{D3A65688-C1C4-48A6-BB35-03A4186975A6}" destId="{A87D874B-9179-4683-ABC9-A69583A7D2C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7BBF8A-FBD8-49DD-9595-A256143A54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AC0236-EC53-48A3-A726-41FA2ED08561}">
      <dgm:prSet/>
      <dgm:spPr/>
      <dgm:t>
        <a:bodyPr/>
        <a:lstStyle/>
        <a:p>
          <a:r>
            <a:rPr lang="en-US"/>
            <a:t>All values in an array are assigned identifier numbers called indexes</a:t>
          </a:r>
        </a:p>
      </dgm:t>
    </dgm:pt>
    <dgm:pt modelId="{906D12B1-1DCE-4829-A9BE-4CB3D95C9F17}" type="parTrans" cxnId="{575798BF-580D-4226-97DB-3A4FB65013E7}">
      <dgm:prSet/>
      <dgm:spPr/>
      <dgm:t>
        <a:bodyPr/>
        <a:lstStyle/>
        <a:p>
          <a:endParaRPr lang="en-US"/>
        </a:p>
      </dgm:t>
    </dgm:pt>
    <dgm:pt modelId="{286D3CD4-4DFF-43BD-B4C7-8BD29C7D41A1}" type="sibTrans" cxnId="{575798BF-580D-4226-97DB-3A4FB65013E7}">
      <dgm:prSet/>
      <dgm:spPr/>
      <dgm:t>
        <a:bodyPr/>
        <a:lstStyle/>
        <a:p>
          <a:endParaRPr lang="en-US"/>
        </a:p>
      </dgm:t>
    </dgm:pt>
    <dgm:pt modelId="{0721A37D-1775-4D1B-AF77-3596E57D8FE6}">
      <dgm:prSet/>
      <dgm:spPr/>
      <dgm:t>
        <a:bodyPr/>
        <a:lstStyle/>
        <a:p>
          <a:r>
            <a:rPr lang="en-US"/>
            <a:t>JavaScript arrays are zero index</a:t>
          </a:r>
        </a:p>
      </dgm:t>
    </dgm:pt>
    <dgm:pt modelId="{63141EDC-5AD9-4227-AA39-DB781F7DF614}" type="parTrans" cxnId="{1702102C-4699-4EAB-9DE7-50A9C024DA34}">
      <dgm:prSet/>
      <dgm:spPr/>
      <dgm:t>
        <a:bodyPr/>
        <a:lstStyle/>
        <a:p>
          <a:endParaRPr lang="en-US"/>
        </a:p>
      </dgm:t>
    </dgm:pt>
    <dgm:pt modelId="{00B07A92-1C62-4D80-B985-B0D8944FD0DA}" type="sibTrans" cxnId="{1702102C-4699-4EAB-9DE7-50A9C024DA34}">
      <dgm:prSet/>
      <dgm:spPr/>
      <dgm:t>
        <a:bodyPr/>
        <a:lstStyle/>
        <a:p>
          <a:endParaRPr lang="en-US"/>
        </a:p>
      </dgm:t>
    </dgm:pt>
    <dgm:pt modelId="{5D9303A0-B4AC-45DF-800D-14C0C4D0D97B}">
      <dgm:prSet/>
      <dgm:spPr/>
      <dgm:t>
        <a:bodyPr/>
        <a:lstStyle/>
        <a:p>
          <a:r>
            <a:rPr lang="en-US"/>
            <a:t>Number of items in an array</a:t>
          </a:r>
        </a:p>
      </dgm:t>
    </dgm:pt>
    <dgm:pt modelId="{55973EB2-80F2-47BF-AF0A-AF54E08738FB}" type="parTrans" cxnId="{1A68DD28-7DDD-42E8-BFF8-462C99F7277E}">
      <dgm:prSet/>
      <dgm:spPr/>
      <dgm:t>
        <a:bodyPr/>
        <a:lstStyle/>
        <a:p>
          <a:endParaRPr lang="en-US"/>
        </a:p>
      </dgm:t>
    </dgm:pt>
    <dgm:pt modelId="{38D27D92-0E20-4A93-AF3F-82CC608ECE16}" type="sibTrans" cxnId="{1A68DD28-7DDD-42E8-BFF8-462C99F7277E}">
      <dgm:prSet/>
      <dgm:spPr/>
      <dgm:t>
        <a:bodyPr/>
        <a:lstStyle/>
        <a:p>
          <a:endParaRPr lang="en-US"/>
        </a:p>
      </dgm:t>
    </dgm:pt>
    <dgm:pt modelId="{8D0270ED-0396-4267-B328-A72226C91A79}">
      <dgm:prSet/>
      <dgm:spPr/>
      <dgm:t>
        <a:bodyPr/>
        <a:lstStyle/>
        <a:p>
          <a:r>
            <a:rPr lang="en-US"/>
            <a:t>length keyword</a:t>
          </a:r>
        </a:p>
      </dgm:t>
    </dgm:pt>
    <dgm:pt modelId="{C0B1AB1C-E46C-43C0-8091-3C85E67E2E35}" type="parTrans" cxnId="{028BF64E-78F2-4FC0-9C42-36BD04848764}">
      <dgm:prSet/>
      <dgm:spPr/>
      <dgm:t>
        <a:bodyPr/>
        <a:lstStyle/>
        <a:p>
          <a:endParaRPr lang="en-US"/>
        </a:p>
      </dgm:t>
    </dgm:pt>
    <dgm:pt modelId="{033E041B-C499-469B-B734-F0438C09EE47}" type="sibTrans" cxnId="{028BF64E-78F2-4FC0-9C42-36BD04848764}">
      <dgm:prSet/>
      <dgm:spPr/>
      <dgm:t>
        <a:bodyPr/>
        <a:lstStyle/>
        <a:p>
          <a:endParaRPr lang="en-US"/>
        </a:p>
      </dgm:t>
    </dgm:pt>
    <dgm:pt modelId="{1552FE56-C743-4904-98C3-19D13439F3FC}" type="pres">
      <dgm:prSet presAssocID="{BC7BBF8A-FBD8-49DD-9595-A256143A54AE}" presName="root" presStyleCnt="0">
        <dgm:presLayoutVars>
          <dgm:dir/>
          <dgm:resizeHandles val="exact"/>
        </dgm:presLayoutVars>
      </dgm:prSet>
      <dgm:spPr/>
    </dgm:pt>
    <dgm:pt modelId="{359B245B-BA2C-4D5E-82D8-B903A182F4E5}" type="pres">
      <dgm:prSet presAssocID="{9EAC0236-EC53-48A3-A726-41FA2ED08561}" presName="compNode" presStyleCnt="0"/>
      <dgm:spPr/>
    </dgm:pt>
    <dgm:pt modelId="{7E61FD9C-EC84-4C01-A3E1-460919B7EF44}" type="pres">
      <dgm:prSet presAssocID="{9EAC0236-EC53-48A3-A726-41FA2ED08561}" presName="bgRect" presStyleLbl="bgShp" presStyleIdx="0" presStyleCnt="3"/>
      <dgm:spPr/>
    </dgm:pt>
    <dgm:pt modelId="{E4CED739-418D-46E1-BA9F-193C000E61BD}" type="pres">
      <dgm:prSet presAssocID="{9EAC0236-EC53-48A3-A726-41FA2ED085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"/>
        </a:ext>
      </dgm:extLst>
    </dgm:pt>
    <dgm:pt modelId="{52A05C9C-45A0-4F0C-8DA3-AE5228AC036D}" type="pres">
      <dgm:prSet presAssocID="{9EAC0236-EC53-48A3-A726-41FA2ED08561}" presName="spaceRect" presStyleCnt="0"/>
      <dgm:spPr/>
    </dgm:pt>
    <dgm:pt modelId="{11851BFF-372B-4A83-BAB2-CA85A814A3DF}" type="pres">
      <dgm:prSet presAssocID="{9EAC0236-EC53-48A3-A726-41FA2ED08561}" presName="parTx" presStyleLbl="revTx" presStyleIdx="0" presStyleCnt="4">
        <dgm:presLayoutVars>
          <dgm:chMax val="0"/>
          <dgm:chPref val="0"/>
        </dgm:presLayoutVars>
      </dgm:prSet>
      <dgm:spPr/>
    </dgm:pt>
    <dgm:pt modelId="{7CFF912D-8667-4F28-AA0A-5BCE14DC5CB3}" type="pres">
      <dgm:prSet presAssocID="{286D3CD4-4DFF-43BD-B4C7-8BD29C7D41A1}" presName="sibTrans" presStyleCnt="0"/>
      <dgm:spPr/>
    </dgm:pt>
    <dgm:pt modelId="{2D33A51A-BC8F-4FCC-BB9C-0670ED7707C0}" type="pres">
      <dgm:prSet presAssocID="{0721A37D-1775-4D1B-AF77-3596E57D8FE6}" presName="compNode" presStyleCnt="0"/>
      <dgm:spPr/>
    </dgm:pt>
    <dgm:pt modelId="{99274251-4EF0-46BC-8EA1-189A9EC438FE}" type="pres">
      <dgm:prSet presAssocID="{0721A37D-1775-4D1B-AF77-3596E57D8FE6}" presName="bgRect" presStyleLbl="bgShp" presStyleIdx="1" presStyleCnt="3"/>
      <dgm:spPr/>
    </dgm:pt>
    <dgm:pt modelId="{8C22FFCB-89E7-409B-9295-43B53F1C2999}" type="pres">
      <dgm:prSet presAssocID="{0721A37D-1775-4D1B-AF77-3596E57D8F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8F7E08-E958-4469-8AF7-DA9C9FE0E0CD}" type="pres">
      <dgm:prSet presAssocID="{0721A37D-1775-4D1B-AF77-3596E57D8FE6}" presName="spaceRect" presStyleCnt="0"/>
      <dgm:spPr/>
    </dgm:pt>
    <dgm:pt modelId="{EE7E7147-5FE7-4FBC-80E8-C43574B0D933}" type="pres">
      <dgm:prSet presAssocID="{0721A37D-1775-4D1B-AF77-3596E57D8FE6}" presName="parTx" presStyleLbl="revTx" presStyleIdx="1" presStyleCnt="4">
        <dgm:presLayoutVars>
          <dgm:chMax val="0"/>
          <dgm:chPref val="0"/>
        </dgm:presLayoutVars>
      </dgm:prSet>
      <dgm:spPr/>
    </dgm:pt>
    <dgm:pt modelId="{E00E7ACE-8D4B-438F-9CD5-0681F2336ABD}" type="pres">
      <dgm:prSet presAssocID="{00B07A92-1C62-4D80-B985-B0D8944FD0DA}" presName="sibTrans" presStyleCnt="0"/>
      <dgm:spPr/>
    </dgm:pt>
    <dgm:pt modelId="{13BB575C-5E6C-47A4-AE2B-C08E483EE04C}" type="pres">
      <dgm:prSet presAssocID="{5D9303A0-B4AC-45DF-800D-14C0C4D0D97B}" presName="compNode" presStyleCnt="0"/>
      <dgm:spPr/>
    </dgm:pt>
    <dgm:pt modelId="{E2000C19-7C66-45B3-BFA6-C049E2B52178}" type="pres">
      <dgm:prSet presAssocID="{5D9303A0-B4AC-45DF-800D-14C0C4D0D97B}" presName="bgRect" presStyleLbl="bgShp" presStyleIdx="2" presStyleCnt="3"/>
      <dgm:spPr/>
    </dgm:pt>
    <dgm:pt modelId="{2E46DB5D-FFEA-47FC-BB50-DC01B5C08F5C}" type="pres">
      <dgm:prSet presAssocID="{5D9303A0-B4AC-45DF-800D-14C0C4D0D9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shtag"/>
        </a:ext>
      </dgm:extLst>
    </dgm:pt>
    <dgm:pt modelId="{6C0BE5F3-873A-48F8-8F13-82BE6C28AC68}" type="pres">
      <dgm:prSet presAssocID="{5D9303A0-B4AC-45DF-800D-14C0C4D0D97B}" presName="spaceRect" presStyleCnt="0"/>
      <dgm:spPr/>
    </dgm:pt>
    <dgm:pt modelId="{EE0A20D5-91C5-4C6A-A98F-665FBB1B67EC}" type="pres">
      <dgm:prSet presAssocID="{5D9303A0-B4AC-45DF-800D-14C0C4D0D97B}" presName="parTx" presStyleLbl="revTx" presStyleIdx="2" presStyleCnt="4">
        <dgm:presLayoutVars>
          <dgm:chMax val="0"/>
          <dgm:chPref val="0"/>
        </dgm:presLayoutVars>
      </dgm:prSet>
      <dgm:spPr/>
    </dgm:pt>
    <dgm:pt modelId="{9E9839C0-4712-49D8-931A-504C09A3C97E}" type="pres">
      <dgm:prSet presAssocID="{5D9303A0-B4AC-45DF-800D-14C0C4D0D97B}" presName="desTx" presStyleLbl="revTx" presStyleIdx="3" presStyleCnt="4">
        <dgm:presLayoutVars/>
      </dgm:prSet>
      <dgm:spPr/>
    </dgm:pt>
  </dgm:ptLst>
  <dgm:cxnLst>
    <dgm:cxn modelId="{1A68DD28-7DDD-42E8-BFF8-462C99F7277E}" srcId="{BC7BBF8A-FBD8-49DD-9595-A256143A54AE}" destId="{5D9303A0-B4AC-45DF-800D-14C0C4D0D97B}" srcOrd="2" destOrd="0" parTransId="{55973EB2-80F2-47BF-AF0A-AF54E08738FB}" sibTransId="{38D27D92-0E20-4A93-AF3F-82CC608ECE16}"/>
    <dgm:cxn modelId="{1702102C-4699-4EAB-9DE7-50A9C024DA34}" srcId="{BC7BBF8A-FBD8-49DD-9595-A256143A54AE}" destId="{0721A37D-1775-4D1B-AF77-3596E57D8FE6}" srcOrd="1" destOrd="0" parTransId="{63141EDC-5AD9-4227-AA39-DB781F7DF614}" sibTransId="{00B07A92-1C62-4D80-B985-B0D8944FD0DA}"/>
    <dgm:cxn modelId="{FDDE7C3B-7203-436C-AA35-F6F3980C3A42}" type="presOf" srcId="{9EAC0236-EC53-48A3-A726-41FA2ED08561}" destId="{11851BFF-372B-4A83-BAB2-CA85A814A3DF}" srcOrd="0" destOrd="0" presId="urn:microsoft.com/office/officeart/2018/2/layout/IconVerticalSolidList"/>
    <dgm:cxn modelId="{028BF64E-78F2-4FC0-9C42-36BD04848764}" srcId="{5D9303A0-B4AC-45DF-800D-14C0C4D0D97B}" destId="{8D0270ED-0396-4267-B328-A72226C91A79}" srcOrd="0" destOrd="0" parTransId="{C0B1AB1C-E46C-43C0-8091-3C85E67E2E35}" sibTransId="{033E041B-C499-469B-B734-F0438C09EE47}"/>
    <dgm:cxn modelId="{2C52EC7A-DCC8-4B22-9E60-6F720FFDAC08}" type="presOf" srcId="{0721A37D-1775-4D1B-AF77-3596E57D8FE6}" destId="{EE7E7147-5FE7-4FBC-80E8-C43574B0D933}" srcOrd="0" destOrd="0" presId="urn:microsoft.com/office/officeart/2018/2/layout/IconVerticalSolidList"/>
    <dgm:cxn modelId="{13663E84-D635-42B7-83FD-FF9621490292}" type="presOf" srcId="{8D0270ED-0396-4267-B328-A72226C91A79}" destId="{9E9839C0-4712-49D8-931A-504C09A3C97E}" srcOrd="0" destOrd="0" presId="urn:microsoft.com/office/officeart/2018/2/layout/IconVerticalSolidList"/>
    <dgm:cxn modelId="{575798BF-580D-4226-97DB-3A4FB65013E7}" srcId="{BC7BBF8A-FBD8-49DD-9595-A256143A54AE}" destId="{9EAC0236-EC53-48A3-A726-41FA2ED08561}" srcOrd="0" destOrd="0" parTransId="{906D12B1-1DCE-4829-A9BE-4CB3D95C9F17}" sibTransId="{286D3CD4-4DFF-43BD-B4C7-8BD29C7D41A1}"/>
    <dgm:cxn modelId="{C351E9D8-AD7C-45A6-BB41-C4483C0EBFBC}" type="presOf" srcId="{5D9303A0-B4AC-45DF-800D-14C0C4D0D97B}" destId="{EE0A20D5-91C5-4C6A-A98F-665FBB1B67EC}" srcOrd="0" destOrd="0" presId="urn:microsoft.com/office/officeart/2018/2/layout/IconVerticalSolidList"/>
    <dgm:cxn modelId="{81D944DF-CEE1-4005-B926-98201D63186B}" type="presOf" srcId="{BC7BBF8A-FBD8-49DD-9595-A256143A54AE}" destId="{1552FE56-C743-4904-98C3-19D13439F3FC}" srcOrd="0" destOrd="0" presId="urn:microsoft.com/office/officeart/2018/2/layout/IconVerticalSolidList"/>
    <dgm:cxn modelId="{9CF1649B-55DD-442A-8663-5DFB2CA2299B}" type="presParOf" srcId="{1552FE56-C743-4904-98C3-19D13439F3FC}" destId="{359B245B-BA2C-4D5E-82D8-B903A182F4E5}" srcOrd="0" destOrd="0" presId="urn:microsoft.com/office/officeart/2018/2/layout/IconVerticalSolidList"/>
    <dgm:cxn modelId="{7E837C9A-8E38-45C0-96CB-5C514E7CAA2D}" type="presParOf" srcId="{359B245B-BA2C-4D5E-82D8-B903A182F4E5}" destId="{7E61FD9C-EC84-4C01-A3E1-460919B7EF44}" srcOrd="0" destOrd="0" presId="urn:microsoft.com/office/officeart/2018/2/layout/IconVerticalSolidList"/>
    <dgm:cxn modelId="{3838789F-8927-43C6-AE7B-C591255E0C6B}" type="presParOf" srcId="{359B245B-BA2C-4D5E-82D8-B903A182F4E5}" destId="{E4CED739-418D-46E1-BA9F-193C000E61BD}" srcOrd="1" destOrd="0" presId="urn:microsoft.com/office/officeart/2018/2/layout/IconVerticalSolidList"/>
    <dgm:cxn modelId="{CB2F273D-17F3-4C25-8AB5-DF84C7CB2E78}" type="presParOf" srcId="{359B245B-BA2C-4D5E-82D8-B903A182F4E5}" destId="{52A05C9C-45A0-4F0C-8DA3-AE5228AC036D}" srcOrd="2" destOrd="0" presId="urn:microsoft.com/office/officeart/2018/2/layout/IconVerticalSolidList"/>
    <dgm:cxn modelId="{05B3840F-209C-43BC-B7A7-4AB2065072CA}" type="presParOf" srcId="{359B245B-BA2C-4D5E-82D8-B903A182F4E5}" destId="{11851BFF-372B-4A83-BAB2-CA85A814A3DF}" srcOrd="3" destOrd="0" presId="urn:microsoft.com/office/officeart/2018/2/layout/IconVerticalSolidList"/>
    <dgm:cxn modelId="{FA2298A8-940B-4158-AF00-6DA92DCC90C0}" type="presParOf" srcId="{1552FE56-C743-4904-98C3-19D13439F3FC}" destId="{7CFF912D-8667-4F28-AA0A-5BCE14DC5CB3}" srcOrd="1" destOrd="0" presId="urn:microsoft.com/office/officeart/2018/2/layout/IconVerticalSolidList"/>
    <dgm:cxn modelId="{90C13781-B5CD-459A-88FB-C73035096DE6}" type="presParOf" srcId="{1552FE56-C743-4904-98C3-19D13439F3FC}" destId="{2D33A51A-BC8F-4FCC-BB9C-0670ED7707C0}" srcOrd="2" destOrd="0" presId="urn:microsoft.com/office/officeart/2018/2/layout/IconVerticalSolidList"/>
    <dgm:cxn modelId="{FF97A2C4-DF7F-4EA8-8E5A-DC5E54E9D69B}" type="presParOf" srcId="{2D33A51A-BC8F-4FCC-BB9C-0670ED7707C0}" destId="{99274251-4EF0-46BC-8EA1-189A9EC438FE}" srcOrd="0" destOrd="0" presId="urn:microsoft.com/office/officeart/2018/2/layout/IconVerticalSolidList"/>
    <dgm:cxn modelId="{A235BF7F-CD3D-4281-A829-FE0FDCC39913}" type="presParOf" srcId="{2D33A51A-BC8F-4FCC-BB9C-0670ED7707C0}" destId="{8C22FFCB-89E7-409B-9295-43B53F1C2999}" srcOrd="1" destOrd="0" presId="urn:microsoft.com/office/officeart/2018/2/layout/IconVerticalSolidList"/>
    <dgm:cxn modelId="{A82B2AB4-52CD-436A-B01F-1A753AFB378E}" type="presParOf" srcId="{2D33A51A-BC8F-4FCC-BB9C-0670ED7707C0}" destId="{F68F7E08-E958-4469-8AF7-DA9C9FE0E0CD}" srcOrd="2" destOrd="0" presId="urn:microsoft.com/office/officeart/2018/2/layout/IconVerticalSolidList"/>
    <dgm:cxn modelId="{2E5E3D64-980C-4024-8F7C-0F77A9333984}" type="presParOf" srcId="{2D33A51A-BC8F-4FCC-BB9C-0670ED7707C0}" destId="{EE7E7147-5FE7-4FBC-80E8-C43574B0D933}" srcOrd="3" destOrd="0" presId="urn:microsoft.com/office/officeart/2018/2/layout/IconVerticalSolidList"/>
    <dgm:cxn modelId="{4EBB0D06-7BAB-4C55-AA97-C718E4B9AB25}" type="presParOf" srcId="{1552FE56-C743-4904-98C3-19D13439F3FC}" destId="{E00E7ACE-8D4B-438F-9CD5-0681F2336ABD}" srcOrd="3" destOrd="0" presId="urn:microsoft.com/office/officeart/2018/2/layout/IconVerticalSolidList"/>
    <dgm:cxn modelId="{33230B1F-CDB2-465B-AEAD-9F0C6DD05EC4}" type="presParOf" srcId="{1552FE56-C743-4904-98C3-19D13439F3FC}" destId="{13BB575C-5E6C-47A4-AE2B-C08E483EE04C}" srcOrd="4" destOrd="0" presId="urn:microsoft.com/office/officeart/2018/2/layout/IconVerticalSolidList"/>
    <dgm:cxn modelId="{4F3F916F-AF27-4BF2-A184-CB7AD0D4986B}" type="presParOf" srcId="{13BB575C-5E6C-47A4-AE2B-C08E483EE04C}" destId="{E2000C19-7C66-45B3-BFA6-C049E2B52178}" srcOrd="0" destOrd="0" presId="urn:microsoft.com/office/officeart/2018/2/layout/IconVerticalSolidList"/>
    <dgm:cxn modelId="{0DD8DEF0-71AF-4882-952A-9B029CDCE632}" type="presParOf" srcId="{13BB575C-5E6C-47A4-AE2B-C08E483EE04C}" destId="{2E46DB5D-FFEA-47FC-BB50-DC01B5C08F5C}" srcOrd="1" destOrd="0" presId="urn:microsoft.com/office/officeart/2018/2/layout/IconVerticalSolidList"/>
    <dgm:cxn modelId="{A08BC082-7644-4F21-898B-DACF385EA6B0}" type="presParOf" srcId="{13BB575C-5E6C-47A4-AE2B-C08E483EE04C}" destId="{6C0BE5F3-873A-48F8-8F13-82BE6C28AC68}" srcOrd="2" destOrd="0" presId="urn:microsoft.com/office/officeart/2018/2/layout/IconVerticalSolidList"/>
    <dgm:cxn modelId="{8A18BC4D-F8F1-4FC0-A368-69A1AF409019}" type="presParOf" srcId="{13BB575C-5E6C-47A4-AE2B-C08E483EE04C}" destId="{EE0A20D5-91C5-4C6A-A98F-665FBB1B67EC}" srcOrd="3" destOrd="0" presId="urn:microsoft.com/office/officeart/2018/2/layout/IconVerticalSolidList"/>
    <dgm:cxn modelId="{79767CB9-7B60-49AA-8942-E3EC5C75725B}" type="presParOf" srcId="{13BB575C-5E6C-47A4-AE2B-C08E483EE04C}" destId="{9E9839C0-4712-49D8-931A-504C09A3C97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46ED-40AF-4AC9-A7A1-326B384157C7}">
      <dsp:nvSpPr>
        <dsp:cNvPr id="0" name=""/>
        <dsp:cNvSpPr/>
      </dsp:nvSpPr>
      <dsp:spPr>
        <a:xfrm>
          <a:off x="0" y="583019"/>
          <a:ext cx="6692813" cy="233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583184" rIns="51943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Scripts reset these variables each time the page is loaded/reloaded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Variables may be calculated and re processed</a:t>
          </a:r>
        </a:p>
      </dsp:txBody>
      <dsp:txXfrm>
        <a:off x="0" y="583019"/>
        <a:ext cx="6692813" cy="2337300"/>
      </dsp:txXfrm>
    </dsp:sp>
    <dsp:sp modelId="{C20D725E-0767-43C2-8CB0-FAF20ADD2FED}">
      <dsp:nvSpPr>
        <dsp:cNvPr id="0" name=""/>
        <dsp:cNvSpPr/>
      </dsp:nvSpPr>
      <dsp:spPr>
        <a:xfrm>
          <a:off x="334640" y="169739"/>
          <a:ext cx="4684969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Used to store temporary information</a:t>
          </a:r>
        </a:p>
      </dsp:txBody>
      <dsp:txXfrm>
        <a:off x="374989" y="210088"/>
        <a:ext cx="4604271" cy="745862"/>
      </dsp:txXfrm>
    </dsp:sp>
    <dsp:sp modelId="{ECE645AF-3801-48BA-86F7-B858CBC6A0AB}">
      <dsp:nvSpPr>
        <dsp:cNvPr id="0" name=""/>
        <dsp:cNvSpPr/>
      </dsp:nvSpPr>
      <dsp:spPr>
        <a:xfrm>
          <a:off x="0" y="3484800"/>
          <a:ext cx="6692813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583184" rIns="51943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“var” keyword</a:t>
          </a:r>
        </a:p>
      </dsp:txBody>
      <dsp:txXfrm>
        <a:off x="0" y="3484800"/>
        <a:ext cx="6692813" cy="1168650"/>
      </dsp:txXfrm>
    </dsp:sp>
    <dsp:sp modelId="{3E486BA4-1909-44CE-BC09-596AE19EDB75}">
      <dsp:nvSpPr>
        <dsp:cNvPr id="0" name=""/>
        <dsp:cNvSpPr/>
      </dsp:nvSpPr>
      <dsp:spPr>
        <a:xfrm>
          <a:off x="334640" y="3071519"/>
          <a:ext cx="4684969" cy="82656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Must be declared</a:t>
          </a:r>
        </a:p>
      </dsp:txBody>
      <dsp:txXfrm>
        <a:off x="374989" y="3111868"/>
        <a:ext cx="4604271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3A098-6FC4-4E7A-9E4E-88EBF7C73986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37E8C-D768-431B-8342-1E45AF3736BF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BDA56-BAD4-4625-A429-37E6D7ADCBAD}">
      <dsp:nvSpPr>
        <dsp:cNvPr id="0" name=""/>
        <dsp:cNvSpPr/>
      </dsp:nvSpPr>
      <dsp:spPr>
        <a:xfrm>
          <a:off x="1591264" y="588"/>
          <a:ext cx="3011766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var quantity;</a:t>
          </a:r>
        </a:p>
      </dsp:txBody>
      <dsp:txXfrm>
        <a:off x="1591264" y="588"/>
        <a:ext cx="3011766" cy="1377717"/>
      </dsp:txXfrm>
    </dsp:sp>
    <dsp:sp modelId="{2990AA30-2D3A-4B46-9EE2-C210BC8B3D96}">
      <dsp:nvSpPr>
        <dsp:cNvPr id="0" name=""/>
        <dsp:cNvSpPr/>
      </dsp:nvSpPr>
      <dsp:spPr>
        <a:xfrm>
          <a:off x="4603030" y="588"/>
          <a:ext cx="2089783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var represents the keywork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quantity represents the variable name</a:t>
          </a:r>
        </a:p>
      </dsp:txBody>
      <dsp:txXfrm>
        <a:off x="4603030" y="588"/>
        <a:ext cx="2089783" cy="1377717"/>
      </dsp:txXfrm>
    </dsp:sp>
    <dsp:sp modelId="{9A78F727-95B1-4E4A-9802-2558A57056FB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CAFC5-6220-4814-B6B8-FC8EE9109879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9663E-D2C6-4613-A2DC-6269521F04D1}">
      <dsp:nvSpPr>
        <dsp:cNvPr id="0" name=""/>
        <dsp:cNvSpPr/>
      </dsp:nvSpPr>
      <dsp:spPr>
        <a:xfrm>
          <a:off x="1591264" y="1722736"/>
          <a:ext cx="3011766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camelCase</a:t>
          </a:r>
        </a:p>
      </dsp:txBody>
      <dsp:txXfrm>
        <a:off x="1591264" y="1722736"/>
        <a:ext cx="3011766" cy="1377717"/>
      </dsp:txXfrm>
    </dsp:sp>
    <dsp:sp modelId="{712F42CA-285E-4F12-A281-B26E83D41D78}">
      <dsp:nvSpPr>
        <dsp:cNvPr id="0" name=""/>
        <dsp:cNvSpPr/>
      </dsp:nvSpPr>
      <dsp:spPr>
        <a:xfrm>
          <a:off x="4603030" y="1722736"/>
          <a:ext cx="2089783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for multiword variables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First word is all lowercase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Second word has the first letter capitalized</a:t>
          </a:r>
        </a:p>
      </dsp:txBody>
      <dsp:txXfrm>
        <a:off x="4603030" y="1722736"/>
        <a:ext cx="2089783" cy="1377717"/>
      </dsp:txXfrm>
    </dsp:sp>
    <dsp:sp modelId="{F05C13E4-1BB8-45DD-AA24-BE20D0D8F74F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58C78-91BC-48E4-B38F-92E7B154760D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D2DCE-CB71-49F2-B69C-1FF4A4558D76}">
      <dsp:nvSpPr>
        <dsp:cNvPr id="0" name=""/>
        <dsp:cNvSpPr/>
      </dsp:nvSpPr>
      <dsp:spPr>
        <a:xfrm>
          <a:off x="1591264" y="3444883"/>
          <a:ext cx="3011766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Variable scope</a:t>
          </a:r>
        </a:p>
      </dsp:txBody>
      <dsp:txXfrm>
        <a:off x="1591264" y="3444883"/>
        <a:ext cx="3011766" cy="1377717"/>
      </dsp:txXfrm>
    </dsp:sp>
    <dsp:sp modelId="{004EDADD-77D5-4FA1-978B-114F912C7B1C}">
      <dsp:nvSpPr>
        <dsp:cNvPr id="0" name=""/>
        <dsp:cNvSpPr/>
      </dsp:nvSpPr>
      <dsp:spPr>
        <a:xfrm>
          <a:off x="4603030" y="3444883"/>
          <a:ext cx="2089783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Determines if a variable is available throuought a script</a:t>
          </a:r>
        </a:p>
      </dsp:txBody>
      <dsp:txXfrm>
        <a:off x="4603030" y="3444883"/>
        <a:ext cx="2089783" cy="1377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146E9-5E2E-4160-A83F-0901CA81CA57}">
      <dsp:nvSpPr>
        <dsp:cNvPr id="0" name=""/>
        <dsp:cNvSpPr/>
      </dsp:nvSpPr>
      <dsp:spPr>
        <a:xfrm>
          <a:off x="0" y="783768"/>
          <a:ext cx="6692813" cy="1446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914C0-A4D1-4A6D-A40A-9CFC069A1036}">
      <dsp:nvSpPr>
        <dsp:cNvPr id="0" name=""/>
        <dsp:cNvSpPr/>
      </dsp:nvSpPr>
      <dsp:spPr>
        <a:xfrm>
          <a:off x="437704" y="1109333"/>
          <a:ext cx="795826" cy="795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D5D50-F781-4DD2-B179-DFEA3356C437}">
      <dsp:nvSpPr>
        <dsp:cNvPr id="0" name=""/>
        <dsp:cNvSpPr/>
      </dsp:nvSpPr>
      <dsp:spPr>
        <a:xfrm>
          <a:off x="1671235" y="783768"/>
          <a:ext cx="5021578" cy="144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6" tIns="153136" rIns="153136" bIns="1531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Assignment operator “=“</a:t>
          </a:r>
        </a:p>
      </dsp:txBody>
      <dsp:txXfrm>
        <a:off x="1671235" y="783768"/>
        <a:ext cx="5021578" cy="1446957"/>
      </dsp:txXfrm>
    </dsp:sp>
    <dsp:sp modelId="{5E31CED1-6CA9-476A-B17A-E1FCF0F76731}">
      <dsp:nvSpPr>
        <dsp:cNvPr id="0" name=""/>
        <dsp:cNvSpPr/>
      </dsp:nvSpPr>
      <dsp:spPr>
        <a:xfrm>
          <a:off x="0" y="2592464"/>
          <a:ext cx="6692813" cy="1446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89E0F-732A-4DC1-9BFB-C936ABB86346}">
      <dsp:nvSpPr>
        <dsp:cNvPr id="0" name=""/>
        <dsp:cNvSpPr/>
      </dsp:nvSpPr>
      <dsp:spPr>
        <a:xfrm>
          <a:off x="437704" y="2918029"/>
          <a:ext cx="795826" cy="795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91B1D-5E8E-4BFC-BA60-B798891318A5}">
      <dsp:nvSpPr>
        <dsp:cNvPr id="0" name=""/>
        <dsp:cNvSpPr/>
      </dsp:nvSpPr>
      <dsp:spPr>
        <a:xfrm>
          <a:off x="1671235" y="2592464"/>
          <a:ext cx="5021578" cy="144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6" tIns="153136" rIns="153136" bIns="1531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Unless otherwise initialized, variables are undefined</a:t>
          </a:r>
        </a:p>
      </dsp:txBody>
      <dsp:txXfrm>
        <a:off x="1671235" y="2592464"/>
        <a:ext cx="5021578" cy="1446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C409-49EB-4F50-AF04-E0ADB4E83CA5}">
      <dsp:nvSpPr>
        <dsp:cNvPr id="0" name=""/>
        <dsp:cNvSpPr/>
      </dsp:nvSpPr>
      <dsp:spPr>
        <a:xfrm>
          <a:off x="0" y="2943"/>
          <a:ext cx="6692813" cy="13763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BB93B-B952-4638-9AD6-8DDDF6B29C02}">
      <dsp:nvSpPr>
        <dsp:cNvPr id="0" name=""/>
        <dsp:cNvSpPr/>
      </dsp:nvSpPr>
      <dsp:spPr>
        <a:xfrm>
          <a:off x="416352" y="312627"/>
          <a:ext cx="757004" cy="7570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D4E94-A033-4064-B6B2-4935260C6903}">
      <dsp:nvSpPr>
        <dsp:cNvPr id="0" name=""/>
        <dsp:cNvSpPr/>
      </dsp:nvSpPr>
      <dsp:spPr>
        <a:xfrm>
          <a:off x="1589710" y="2943"/>
          <a:ext cx="3011766" cy="137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6" tIns="145666" rIns="145666" bIns="1456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Numeric</a:t>
          </a:r>
        </a:p>
      </dsp:txBody>
      <dsp:txXfrm>
        <a:off x="1589710" y="2943"/>
        <a:ext cx="3011766" cy="1376372"/>
      </dsp:txXfrm>
    </dsp:sp>
    <dsp:sp modelId="{0B637C7C-3E7F-4693-AFFB-10B2533F7F59}">
      <dsp:nvSpPr>
        <dsp:cNvPr id="0" name=""/>
        <dsp:cNvSpPr/>
      </dsp:nvSpPr>
      <dsp:spPr>
        <a:xfrm>
          <a:off x="4601476" y="2943"/>
          <a:ext cx="2089783" cy="137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6" tIns="145666" rIns="145666" bIns="14566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Decimal</a:t>
          </a:r>
        </a:p>
      </dsp:txBody>
      <dsp:txXfrm>
        <a:off x="4601476" y="2943"/>
        <a:ext cx="2089783" cy="1376372"/>
      </dsp:txXfrm>
    </dsp:sp>
    <dsp:sp modelId="{8130060A-6BF8-4405-8FC7-08217446A1E4}">
      <dsp:nvSpPr>
        <dsp:cNvPr id="0" name=""/>
        <dsp:cNvSpPr/>
      </dsp:nvSpPr>
      <dsp:spPr>
        <a:xfrm>
          <a:off x="0" y="1723408"/>
          <a:ext cx="6692813" cy="13763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A6F18-2F08-41B9-BFCA-32E2D604BBE9}">
      <dsp:nvSpPr>
        <dsp:cNvPr id="0" name=""/>
        <dsp:cNvSpPr/>
      </dsp:nvSpPr>
      <dsp:spPr>
        <a:xfrm>
          <a:off x="416352" y="2033092"/>
          <a:ext cx="757004" cy="757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0482B-D8D6-447B-9CBB-8DCD90C01948}">
      <dsp:nvSpPr>
        <dsp:cNvPr id="0" name=""/>
        <dsp:cNvSpPr/>
      </dsp:nvSpPr>
      <dsp:spPr>
        <a:xfrm>
          <a:off x="1589710" y="1723408"/>
          <a:ext cx="3011766" cy="137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6" tIns="145666" rIns="145666" bIns="1456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String</a:t>
          </a:r>
        </a:p>
      </dsp:txBody>
      <dsp:txXfrm>
        <a:off x="1589710" y="1723408"/>
        <a:ext cx="3011766" cy="1376372"/>
      </dsp:txXfrm>
    </dsp:sp>
    <dsp:sp modelId="{8D490F85-434E-4709-8B15-848293A7DEE6}">
      <dsp:nvSpPr>
        <dsp:cNvPr id="0" name=""/>
        <dsp:cNvSpPr/>
      </dsp:nvSpPr>
      <dsp:spPr>
        <a:xfrm>
          <a:off x="4601476" y="1723408"/>
          <a:ext cx="2089783" cy="137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6" tIns="145666" rIns="145666" bIns="14566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Text/letters/numbers/characters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Must contain matching pair single or double quotes “” or ‘’</a:t>
          </a:r>
        </a:p>
      </dsp:txBody>
      <dsp:txXfrm>
        <a:off x="4601476" y="1723408"/>
        <a:ext cx="2089783" cy="1376372"/>
      </dsp:txXfrm>
    </dsp:sp>
    <dsp:sp modelId="{7BA62609-4664-4BAD-9E70-998D416A155D}">
      <dsp:nvSpPr>
        <dsp:cNvPr id="0" name=""/>
        <dsp:cNvSpPr/>
      </dsp:nvSpPr>
      <dsp:spPr>
        <a:xfrm>
          <a:off x="0" y="3443874"/>
          <a:ext cx="6692813" cy="13763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D1D22-546B-4395-82A4-15A58B4D21FE}">
      <dsp:nvSpPr>
        <dsp:cNvPr id="0" name=""/>
        <dsp:cNvSpPr/>
      </dsp:nvSpPr>
      <dsp:spPr>
        <a:xfrm>
          <a:off x="416352" y="3753558"/>
          <a:ext cx="757004" cy="7570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75C1E-A63F-49CC-A642-071CA4E1DF0A}">
      <dsp:nvSpPr>
        <dsp:cNvPr id="0" name=""/>
        <dsp:cNvSpPr/>
      </dsp:nvSpPr>
      <dsp:spPr>
        <a:xfrm>
          <a:off x="1589710" y="3443874"/>
          <a:ext cx="3011766" cy="137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6" tIns="145666" rIns="145666" bIns="1456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Boolean</a:t>
          </a:r>
        </a:p>
      </dsp:txBody>
      <dsp:txXfrm>
        <a:off x="1589710" y="3443874"/>
        <a:ext cx="3011766" cy="1376372"/>
      </dsp:txXfrm>
    </dsp:sp>
    <dsp:sp modelId="{A87D874B-9179-4683-ABC9-A69583A7D2C8}">
      <dsp:nvSpPr>
        <dsp:cNvPr id="0" name=""/>
        <dsp:cNvSpPr/>
      </dsp:nvSpPr>
      <dsp:spPr>
        <a:xfrm>
          <a:off x="4601476" y="3443874"/>
          <a:ext cx="2089783" cy="137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666" tIns="145666" rIns="145666" bIns="14566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True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False</a:t>
          </a:r>
        </a:p>
      </dsp:txBody>
      <dsp:txXfrm>
        <a:off x="4601476" y="3443874"/>
        <a:ext cx="2089783" cy="13763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1FD9C-EC84-4C01-A3E1-460919B7EF44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ED739-418D-46E1-BA9F-193C000E61BD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51BFF-372B-4A83-BAB2-CA85A814A3DF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values in an array are assigned identifier numbers called indexes</a:t>
          </a:r>
        </a:p>
      </dsp:txBody>
      <dsp:txXfrm>
        <a:off x="1591264" y="588"/>
        <a:ext cx="5101549" cy="1377717"/>
      </dsp:txXfrm>
    </dsp:sp>
    <dsp:sp modelId="{99274251-4EF0-46BC-8EA1-189A9EC438FE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2FFCB-89E7-409B-9295-43B53F1C2999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E7147-5FE7-4FBC-80E8-C43574B0D933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JavaScript arrays are zero index</a:t>
          </a:r>
        </a:p>
      </dsp:txBody>
      <dsp:txXfrm>
        <a:off x="1591264" y="1722736"/>
        <a:ext cx="5101549" cy="1377717"/>
      </dsp:txXfrm>
    </dsp:sp>
    <dsp:sp modelId="{E2000C19-7C66-45B3-BFA6-C049E2B52178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6DB5D-FFEA-47FC-BB50-DC01B5C08F5C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A20D5-91C5-4C6A-A98F-665FBB1B67EC}">
      <dsp:nvSpPr>
        <dsp:cNvPr id="0" name=""/>
        <dsp:cNvSpPr/>
      </dsp:nvSpPr>
      <dsp:spPr>
        <a:xfrm>
          <a:off x="1591264" y="3444883"/>
          <a:ext cx="3011766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Number of items in an array</a:t>
          </a:r>
        </a:p>
      </dsp:txBody>
      <dsp:txXfrm>
        <a:off x="1591264" y="3444883"/>
        <a:ext cx="3011766" cy="1377717"/>
      </dsp:txXfrm>
    </dsp:sp>
    <dsp:sp modelId="{9E9839C0-4712-49D8-931A-504C09A3C97E}">
      <dsp:nvSpPr>
        <dsp:cNvPr id="0" name=""/>
        <dsp:cNvSpPr/>
      </dsp:nvSpPr>
      <dsp:spPr>
        <a:xfrm>
          <a:off x="4603030" y="3444883"/>
          <a:ext cx="2089783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length keyword</a:t>
          </a:r>
        </a:p>
      </dsp:txBody>
      <dsp:txXfrm>
        <a:off x="4603030" y="3444883"/>
        <a:ext cx="2089783" cy="1377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67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591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5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15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9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4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D903F-5261-4EC9-8117-20D12CEC99F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968EA1-9A3E-429F-BBB6-B8201E053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9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2747BB4-BCA4-80E3-9AE1-52CD3F463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3" r="-1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DDB93-07AE-4E92-ADCC-A1B7776A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Basic JavaScript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17A93-FA9A-417A-8693-2498CF4CD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UTSA</a:t>
            </a:r>
          </a:p>
          <a:p>
            <a:r>
              <a:rPr lang="en-US" sz="1600"/>
              <a:t>Computer Science</a:t>
            </a:r>
          </a:p>
          <a:p>
            <a:r>
              <a:rPr lang="en-US" sz="1600"/>
              <a:t>Juan M. Valadez, Jr.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2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75D4-1A36-4B7B-898C-D101933C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8FD9-F3B9-43C3-AB1A-16242540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store a list of variables</a:t>
            </a:r>
          </a:p>
          <a:p>
            <a:pPr lvl="1"/>
            <a:r>
              <a:rPr lang="en-US" dirty="0"/>
              <a:t>Values within the array should be related but can be mixed data types</a:t>
            </a:r>
          </a:p>
          <a:p>
            <a:pPr lvl="1"/>
            <a:r>
              <a:rPr lang="en-US" dirty="0"/>
              <a:t>Values separated by commas</a:t>
            </a:r>
          </a:p>
          <a:p>
            <a:r>
              <a:rPr lang="en-US" dirty="0"/>
              <a:t>Array Literal</a:t>
            </a:r>
          </a:p>
          <a:p>
            <a:pPr lvl="1"/>
            <a:r>
              <a:rPr lang="en-US" dirty="0"/>
              <a:t>colors = [‘</a:t>
            </a:r>
            <a:r>
              <a:rPr lang="en-US" dirty="0" err="1"/>
              <a:t>white’,’black’,’orange</a:t>
            </a:r>
            <a:r>
              <a:rPr lang="en-US" dirty="0"/>
              <a:t>’];</a:t>
            </a:r>
          </a:p>
          <a:p>
            <a:r>
              <a:rPr lang="en-US" dirty="0"/>
              <a:t>Array Constructor</a:t>
            </a:r>
          </a:p>
          <a:p>
            <a:pPr lvl="1"/>
            <a:r>
              <a:rPr lang="en-US" dirty="0"/>
              <a:t> var color = new Array(‘</a:t>
            </a:r>
            <a:r>
              <a:rPr lang="en-US" dirty="0" err="1"/>
              <a:t>white’,’black’,’orange</a:t>
            </a:r>
            <a:r>
              <a:rPr lang="en-US" dirty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71895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41F0-4CBA-41C8-8CBA-909CBDDD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Values in Arrays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2857C7-42E1-4C53-BE1F-19BC1582D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7260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1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E58F-F8A2-45DE-B263-AC87FA8C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9312-3DF5-4E35-9FC6-7F3DD7D1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evaluates into a single value</a:t>
            </a:r>
          </a:p>
          <a:p>
            <a:pPr lvl="1"/>
            <a:r>
              <a:rPr lang="en-US" dirty="0"/>
              <a:t>Assign value to a variable i.e.: “=“</a:t>
            </a:r>
          </a:p>
          <a:p>
            <a:pPr lvl="2"/>
            <a:r>
              <a:rPr lang="en-US" dirty="0"/>
              <a:t>Assignment Operators</a:t>
            </a:r>
          </a:p>
          <a:p>
            <a:pPr lvl="1"/>
            <a:r>
              <a:rPr lang="en-US" dirty="0"/>
              <a:t>User operators to assign a value to a variable</a:t>
            </a:r>
          </a:p>
          <a:p>
            <a:pPr lvl="2"/>
            <a:r>
              <a:rPr lang="en-US" dirty="0"/>
              <a:t>Arithmetic Operators</a:t>
            </a:r>
          </a:p>
          <a:p>
            <a:pPr lvl="3"/>
            <a:r>
              <a:rPr lang="en-US" dirty="0"/>
              <a:t>+,-,/,*,++,--,%</a:t>
            </a:r>
          </a:p>
          <a:p>
            <a:pPr lvl="1"/>
            <a:r>
              <a:rPr lang="en-US" dirty="0"/>
              <a:t>String operators concatenate two separate string to create a new string</a:t>
            </a:r>
          </a:p>
        </p:txBody>
      </p:sp>
    </p:spTree>
    <p:extLst>
      <p:ext uri="{BB962C8B-B14F-4D97-AF65-F5344CB8AC3E}">
        <p14:creationId xmlns:p14="http://schemas.microsoft.com/office/powerpoint/2010/main" val="300810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34C7-952D-4D07-81E7-A7C42784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E81B-7AAA-49F5-B8A2-F2345921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Understand the makeup of a JavaScript</a:t>
            </a:r>
          </a:p>
          <a:p>
            <a:pPr lvl="1"/>
            <a:r>
              <a:rPr lang="en-US" dirty="0"/>
              <a:t>Instruction set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28858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4603-4FEB-46F7-BE0F-FC9C09C4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13FF-901F-4545-80D1-30AD8CAF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instructions processed in sequential order</a:t>
            </a:r>
          </a:p>
          <a:p>
            <a:pPr lvl="1"/>
            <a:r>
              <a:rPr lang="en-US" dirty="0"/>
              <a:t>Statements should start on a new line</a:t>
            </a:r>
          </a:p>
          <a:p>
            <a:pPr lvl="1"/>
            <a:r>
              <a:rPr lang="en-US" dirty="0"/>
              <a:t>Must end with semicolon</a:t>
            </a:r>
          </a:p>
          <a:p>
            <a:r>
              <a:rPr lang="en-US" dirty="0"/>
              <a:t>Statements can contain code blocks</a:t>
            </a:r>
          </a:p>
          <a:p>
            <a:pPr lvl="1"/>
            <a:r>
              <a:rPr lang="en-US" dirty="0"/>
              <a:t>Must start and end with curly brackets { }</a:t>
            </a:r>
          </a:p>
          <a:p>
            <a:r>
              <a:rPr lang="en-US" dirty="0"/>
              <a:t>JavaScript is case sensitive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5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FCED-43FA-4673-9DA2-18AD3B48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C792-F5B7-4667-9C18-B63A8014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explain what your code does</a:t>
            </a:r>
          </a:p>
          <a:p>
            <a:pPr lvl="1"/>
            <a:r>
              <a:rPr lang="en-US" dirty="0"/>
              <a:t>Readability and understandability</a:t>
            </a:r>
          </a:p>
          <a:p>
            <a:pPr lvl="1"/>
            <a:r>
              <a:rPr lang="en-US" dirty="0"/>
              <a:t>Helps others work on your code</a:t>
            </a:r>
          </a:p>
          <a:p>
            <a:r>
              <a:rPr lang="en-US" dirty="0"/>
              <a:t>Single line comment</a:t>
            </a:r>
          </a:p>
          <a:p>
            <a:pPr lvl="1"/>
            <a:r>
              <a:rPr lang="en-US" dirty="0"/>
              <a:t>Double forward slash //</a:t>
            </a:r>
          </a:p>
          <a:p>
            <a:pPr lvl="1"/>
            <a:r>
              <a:rPr lang="en-US" dirty="0"/>
              <a:t>Short description of what that statement is doing</a:t>
            </a:r>
          </a:p>
          <a:p>
            <a:r>
              <a:rPr lang="en-US" dirty="0"/>
              <a:t>Multi line comments</a:t>
            </a:r>
          </a:p>
          <a:p>
            <a:pPr lvl="1"/>
            <a:r>
              <a:rPr lang="en-US" dirty="0"/>
              <a:t>Start and end with /* */</a:t>
            </a:r>
          </a:p>
          <a:p>
            <a:pPr lvl="1"/>
            <a:r>
              <a:rPr lang="en-US" dirty="0"/>
              <a:t>Used to give detailed descriptions of how the script works</a:t>
            </a:r>
          </a:p>
          <a:p>
            <a:pPr lvl="1"/>
            <a:r>
              <a:rPr lang="en-US" dirty="0"/>
              <a:t>Can be used to disable sections of your code</a:t>
            </a:r>
          </a:p>
        </p:txBody>
      </p:sp>
    </p:spTree>
    <p:extLst>
      <p:ext uri="{BB962C8B-B14F-4D97-AF65-F5344CB8AC3E}">
        <p14:creationId xmlns:p14="http://schemas.microsoft.com/office/powerpoint/2010/main" val="362122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D936-AC80-400C-A9B6-99EEE840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93DF47-C9F5-4164-BC61-D3085E94F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21436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38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5BAA-58D3-4A26-A0F9-0F3F1863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Declaring 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884BC2-B864-46F1-9DEC-BE4BFCA86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265454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78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FBFE-8D67-4F07-94F7-31A58FC9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Assigning Values to 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899434-E1BE-43CC-8D6D-FAAD7C49B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42433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79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59AE-C41E-4ABF-BF19-C9628A4F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4B3FFE-F9CF-485F-A53C-9933ECB5A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76487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68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869E-DFA9-436A-9308-1E5C2476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70B8-0AFF-45E3-AE29-096B5053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begin with a letter, dollar, or underscore</a:t>
            </a:r>
          </a:p>
          <a:p>
            <a:pPr lvl="1"/>
            <a:r>
              <a:rPr lang="en-US" dirty="0"/>
              <a:t>Never start with a number</a:t>
            </a:r>
          </a:p>
          <a:p>
            <a:r>
              <a:rPr lang="en-US" dirty="0"/>
              <a:t>Cannot use a dash (-) nor period (.) withing a variable name</a:t>
            </a:r>
          </a:p>
          <a:p>
            <a:r>
              <a:rPr lang="en-US" dirty="0"/>
              <a:t>Usage of keywords or reserved words not allowed</a:t>
            </a:r>
          </a:p>
          <a:p>
            <a:r>
              <a:rPr lang="en-US" dirty="0"/>
              <a:t>Variables are case sensitive</a:t>
            </a:r>
          </a:p>
          <a:p>
            <a:r>
              <a:rPr lang="en-US" dirty="0"/>
              <a:t>Use a name that describes the information being stored</a:t>
            </a:r>
          </a:p>
          <a:p>
            <a:r>
              <a:rPr lang="en-US" dirty="0"/>
              <a:t>Use camel case</a:t>
            </a:r>
          </a:p>
        </p:txBody>
      </p:sp>
    </p:spTree>
    <p:extLst>
      <p:ext uri="{BB962C8B-B14F-4D97-AF65-F5344CB8AC3E}">
        <p14:creationId xmlns:p14="http://schemas.microsoft.com/office/powerpoint/2010/main" val="1887067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414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Basic JavaScript Instructions</vt:lpstr>
      <vt:lpstr>Objectives</vt:lpstr>
      <vt:lpstr>Statements</vt:lpstr>
      <vt:lpstr>Comments</vt:lpstr>
      <vt:lpstr>Variables</vt:lpstr>
      <vt:lpstr>Declaring Variables</vt:lpstr>
      <vt:lpstr>Assigning Values to Variables</vt:lpstr>
      <vt:lpstr>Data Types</vt:lpstr>
      <vt:lpstr>Rules for Naming Variables</vt:lpstr>
      <vt:lpstr>Arrays</vt:lpstr>
      <vt:lpstr>Values in Arrays</vt:lpstr>
      <vt:lpstr>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JavaScript Instructions</dc:title>
  <dc:creator>Juan Valadez</dc:creator>
  <cp:lastModifiedBy>Juan</cp:lastModifiedBy>
  <cp:revision>3</cp:revision>
  <dcterms:created xsi:type="dcterms:W3CDTF">2020-01-28T07:29:30Z</dcterms:created>
  <dcterms:modified xsi:type="dcterms:W3CDTF">2022-03-23T16:04:51Z</dcterms:modified>
</cp:coreProperties>
</file>