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58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3/7/16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HealthNet: R1 Release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5- Tigers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30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Team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Robert Mason – Team Coordinator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Zahir Javaid – Requirements Coordinator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Austin Zielinski – Test Management and Quality Control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Egor Kozitski – Development Coordinator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395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The Requirements</a:t>
            </a:r>
            <a:endParaRPr lang="en-US" sz="4400" dirty="0"/>
          </a:p>
        </p:txBody>
      </p:sp>
      <p:pic>
        <p:nvPicPr>
          <p:cNvPr id="4" name="Picture 3" descr="Screen Shot 2016-03-07 at 1.1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5" y="2001031"/>
            <a:ext cx="6997711" cy="40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2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Breaking the Problem Down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Individual steps for success </a:t>
            </a:r>
          </a:p>
          <a:p>
            <a:pPr lvl="1"/>
            <a:r>
              <a:rPr lang="en-US" dirty="0" smtClean="0"/>
              <a:t>Separating out issues</a:t>
            </a:r>
          </a:p>
          <a:p>
            <a:pPr lvl="1"/>
            <a:r>
              <a:rPr lang="en-US" dirty="0" smtClean="0"/>
              <a:t>Sorting out short vs. long term projects</a:t>
            </a:r>
          </a:p>
          <a:p>
            <a:pPr lvl="1"/>
            <a:r>
              <a:rPr lang="en-US" dirty="0" smtClean="0"/>
              <a:t>Adding early to save time later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Direction of focus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Linear Design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81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Modeling</a:t>
            </a:r>
            <a:endParaRPr lang="en-US" sz="4400" dirty="0"/>
          </a:p>
        </p:txBody>
      </p:sp>
      <p:pic>
        <p:nvPicPr>
          <p:cNvPr id="7" name="Picture 6" descr="Screen Shot 2016-03-07 at 1.3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49" y="1210311"/>
            <a:ext cx="5869501" cy="52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6" name="Picture 5" descr="Screen Shot 2016-03-07 at 1.4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7493"/>
            <a:ext cx="2971800" cy="4279900"/>
          </a:xfrm>
          <a:prstGeom prst="rect">
            <a:avLst/>
          </a:prstGeom>
        </p:spPr>
      </p:pic>
      <p:pic>
        <p:nvPicPr>
          <p:cNvPr id="8" name="Picture 7" descr="Screen Shot 2016-03-07 at 1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77" y="1788199"/>
            <a:ext cx="3060700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endParaRPr lang="en-US" dirty="0"/>
          </a:p>
        </p:txBody>
      </p:sp>
      <p:pic>
        <p:nvPicPr>
          <p:cNvPr id="4" name="Picture 3" descr="Screen Shot 2016-03-07 at 1.4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6" y="1645662"/>
            <a:ext cx="7241594" cy="41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pic>
        <p:nvPicPr>
          <p:cNvPr id="5" name="Picture 4" descr="Screen Shot 2016-03-07 at 2.3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" y="2865456"/>
            <a:ext cx="8388595" cy="18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6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88</TotalTime>
  <Words>71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HealthNet: R1 Release</vt:lpstr>
      <vt:lpstr>The Team</vt:lpstr>
      <vt:lpstr>The Requirements</vt:lpstr>
      <vt:lpstr>Breaking the Problem Down</vt:lpstr>
      <vt:lpstr>Modeling</vt:lpstr>
      <vt:lpstr>Design</vt:lpstr>
      <vt:lpstr>Put Together</vt:lpstr>
      <vt:lpstr>Testing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HealthNet: R1 Release</dc:title>
  <dc:creator>Robert Mason</dc:creator>
  <cp:lastModifiedBy>Robert Mason</cp:lastModifiedBy>
  <cp:revision>5</cp:revision>
  <dcterms:created xsi:type="dcterms:W3CDTF">2016-03-07T18:07:44Z</dcterms:created>
  <dcterms:modified xsi:type="dcterms:W3CDTF">2016-03-07T19:36:15Z</dcterms:modified>
</cp:coreProperties>
</file>