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381" r:id="rId5"/>
    <p:sldId id="623" r:id="rId6"/>
    <p:sldId id="624" r:id="rId7"/>
    <p:sldId id="625" r:id="rId8"/>
    <p:sldId id="626" r:id="rId9"/>
    <p:sldId id="627" r:id="rId10"/>
    <p:sldId id="628" r:id="rId11"/>
    <p:sldId id="629" r:id="rId12"/>
    <p:sldId id="630" r:id="rId13"/>
    <p:sldId id="615" r:id="rId14"/>
    <p:sldId id="622" r:id="rId15"/>
  </p:sldIdLst>
  <p:sldSz cx="12188825" cy="6858000"/>
  <p:notesSz cx="7315200" cy="123444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59">
          <p15:clr>
            <a:srgbClr val="A4A3A4"/>
          </p15:clr>
        </p15:guide>
        <p15:guide id="2" orient="horz" pos="1012">
          <p15:clr>
            <a:srgbClr val="A4A3A4"/>
          </p15:clr>
        </p15:guide>
        <p15:guide id="3" orient="horz" pos="488">
          <p15:clr>
            <a:srgbClr val="A4A3A4"/>
          </p15:clr>
        </p15:guide>
        <p15:guide id="4" pos="619">
          <p15:clr>
            <a:srgbClr val="A4A3A4"/>
          </p15:clr>
        </p15:guide>
        <p15:guide id="5" pos="32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dia Steere-Mobley" initials="NS" lastIdx="1" clrIdx="0">
    <p:extLst>
      <p:ext uri="{19B8F6BF-5375-455C-9EA6-DF929625EA0E}">
        <p15:presenceInfo xmlns:p15="http://schemas.microsoft.com/office/powerpoint/2012/main" userId="S-1-5-21-2127521184-1604012920-1887927527-23518817" providerId="AD"/>
      </p:ext>
    </p:extLst>
  </p:cmAuthor>
  <p:cmAuthor id="2" name="Lauren Bissett" initials="LB" lastIdx="1" clrIdx="1">
    <p:extLst>
      <p:ext uri="{19B8F6BF-5375-455C-9EA6-DF929625EA0E}">
        <p15:presenceInfo xmlns:p15="http://schemas.microsoft.com/office/powerpoint/2012/main" userId="S-1-5-21-2127521184-1604012920-1887927527-63103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505050"/>
    <a:srgbClr val="D2D2D2"/>
    <a:srgbClr val="2F2F2F"/>
    <a:srgbClr val="7F7F7F"/>
    <a:srgbClr val="D9D9D9"/>
    <a:srgbClr val="EEEEF0"/>
    <a:srgbClr val="D5D5D5"/>
    <a:srgbClr val="00000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48" autoAdjust="0"/>
    <p:restoredTop sz="62960" autoAdjust="0"/>
  </p:normalViewPr>
  <p:slideViewPr>
    <p:cSldViewPr snapToGrid="0" snapToObjects="1">
      <p:cViewPr varScale="1">
        <p:scale>
          <a:sx n="72" d="100"/>
          <a:sy n="72" d="100"/>
        </p:scale>
        <p:origin x="1704" y="64"/>
      </p:cViewPr>
      <p:guideLst>
        <p:guide orient="horz" pos="3759"/>
        <p:guide orient="horz" pos="1012"/>
        <p:guide orient="horz" pos="488"/>
        <p:guide pos="619"/>
        <p:guide pos="32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52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key MacDonald" userId="cc66ba86e77220d8" providerId="LiveId" clId="{92F1433F-5EF8-4EBF-95B5-1405BA1E0006}"/>
    <pc:docChg chg="custSel addSld modSld sldOrd">
      <pc:chgData name="Mickey MacDonald" userId="cc66ba86e77220d8" providerId="LiveId" clId="{92F1433F-5EF8-4EBF-95B5-1405BA1E0006}" dt="2018-03-13T06:26:49.612" v="823"/>
      <pc:docMkLst>
        <pc:docMk/>
      </pc:docMkLst>
      <pc:sldChg chg="modSp">
        <pc:chgData name="Mickey MacDonald" userId="cc66ba86e77220d8" providerId="LiveId" clId="{92F1433F-5EF8-4EBF-95B5-1405BA1E0006}" dt="2018-03-13T05:08:53.917" v="54" actId="20577"/>
        <pc:sldMkLst>
          <pc:docMk/>
          <pc:sldMk cId="2192987190" sldId="381"/>
        </pc:sldMkLst>
        <pc:spChg chg="mod">
          <ac:chgData name="Mickey MacDonald" userId="cc66ba86e77220d8" providerId="LiveId" clId="{92F1433F-5EF8-4EBF-95B5-1405BA1E0006}" dt="2018-03-13T05:08:53.917" v="54" actId="20577"/>
          <ac:spMkLst>
            <pc:docMk/>
            <pc:sldMk cId="2192987190" sldId="381"/>
            <ac:spMk id="5" creationId="{00000000-0000-0000-0000-000000000000}"/>
          </ac:spMkLst>
        </pc:spChg>
      </pc:sldChg>
      <pc:sldChg chg="addSp modSp add modNotesTx">
        <pc:chgData name="Mickey MacDonald" userId="cc66ba86e77220d8" providerId="LiveId" clId="{92F1433F-5EF8-4EBF-95B5-1405BA1E0006}" dt="2018-03-13T05:13:11.715" v="126" actId="20577"/>
        <pc:sldMkLst>
          <pc:docMk/>
          <pc:sldMk cId="1940286971" sldId="623"/>
        </pc:sldMkLst>
        <pc:spChg chg="mod">
          <ac:chgData name="Mickey MacDonald" userId="cc66ba86e77220d8" providerId="LiveId" clId="{92F1433F-5EF8-4EBF-95B5-1405BA1E0006}" dt="2018-03-13T05:09:25.085" v="78" actId="20577"/>
          <ac:spMkLst>
            <pc:docMk/>
            <pc:sldMk cId="1940286971" sldId="623"/>
            <ac:spMk id="2" creationId="{E2DEF00A-3FD8-4B5C-85AB-00C6A49B5598}"/>
          </ac:spMkLst>
        </pc:spChg>
        <pc:spChg chg="add mod">
          <ac:chgData name="Mickey MacDonald" userId="cc66ba86e77220d8" providerId="LiveId" clId="{92F1433F-5EF8-4EBF-95B5-1405BA1E0006}" dt="2018-03-13T05:11:24.202" v="102" actId="20577"/>
          <ac:spMkLst>
            <pc:docMk/>
            <pc:sldMk cId="1940286971" sldId="623"/>
            <ac:spMk id="4" creationId="{B9CBD12A-A180-4BB6-B7E3-FDB0ACF3DF6B}"/>
          </ac:spMkLst>
        </pc:spChg>
        <pc:spChg chg="add mod">
          <ac:chgData name="Mickey MacDonald" userId="cc66ba86e77220d8" providerId="LiveId" clId="{92F1433F-5EF8-4EBF-95B5-1405BA1E0006}" dt="2018-03-13T05:12:34.128" v="110" actId="1076"/>
          <ac:spMkLst>
            <pc:docMk/>
            <pc:sldMk cId="1940286971" sldId="623"/>
            <ac:spMk id="5" creationId="{91582174-925C-4124-9022-A67758D9A2CC}"/>
          </ac:spMkLst>
        </pc:spChg>
      </pc:sldChg>
      <pc:sldChg chg="addSp delSp modSp add modNotesTx">
        <pc:chgData name="Mickey MacDonald" userId="cc66ba86e77220d8" providerId="LiveId" clId="{92F1433F-5EF8-4EBF-95B5-1405BA1E0006}" dt="2018-03-13T05:19:47.778" v="465" actId="20577"/>
        <pc:sldMkLst>
          <pc:docMk/>
          <pc:sldMk cId="3330812959" sldId="624"/>
        </pc:sldMkLst>
        <pc:spChg chg="mod">
          <ac:chgData name="Mickey MacDonald" userId="cc66ba86e77220d8" providerId="LiveId" clId="{92F1433F-5EF8-4EBF-95B5-1405BA1E0006}" dt="2018-03-13T05:14:30.112" v="185" actId="1076"/>
          <ac:spMkLst>
            <pc:docMk/>
            <pc:sldMk cId="3330812959" sldId="624"/>
            <ac:spMk id="2" creationId="{6BB3DCB7-23A0-4ACF-8886-DD04AA99A08A}"/>
          </ac:spMkLst>
        </pc:spChg>
        <pc:spChg chg="del">
          <ac:chgData name="Mickey MacDonald" userId="cc66ba86e77220d8" providerId="LiveId" clId="{92F1433F-5EF8-4EBF-95B5-1405BA1E0006}" dt="2018-03-13T05:14:25.416" v="184" actId="478"/>
          <ac:spMkLst>
            <pc:docMk/>
            <pc:sldMk cId="3330812959" sldId="624"/>
            <ac:spMk id="3" creationId="{48D77C7A-C937-482B-BE9D-41AEC41A3D19}"/>
          </ac:spMkLst>
        </pc:spChg>
        <pc:spChg chg="add mod">
          <ac:chgData name="Mickey MacDonald" userId="cc66ba86e77220d8" providerId="LiveId" clId="{92F1433F-5EF8-4EBF-95B5-1405BA1E0006}" dt="2018-03-13T05:18:46.994" v="381" actId="403"/>
          <ac:spMkLst>
            <pc:docMk/>
            <pc:sldMk cId="3330812959" sldId="624"/>
            <ac:spMk id="4" creationId="{9F7048DC-AC8F-48B3-99DA-81262D52D864}"/>
          </ac:spMkLst>
        </pc:spChg>
      </pc:sldChg>
      <pc:sldChg chg="addSp delSp modSp add">
        <pc:chgData name="Mickey MacDonald" userId="cc66ba86e77220d8" providerId="LiveId" clId="{92F1433F-5EF8-4EBF-95B5-1405BA1E0006}" dt="2018-03-13T06:25:55.573" v="820"/>
        <pc:sldMkLst>
          <pc:docMk/>
          <pc:sldMk cId="33447335" sldId="625"/>
        </pc:sldMkLst>
        <pc:spChg chg="mod">
          <ac:chgData name="Mickey MacDonald" userId="cc66ba86e77220d8" providerId="LiveId" clId="{92F1433F-5EF8-4EBF-95B5-1405BA1E0006}" dt="2018-03-13T05:22:43.899" v="515" actId="313"/>
          <ac:spMkLst>
            <pc:docMk/>
            <pc:sldMk cId="33447335" sldId="625"/>
            <ac:spMk id="2" creationId="{E6092D25-F384-4A2F-9983-69879224466D}"/>
          </ac:spMkLst>
        </pc:spChg>
        <pc:spChg chg="mod">
          <ac:chgData name="Mickey MacDonald" userId="cc66ba86e77220d8" providerId="LiveId" clId="{92F1433F-5EF8-4EBF-95B5-1405BA1E0006}" dt="2018-03-13T05:22:26.745" v="514" actId="403"/>
          <ac:spMkLst>
            <pc:docMk/>
            <pc:sldMk cId="33447335" sldId="625"/>
            <ac:spMk id="3" creationId="{7259A38B-6117-439B-B5A5-A170105F4D63}"/>
          </ac:spMkLst>
        </pc:spChg>
        <pc:spChg chg="del">
          <ac:chgData name="Mickey MacDonald" userId="cc66ba86e77220d8" providerId="LiveId" clId="{92F1433F-5EF8-4EBF-95B5-1405BA1E0006}" dt="2018-03-13T06:25:55.573" v="820"/>
          <ac:spMkLst>
            <pc:docMk/>
            <pc:sldMk cId="33447335" sldId="625"/>
            <ac:spMk id="4" creationId="{48C95095-9457-4788-B3AA-A27A82C1EC5E}"/>
          </ac:spMkLst>
        </pc:spChg>
        <pc:picChg chg="add mod">
          <ac:chgData name="Mickey MacDonald" userId="cc66ba86e77220d8" providerId="LiveId" clId="{92F1433F-5EF8-4EBF-95B5-1405BA1E0006}" dt="2018-03-13T06:25:55.573" v="820"/>
          <ac:picMkLst>
            <pc:docMk/>
            <pc:sldMk cId="33447335" sldId="625"/>
            <ac:picMk id="5" creationId="{0BF20262-3D29-40A6-B021-3239EF15BC04}"/>
          </ac:picMkLst>
        </pc:picChg>
      </pc:sldChg>
      <pc:sldChg chg="addSp delSp modSp add modNotesTx">
        <pc:chgData name="Mickey MacDonald" userId="cc66ba86e77220d8" providerId="LiveId" clId="{92F1433F-5EF8-4EBF-95B5-1405BA1E0006}" dt="2018-03-13T06:26:07.158" v="821"/>
        <pc:sldMkLst>
          <pc:docMk/>
          <pc:sldMk cId="1550232335" sldId="626"/>
        </pc:sldMkLst>
        <pc:spChg chg="del mod">
          <ac:chgData name="Mickey MacDonald" userId="cc66ba86e77220d8" providerId="LiveId" clId="{92F1433F-5EF8-4EBF-95B5-1405BA1E0006}" dt="2018-03-13T06:26:07.158" v="821"/>
          <ac:spMkLst>
            <pc:docMk/>
            <pc:sldMk cId="1550232335" sldId="626"/>
            <ac:spMk id="3" creationId="{7259A38B-6117-439B-B5A5-A170105F4D63}"/>
          </ac:spMkLst>
        </pc:spChg>
        <pc:spChg chg="mod">
          <ac:chgData name="Mickey MacDonald" userId="cc66ba86e77220d8" providerId="LiveId" clId="{92F1433F-5EF8-4EBF-95B5-1405BA1E0006}" dt="2018-03-13T05:25:34.421" v="537" actId="20577"/>
          <ac:spMkLst>
            <pc:docMk/>
            <pc:sldMk cId="1550232335" sldId="626"/>
            <ac:spMk id="4" creationId="{48C95095-9457-4788-B3AA-A27A82C1EC5E}"/>
          </ac:spMkLst>
        </pc:spChg>
        <pc:picChg chg="add mod">
          <ac:chgData name="Mickey MacDonald" userId="cc66ba86e77220d8" providerId="LiveId" clId="{92F1433F-5EF8-4EBF-95B5-1405BA1E0006}" dt="2018-03-13T06:26:07.158" v="821"/>
          <ac:picMkLst>
            <pc:docMk/>
            <pc:sldMk cId="1550232335" sldId="626"/>
            <ac:picMk id="5" creationId="{6BFA1C83-7AA7-4DA0-8CC1-964C24E3BE01}"/>
          </ac:picMkLst>
        </pc:picChg>
      </pc:sldChg>
      <pc:sldChg chg="modSp">
        <pc:chgData name="Mickey MacDonald" userId="cc66ba86e77220d8" providerId="LiveId" clId="{92F1433F-5EF8-4EBF-95B5-1405BA1E0006}" dt="2018-03-13T05:30:21.754" v="624" actId="20577"/>
        <pc:sldMkLst>
          <pc:docMk/>
          <pc:sldMk cId="3369645263" sldId="627"/>
        </pc:sldMkLst>
        <pc:spChg chg="mod">
          <ac:chgData name="Mickey MacDonald" userId="cc66ba86e77220d8" providerId="LiveId" clId="{92F1433F-5EF8-4EBF-95B5-1405BA1E0006}" dt="2018-03-13T05:28:57.448" v="562" actId="20577"/>
          <ac:spMkLst>
            <pc:docMk/>
            <pc:sldMk cId="3369645263" sldId="627"/>
            <ac:spMk id="2" creationId="{E6092D25-F384-4A2F-9983-69879224466D}"/>
          </ac:spMkLst>
        </pc:spChg>
        <pc:spChg chg="mod">
          <ac:chgData name="Mickey MacDonald" userId="cc66ba86e77220d8" providerId="LiveId" clId="{92F1433F-5EF8-4EBF-95B5-1405BA1E0006}" dt="2018-03-13T05:30:21.754" v="624" actId="20577"/>
          <ac:spMkLst>
            <pc:docMk/>
            <pc:sldMk cId="3369645263" sldId="627"/>
            <ac:spMk id="3" creationId="{7259A38B-6117-439B-B5A5-A170105F4D63}"/>
          </ac:spMkLst>
        </pc:spChg>
      </pc:sldChg>
      <pc:sldChg chg="addSp delSp modSp">
        <pc:chgData name="Mickey MacDonald" userId="cc66ba86e77220d8" providerId="LiveId" clId="{92F1433F-5EF8-4EBF-95B5-1405BA1E0006}" dt="2018-03-13T06:26:39.123" v="822"/>
        <pc:sldMkLst>
          <pc:docMk/>
          <pc:sldMk cId="4179160553" sldId="628"/>
        </pc:sldMkLst>
        <pc:spChg chg="mod">
          <ac:chgData name="Mickey MacDonald" userId="cc66ba86e77220d8" providerId="LiveId" clId="{92F1433F-5EF8-4EBF-95B5-1405BA1E0006}" dt="2018-03-13T05:30:56.625" v="626" actId="113"/>
          <ac:spMkLst>
            <pc:docMk/>
            <pc:sldMk cId="4179160553" sldId="628"/>
            <ac:spMk id="2" creationId="{E6092D25-F384-4A2F-9983-69879224466D}"/>
          </ac:spMkLst>
        </pc:spChg>
        <pc:spChg chg="del">
          <ac:chgData name="Mickey MacDonald" userId="cc66ba86e77220d8" providerId="LiveId" clId="{92F1433F-5EF8-4EBF-95B5-1405BA1E0006}" dt="2018-03-13T06:26:39.123" v="822"/>
          <ac:spMkLst>
            <pc:docMk/>
            <pc:sldMk cId="4179160553" sldId="628"/>
            <ac:spMk id="3" creationId="{7259A38B-6117-439B-B5A5-A170105F4D63}"/>
          </ac:spMkLst>
        </pc:spChg>
        <pc:spChg chg="mod">
          <ac:chgData name="Mickey MacDonald" userId="cc66ba86e77220d8" providerId="LiveId" clId="{92F1433F-5EF8-4EBF-95B5-1405BA1E0006}" dt="2018-03-13T05:31:54.963" v="682"/>
          <ac:spMkLst>
            <pc:docMk/>
            <pc:sldMk cId="4179160553" sldId="628"/>
            <ac:spMk id="4" creationId="{48C95095-9457-4788-B3AA-A27A82C1EC5E}"/>
          </ac:spMkLst>
        </pc:spChg>
        <pc:picChg chg="add mod">
          <ac:chgData name="Mickey MacDonald" userId="cc66ba86e77220d8" providerId="LiveId" clId="{92F1433F-5EF8-4EBF-95B5-1405BA1E0006}" dt="2018-03-13T06:26:39.123" v="822"/>
          <ac:picMkLst>
            <pc:docMk/>
            <pc:sldMk cId="4179160553" sldId="628"/>
            <ac:picMk id="5" creationId="{EE172085-AEF6-4A65-B47E-7ACBE32E912B}"/>
          </ac:picMkLst>
        </pc:picChg>
      </pc:sldChg>
      <pc:sldChg chg="addSp delSp modSp">
        <pc:chgData name="Mickey MacDonald" userId="cc66ba86e77220d8" providerId="LiveId" clId="{92F1433F-5EF8-4EBF-95B5-1405BA1E0006}" dt="2018-03-13T06:26:49.612" v="823"/>
        <pc:sldMkLst>
          <pc:docMk/>
          <pc:sldMk cId="1512250384" sldId="629"/>
        </pc:sldMkLst>
        <pc:spChg chg="mod">
          <ac:chgData name="Mickey MacDonald" userId="cc66ba86e77220d8" providerId="LiveId" clId="{92F1433F-5EF8-4EBF-95B5-1405BA1E0006}" dt="2018-03-13T05:32:16.118" v="700" actId="20577"/>
          <ac:spMkLst>
            <pc:docMk/>
            <pc:sldMk cId="1512250384" sldId="629"/>
            <ac:spMk id="2" creationId="{E6092D25-F384-4A2F-9983-69879224466D}"/>
          </ac:spMkLst>
        </pc:spChg>
        <pc:spChg chg="mod">
          <ac:chgData name="Mickey MacDonald" userId="cc66ba86e77220d8" providerId="LiveId" clId="{92F1433F-5EF8-4EBF-95B5-1405BA1E0006}" dt="2018-03-13T05:34:27.899" v="794" actId="313"/>
          <ac:spMkLst>
            <pc:docMk/>
            <pc:sldMk cId="1512250384" sldId="629"/>
            <ac:spMk id="3" creationId="{7259A38B-6117-439B-B5A5-A170105F4D63}"/>
          </ac:spMkLst>
        </pc:spChg>
        <pc:spChg chg="del">
          <ac:chgData name="Mickey MacDonald" userId="cc66ba86e77220d8" providerId="LiveId" clId="{92F1433F-5EF8-4EBF-95B5-1405BA1E0006}" dt="2018-03-13T06:26:49.612" v="823"/>
          <ac:spMkLst>
            <pc:docMk/>
            <pc:sldMk cId="1512250384" sldId="629"/>
            <ac:spMk id="4" creationId="{48C95095-9457-4788-B3AA-A27A82C1EC5E}"/>
          </ac:spMkLst>
        </pc:spChg>
        <pc:picChg chg="add mod">
          <ac:chgData name="Mickey MacDonald" userId="cc66ba86e77220d8" providerId="LiveId" clId="{92F1433F-5EF8-4EBF-95B5-1405BA1E0006}" dt="2018-03-13T06:26:49.612" v="823"/>
          <ac:picMkLst>
            <pc:docMk/>
            <pc:sldMk cId="1512250384" sldId="629"/>
            <ac:picMk id="5" creationId="{566C7D8C-0F3D-4203-9608-6E9B1F4BAE8A}"/>
          </ac:picMkLst>
        </pc:picChg>
      </pc:sldChg>
      <pc:sldChg chg="modSp add ord">
        <pc:chgData name="Mickey MacDonald" userId="cc66ba86e77220d8" providerId="LiveId" clId="{92F1433F-5EF8-4EBF-95B5-1405BA1E0006}" dt="2018-03-13T05:35:44.798" v="819" actId="20577"/>
        <pc:sldMkLst>
          <pc:docMk/>
          <pc:sldMk cId="2177022293" sldId="630"/>
        </pc:sldMkLst>
        <pc:spChg chg="mod">
          <ac:chgData name="Mickey MacDonald" userId="cc66ba86e77220d8" providerId="LiveId" clId="{92F1433F-5EF8-4EBF-95B5-1405BA1E0006}" dt="2018-03-13T05:35:15.742" v="797" actId="20577"/>
          <ac:spMkLst>
            <pc:docMk/>
            <pc:sldMk cId="2177022293" sldId="630"/>
            <ac:spMk id="2" creationId="{6BB3DCB7-23A0-4ACF-8886-DD04AA99A08A}"/>
          </ac:spMkLst>
        </pc:spChg>
        <pc:spChg chg="mod">
          <ac:chgData name="Mickey MacDonald" userId="cc66ba86e77220d8" providerId="LiveId" clId="{92F1433F-5EF8-4EBF-95B5-1405BA1E0006}" dt="2018-03-13T05:35:44.798" v="819" actId="20577"/>
          <ac:spMkLst>
            <pc:docMk/>
            <pc:sldMk cId="2177022293" sldId="630"/>
            <ac:spMk id="4" creationId="{9F7048DC-AC8F-48B3-99DA-81262D52D86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19" cy="617220"/>
          </a:xfrm>
          <a:prstGeom prst="rect">
            <a:avLst/>
          </a:prstGeom>
        </p:spPr>
        <p:txBody>
          <a:bodyPr vert="horz" lIns="109572" tIns="54787" rIns="109572" bIns="54787" rtlCol="0"/>
          <a:lstStyle>
            <a:lvl1pPr algn="l">
              <a:defRPr sz="1500"/>
            </a:lvl1pPr>
          </a:lstStyle>
          <a:p>
            <a:endParaRPr lang="en-US"/>
          </a:p>
        </p:txBody>
      </p:sp>
      <p:sp>
        <p:nvSpPr>
          <p:cNvPr id="3" name="Date Placeholder 2"/>
          <p:cNvSpPr>
            <a:spLocks noGrp="1"/>
          </p:cNvSpPr>
          <p:nvPr>
            <p:ph type="dt" idx="1"/>
          </p:nvPr>
        </p:nvSpPr>
        <p:spPr>
          <a:xfrm>
            <a:off x="4143588" y="2"/>
            <a:ext cx="3169919" cy="617220"/>
          </a:xfrm>
          <a:prstGeom prst="rect">
            <a:avLst/>
          </a:prstGeom>
        </p:spPr>
        <p:txBody>
          <a:bodyPr vert="horz" lIns="109572" tIns="54787" rIns="109572" bIns="54787" rtlCol="0"/>
          <a:lstStyle>
            <a:lvl1pPr algn="r">
              <a:defRPr sz="1500"/>
            </a:lvl1pPr>
          </a:lstStyle>
          <a:p>
            <a:fld id="{EC21B7B2-6D1C-406E-AEF9-95F8A76399C2}" type="datetimeFigureOut">
              <a:rPr lang="en-US" smtClean="0"/>
              <a:t>3/15/2018</a:t>
            </a:fld>
            <a:endParaRPr lang="en-US"/>
          </a:p>
        </p:txBody>
      </p:sp>
      <p:sp>
        <p:nvSpPr>
          <p:cNvPr id="4" name="Slide Image Placeholder 3"/>
          <p:cNvSpPr>
            <a:spLocks noGrp="1" noRot="1" noChangeAspect="1"/>
          </p:cNvSpPr>
          <p:nvPr>
            <p:ph type="sldImg" idx="2"/>
          </p:nvPr>
        </p:nvSpPr>
        <p:spPr>
          <a:xfrm>
            <a:off x="-455613" y="927100"/>
            <a:ext cx="8226426" cy="4629150"/>
          </a:xfrm>
          <a:prstGeom prst="rect">
            <a:avLst/>
          </a:prstGeom>
          <a:noFill/>
          <a:ln w="12700">
            <a:solidFill>
              <a:prstClr val="black"/>
            </a:solidFill>
          </a:ln>
        </p:spPr>
        <p:txBody>
          <a:bodyPr vert="horz" lIns="109572" tIns="54787" rIns="109572" bIns="54787" rtlCol="0" anchor="ctr"/>
          <a:lstStyle/>
          <a:p>
            <a:endParaRPr lang="en-US"/>
          </a:p>
        </p:txBody>
      </p:sp>
      <p:sp>
        <p:nvSpPr>
          <p:cNvPr id="5" name="Notes Placeholder 4"/>
          <p:cNvSpPr>
            <a:spLocks noGrp="1"/>
          </p:cNvSpPr>
          <p:nvPr>
            <p:ph type="body" sz="quarter" idx="3"/>
          </p:nvPr>
        </p:nvSpPr>
        <p:spPr>
          <a:xfrm>
            <a:off x="731522" y="5863590"/>
            <a:ext cx="5852160" cy="5554979"/>
          </a:xfrm>
          <a:prstGeom prst="rect">
            <a:avLst/>
          </a:prstGeom>
        </p:spPr>
        <p:txBody>
          <a:bodyPr vert="horz" lIns="109572" tIns="54787" rIns="109572" bIns="5478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725038"/>
            <a:ext cx="3169919" cy="617220"/>
          </a:xfrm>
          <a:prstGeom prst="rect">
            <a:avLst/>
          </a:prstGeom>
        </p:spPr>
        <p:txBody>
          <a:bodyPr vert="horz" lIns="109572" tIns="54787" rIns="109572" bIns="54787" rtlCol="0" anchor="b"/>
          <a:lstStyle>
            <a:lvl1pPr algn="l">
              <a:defRPr sz="1500"/>
            </a:lvl1pPr>
          </a:lstStyle>
          <a:p>
            <a:endParaRPr lang="en-US"/>
          </a:p>
        </p:txBody>
      </p:sp>
      <p:sp>
        <p:nvSpPr>
          <p:cNvPr id="7" name="Slide Number Placeholder 6"/>
          <p:cNvSpPr>
            <a:spLocks noGrp="1"/>
          </p:cNvSpPr>
          <p:nvPr>
            <p:ph type="sldNum" sz="quarter" idx="5"/>
          </p:nvPr>
        </p:nvSpPr>
        <p:spPr>
          <a:xfrm>
            <a:off x="4143588" y="11725038"/>
            <a:ext cx="3169919" cy="617220"/>
          </a:xfrm>
          <a:prstGeom prst="rect">
            <a:avLst/>
          </a:prstGeom>
        </p:spPr>
        <p:txBody>
          <a:bodyPr vert="horz" lIns="109572" tIns="54787" rIns="109572" bIns="54787" rtlCol="0" anchor="b"/>
          <a:lstStyle>
            <a:lvl1pPr algn="r">
              <a:defRPr sz="1500"/>
            </a:lvl1pPr>
          </a:lstStyle>
          <a:p>
            <a:fld id="{FC68CCEB-9B74-4B06-A035-26CD3C1A745F}" type="slidenum">
              <a:rPr lang="en-US" smtClean="0"/>
              <a:t>‹#›</a:t>
            </a:fld>
            <a:endParaRPr lang="en-US"/>
          </a:p>
        </p:txBody>
      </p:sp>
    </p:spTree>
    <p:extLst>
      <p:ext uri="{BB962C8B-B14F-4D97-AF65-F5344CB8AC3E}">
        <p14:creationId xmlns:p14="http://schemas.microsoft.com/office/powerpoint/2010/main" val="299830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8CCEB-9B74-4B06-A035-26CD3C1A745F}" type="slidenum">
              <a:rPr lang="en-US" smtClean="0"/>
              <a:t>1</a:t>
            </a:fld>
            <a:endParaRPr lang="en-US"/>
          </a:p>
        </p:txBody>
      </p:sp>
    </p:spTree>
    <p:extLst>
      <p:ext uri="{BB962C8B-B14F-4D97-AF65-F5344CB8AC3E}">
        <p14:creationId xmlns:p14="http://schemas.microsoft.com/office/powerpoint/2010/main" val="1266491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68CCEB-9B74-4B06-A035-26CD3C1A745F}" type="slidenum">
              <a:rPr lang="en-US" smtClean="0"/>
              <a:t>10</a:t>
            </a:fld>
            <a:endParaRPr lang="en-US"/>
          </a:p>
        </p:txBody>
      </p:sp>
    </p:spTree>
    <p:extLst>
      <p:ext uri="{BB962C8B-B14F-4D97-AF65-F5344CB8AC3E}">
        <p14:creationId xmlns:p14="http://schemas.microsoft.com/office/powerpoint/2010/main" val="1500938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68CCEB-9B74-4B06-A035-26CD3C1A745F}" type="slidenum">
              <a:rPr lang="en-US" smtClean="0"/>
              <a:t>11</a:t>
            </a:fld>
            <a:endParaRPr lang="en-US"/>
          </a:p>
        </p:txBody>
      </p:sp>
    </p:spTree>
    <p:extLst>
      <p:ext uri="{BB962C8B-B14F-4D97-AF65-F5344CB8AC3E}">
        <p14:creationId xmlns:p14="http://schemas.microsoft.com/office/powerpoint/2010/main" val="4048961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8CCEB-9B74-4B06-A035-26CD3C1A745F}" type="slidenum">
              <a:rPr lang="en-US" smtClean="0"/>
              <a:t>2</a:t>
            </a:fld>
            <a:endParaRPr lang="en-US"/>
          </a:p>
        </p:txBody>
      </p:sp>
    </p:spTree>
    <p:extLst>
      <p:ext uri="{BB962C8B-B14F-4D97-AF65-F5344CB8AC3E}">
        <p14:creationId xmlns:p14="http://schemas.microsoft.com/office/powerpoint/2010/main" val="3361719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8CCEB-9B74-4B06-A035-26CD3C1A745F}" type="slidenum">
              <a:rPr lang="en-US" smtClean="0"/>
              <a:t>3</a:t>
            </a:fld>
            <a:endParaRPr lang="en-US"/>
          </a:p>
        </p:txBody>
      </p:sp>
    </p:spTree>
    <p:extLst>
      <p:ext uri="{BB962C8B-B14F-4D97-AF65-F5344CB8AC3E}">
        <p14:creationId xmlns:p14="http://schemas.microsoft.com/office/powerpoint/2010/main" val="1718154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first create a new Unity project, there are a small set of Unity settings you'll need to change for Windows Mixed Reality support.</a:t>
            </a:r>
          </a:p>
        </p:txBody>
      </p:sp>
      <p:sp>
        <p:nvSpPr>
          <p:cNvPr id="4" name="Slide Number Placeholder 3"/>
          <p:cNvSpPr>
            <a:spLocks noGrp="1"/>
          </p:cNvSpPr>
          <p:nvPr>
            <p:ph type="sldNum" sz="quarter" idx="10"/>
          </p:nvPr>
        </p:nvSpPr>
        <p:spPr/>
        <p:txBody>
          <a:bodyPr/>
          <a:lstStyle/>
          <a:p>
            <a:fld id="{FC68CCEB-9B74-4B06-A035-26CD3C1A745F}" type="slidenum">
              <a:rPr lang="en-US" smtClean="0"/>
              <a:t>4</a:t>
            </a:fld>
            <a:endParaRPr lang="en-US"/>
          </a:p>
        </p:txBody>
      </p:sp>
    </p:spTree>
    <p:extLst>
      <p:ext uri="{BB962C8B-B14F-4D97-AF65-F5344CB8AC3E}">
        <p14:creationId xmlns:p14="http://schemas.microsoft.com/office/powerpoint/2010/main" val="1072624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then need to let Unity know that the app we are trying to export should create an immersive view instead of a 2D view. </a:t>
            </a:r>
          </a:p>
          <a:p>
            <a:r>
              <a:rPr lang="en-US" sz="1200" b="0" i="0" kern="1200" dirty="0">
                <a:solidFill>
                  <a:schemeClr val="tx1"/>
                </a:solidFill>
                <a:effectLst/>
                <a:latin typeface="+mn-lt"/>
                <a:ea typeface="+mn-ea"/>
                <a:cs typeface="+mn-cs"/>
              </a:rPr>
              <a:t>We do that by enabling "Virtual Reality Supported" via the following steps:</a:t>
            </a:r>
            <a:endParaRPr lang="en-US" dirty="0"/>
          </a:p>
        </p:txBody>
      </p:sp>
      <p:sp>
        <p:nvSpPr>
          <p:cNvPr id="4" name="Slide Number Placeholder 3"/>
          <p:cNvSpPr>
            <a:spLocks noGrp="1"/>
          </p:cNvSpPr>
          <p:nvPr>
            <p:ph type="sldNum" sz="quarter" idx="10"/>
          </p:nvPr>
        </p:nvSpPr>
        <p:spPr/>
        <p:txBody>
          <a:bodyPr/>
          <a:lstStyle/>
          <a:p>
            <a:fld id="{FC68CCEB-9B74-4B06-A035-26CD3C1A745F}" type="slidenum">
              <a:rPr lang="en-US" smtClean="0"/>
              <a:t>5</a:t>
            </a:fld>
            <a:endParaRPr lang="en-US"/>
          </a:p>
        </p:txBody>
      </p:sp>
    </p:spTree>
    <p:extLst>
      <p:ext uri="{BB962C8B-B14F-4D97-AF65-F5344CB8AC3E}">
        <p14:creationId xmlns:p14="http://schemas.microsoft.com/office/powerpoint/2010/main" val="2500988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give our virtual world a little more flare, we are going to add a Skybox and Terrain object to the Unity scene.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68CCEB-9B74-4B06-A035-26CD3C1A745F}" type="slidenum">
              <a:rPr kumimoji="0" lang="en-US" sz="15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5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5741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with the assets imported we can use them in our scene. Lets start with the Skybox.</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68CCEB-9B74-4B06-A035-26CD3C1A745F}" type="slidenum">
              <a:rPr kumimoji="0" lang="en-US" sz="15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5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3017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Next, lets go ahead and add some simple terrain to the scene. To do this we will use a terrain prefab that we just imported.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68CCEB-9B74-4B06-A035-26CD3C1A745F}" type="slidenum">
              <a:rPr kumimoji="0" lang="en-US" sz="15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5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85000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Provided you have followed all the steps above, or have opened the completed version of the project, you should now be able to test out the virtual world we are creating.</a:t>
            </a:r>
          </a:p>
        </p:txBody>
      </p:sp>
      <p:sp>
        <p:nvSpPr>
          <p:cNvPr id="4" name="Slide Number Placeholder 3"/>
          <p:cNvSpPr>
            <a:spLocks noGrp="1"/>
          </p:cNvSpPr>
          <p:nvPr>
            <p:ph type="sldNum" sz="quarter" idx="10"/>
          </p:nvPr>
        </p:nvSpPr>
        <p:spPr/>
        <p:txBody>
          <a:bodyPr/>
          <a:lstStyle/>
          <a:p>
            <a:fld id="{FC68CCEB-9B74-4B06-A035-26CD3C1A745F}" type="slidenum">
              <a:rPr lang="en-US" smtClean="0"/>
              <a:t>9</a:t>
            </a:fld>
            <a:endParaRPr lang="en-US"/>
          </a:p>
        </p:txBody>
      </p:sp>
    </p:spTree>
    <p:extLst>
      <p:ext uri="{BB962C8B-B14F-4D97-AF65-F5344CB8AC3E}">
        <p14:creationId xmlns:p14="http://schemas.microsoft.com/office/powerpoint/2010/main" val="2878767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loLens_Img_Side_Title_3">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9704" y="2266715"/>
            <a:ext cx="2216976" cy="1470025"/>
          </a:xfrm>
        </p:spPr>
        <p:txBody>
          <a:bodyPr anchor="b"/>
          <a:lstStyle>
            <a:lvl1pPr algn="l">
              <a:defRPr sz="3200" baseline="0">
                <a:solidFill>
                  <a:schemeClr val="bg1">
                    <a:alpha val="99000"/>
                  </a:schemeClr>
                </a:solidFill>
              </a:defRPr>
            </a:lvl1pPr>
          </a:lstStyle>
          <a:p>
            <a:endParaRPr lang="en-US" dirty="0"/>
          </a:p>
        </p:txBody>
      </p:sp>
      <p:sp>
        <p:nvSpPr>
          <p:cNvPr id="3" name="Subtitle 2"/>
          <p:cNvSpPr>
            <a:spLocks noGrp="1"/>
          </p:cNvSpPr>
          <p:nvPr>
            <p:ph type="subTitle" idx="1"/>
          </p:nvPr>
        </p:nvSpPr>
        <p:spPr>
          <a:xfrm>
            <a:off x="429704" y="3664145"/>
            <a:ext cx="2216976" cy="545755"/>
          </a:xfrm>
        </p:spPr>
        <p:txBody>
          <a:bodyPr anchor="t">
            <a:noAutofit/>
          </a:bodyPr>
          <a:lstStyle>
            <a:lvl1pPr marL="0" indent="0" algn="l" defTabSz="914400" rtl="0" eaLnBrk="1" latinLnBrk="0" hangingPunct="1">
              <a:spcBef>
                <a:spcPts val="0"/>
              </a:spcBef>
              <a:spcAft>
                <a:spcPts val="600"/>
              </a:spcAft>
              <a:buSzPct val="90000"/>
              <a:buFont typeface="Wingdings" pitchFamily="2" charset="2"/>
              <a:buNone/>
              <a:defRPr lang="en-US" sz="1400" kern="1200" dirty="0">
                <a:solidFill>
                  <a:schemeClr val="accent3">
                    <a:alpha val="99000"/>
                  </a:schemeClr>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6428" r="23480"/>
          <a:stretch/>
        </p:blipFill>
        <p:spPr>
          <a:xfrm>
            <a:off x="3073400" y="0"/>
            <a:ext cx="9115425" cy="6858000"/>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9704" y="6201662"/>
            <a:ext cx="1176528" cy="237744"/>
          </a:xfrm>
          <a:prstGeom prst="rect">
            <a:avLst/>
          </a:prstGeom>
        </p:spPr>
      </p:pic>
    </p:spTree>
    <p:extLst>
      <p:ext uri="{BB962C8B-B14F-4D97-AF65-F5344CB8AC3E}">
        <p14:creationId xmlns:p14="http://schemas.microsoft.com/office/powerpoint/2010/main" val="282999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9704" y="2981762"/>
            <a:ext cx="7003155" cy="1362075"/>
          </a:xfrm>
        </p:spPr>
        <p:txBody>
          <a:bodyPr anchor="t"/>
          <a:lstStyle>
            <a:lvl1pPr algn="l">
              <a:defRPr sz="3200" b="0" cap="none" baseline="0">
                <a:solidFill>
                  <a:schemeClr val="bg1">
                    <a:alpha val="99000"/>
                  </a:schemeClr>
                </a:solidFill>
              </a:defRPr>
            </a:lvl1pPr>
          </a:lstStyle>
          <a:p>
            <a:r>
              <a:rPr lang="en-US" dirty="0"/>
              <a:t>Click to edit Master title style</a:t>
            </a:r>
          </a:p>
        </p:txBody>
      </p:sp>
      <p:sp>
        <p:nvSpPr>
          <p:cNvPr id="3" name="Text Placeholder 2"/>
          <p:cNvSpPr>
            <a:spLocks noGrp="1"/>
          </p:cNvSpPr>
          <p:nvPr>
            <p:ph type="body" idx="1"/>
          </p:nvPr>
        </p:nvSpPr>
        <p:spPr>
          <a:xfrm>
            <a:off x="429704" y="1481574"/>
            <a:ext cx="7019632" cy="1500187"/>
          </a:xfrm>
        </p:spPr>
        <p:txBody>
          <a:bodyPr anchor="b"/>
          <a:lstStyle>
            <a:lvl1pPr marL="0" indent="0">
              <a:buNone/>
              <a:defRPr sz="1400">
                <a:solidFill>
                  <a:schemeClr val="bg1">
                    <a:alpha val="99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053293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_Logo">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521208" y="393192"/>
            <a:ext cx="11146536" cy="557784"/>
          </a:xfrm>
          <a:prstGeom prst="rect">
            <a:avLst/>
          </a:prstGeom>
        </p:spPr>
        <p:txBody>
          <a:bodyPr vert="horz" wrap="square" lIns="0" tIns="45720" rIns="0" bIns="45720" rtlCol="0" anchor="t">
            <a:noAutofit/>
          </a:bodyPr>
          <a:lstStyle/>
          <a:p>
            <a:r>
              <a:rPr lang="en-US" dirty="0"/>
              <a:t>Click to edit Master title style</a:t>
            </a:r>
          </a:p>
        </p:txBody>
      </p:sp>
      <p:sp>
        <p:nvSpPr>
          <p:cNvPr id="13" name="Text Placeholder 2"/>
          <p:cNvSpPr>
            <a:spLocks noGrp="1"/>
          </p:cNvSpPr>
          <p:nvPr>
            <p:ph idx="1"/>
          </p:nvPr>
        </p:nvSpPr>
        <p:spPr>
          <a:xfrm>
            <a:off x="521208" y="1188720"/>
            <a:ext cx="11146536" cy="5029200"/>
          </a:xfrm>
          <a:prstGeom prst="rect">
            <a:avLst/>
          </a:prstGeom>
        </p:spPr>
        <p:txBody>
          <a:bodyPr vert="horz"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p:cNvSpPr/>
          <p:nvPr userDrawn="1"/>
        </p:nvSpPr>
        <p:spPr>
          <a:xfrm rot="10800000" flipV="1">
            <a:off x="12069953" y="1"/>
            <a:ext cx="11887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4270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_Logo">
    <p:spTree>
      <p:nvGrpSpPr>
        <p:cNvPr id="1" name=""/>
        <p:cNvGrpSpPr/>
        <p:nvPr/>
      </p:nvGrpSpPr>
      <p:grpSpPr>
        <a:xfrm>
          <a:off x="0" y="0"/>
          <a:ext cx="0" cy="0"/>
          <a:chOff x="0" y="0"/>
          <a:chExt cx="0" cy="0"/>
        </a:xfrm>
      </p:grpSpPr>
      <p:sp>
        <p:nvSpPr>
          <p:cNvPr id="2" name="Title 1"/>
          <p:cNvSpPr>
            <a:spLocks noGrp="1"/>
          </p:cNvSpPr>
          <p:nvPr>
            <p:ph type="title"/>
          </p:nvPr>
        </p:nvSpPr>
        <p:spPr>
          <a:xfrm>
            <a:off x="518605" y="393192"/>
            <a:ext cx="11146536" cy="557784"/>
          </a:xfrm>
        </p:spPr>
        <p:txBody>
          <a:bodyPr/>
          <a:lstStyle>
            <a:lvl1pPr>
              <a:defRPr>
                <a:solidFill>
                  <a:srgbClr val="0078D7"/>
                </a:solidFill>
              </a:defRPr>
            </a:lvl1pPr>
          </a:lstStyle>
          <a:p>
            <a:r>
              <a:rPr lang="en-US" dirty="0"/>
              <a:t>Click to edit Master title style</a:t>
            </a:r>
          </a:p>
        </p:txBody>
      </p:sp>
      <p:sp>
        <p:nvSpPr>
          <p:cNvPr id="3" name="Content Placeholder 2"/>
          <p:cNvSpPr>
            <a:spLocks noGrp="1"/>
          </p:cNvSpPr>
          <p:nvPr>
            <p:ph sz="half" idx="1"/>
          </p:nvPr>
        </p:nvSpPr>
        <p:spPr>
          <a:xfrm>
            <a:off x="518605" y="1188719"/>
            <a:ext cx="5486400" cy="5029200"/>
          </a:xfrm>
        </p:spPr>
        <p:txBody>
          <a:bodyPr>
            <a:noAutofit/>
          </a:bodyPr>
          <a:lstStyle>
            <a:lvl1pPr>
              <a:defRPr sz="1400">
                <a:solidFill>
                  <a:schemeClr val="tx1">
                    <a:lumMod val="65000"/>
                    <a:lumOff val="35000"/>
                    <a:alpha val="99000"/>
                  </a:schemeClr>
                </a:solidFill>
              </a:defRPr>
            </a:lvl1pPr>
            <a:lvl2pPr>
              <a:defRPr sz="1100">
                <a:solidFill>
                  <a:schemeClr val="tx1">
                    <a:lumMod val="65000"/>
                    <a:lumOff val="35000"/>
                    <a:alpha val="99000"/>
                  </a:schemeClr>
                </a:solidFill>
              </a:defRPr>
            </a:lvl2pPr>
            <a:lvl3pPr>
              <a:defRPr sz="1050">
                <a:solidFill>
                  <a:schemeClr val="tx1">
                    <a:lumMod val="65000"/>
                    <a:lumOff val="35000"/>
                    <a:alpha val="99000"/>
                  </a:schemeClr>
                </a:solidFill>
              </a:defRPr>
            </a:lvl3pPr>
            <a:lvl4pPr>
              <a:defRPr sz="1000">
                <a:solidFill>
                  <a:schemeClr val="tx1">
                    <a:lumMod val="65000"/>
                    <a:lumOff val="35000"/>
                    <a:alpha val="99000"/>
                  </a:schemeClr>
                </a:solidFill>
              </a:defRPr>
            </a:lvl4pPr>
            <a:lvl5pPr>
              <a:defRPr sz="1000">
                <a:solidFill>
                  <a:schemeClr val="tx1">
                    <a:lumMod val="65000"/>
                    <a:lumOff val="35000"/>
                    <a:alpha val="99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8741" y="1188719"/>
            <a:ext cx="5486400" cy="5029200"/>
          </a:xfrm>
        </p:spPr>
        <p:txBody>
          <a:bodyPr>
            <a:noAutofit/>
          </a:bodyPr>
          <a:lstStyle>
            <a:lvl1pPr>
              <a:defRPr sz="1400">
                <a:solidFill>
                  <a:schemeClr val="tx1">
                    <a:lumMod val="65000"/>
                    <a:lumOff val="35000"/>
                    <a:alpha val="99000"/>
                  </a:schemeClr>
                </a:solidFill>
              </a:defRPr>
            </a:lvl1pPr>
            <a:lvl2pPr>
              <a:defRPr sz="1100">
                <a:solidFill>
                  <a:schemeClr val="tx1">
                    <a:lumMod val="65000"/>
                    <a:lumOff val="35000"/>
                    <a:alpha val="99000"/>
                  </a:schemeClr>
                </a:solidFill>
              </a:defRPr>
            </a:lvl2pPr>
            <a:lvl3pPr>
              <a:defRPr sz="1050">
                <a:solidFill>
                  <a:schemeClr val="tx1">
                    <a:lumMod val="65000"/>
                    <a:lumOff val="35000"/>
                    <a:alpha val="99000"/>
                  </a:schemeClr>
                </a:solidFill>
              </a:defRPr>
            </a:lvl3pPr>
            <a:lvl4pPr>
              <a:defRPr sz="1000">
                <a:solidFill>
                  <a:schemeClr val="tx1">
                    <a:lumMod val="65000"/>
                    <a:lumOff val="35000"/>
                    <a:alpha val="99000"/>
                  </a:schemeClr>
                </a:solidFill>
              </a:defRPr>
            </a:lvl4pPr>
            <a:lvl5pPr>
              <a:defRPr sz="1000">
                <a:solidFill>
                  <a:schemeClr val="tx1">
                    <a:lumMod val="65000"/>
                    <a:lumOff val="35000"/>
                    <a:alpha val="99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p:cNvSpPr/>
          <p:nvPr userDrawn="1"/>
        </p:nvSpPr>
        <p:spPr>
          <a:xfrm rot="10800000" flipV="1">
            <a:off x="12069953" y="1"/>
            <a:ext cx="11887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5942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_Logo">
    <p:spTree>
      <p:nvGrpSpPr>
        <p:cNvPr id="1" name=""/>
        <p:cNvGrpSpPr/>
        <p:nvPr/>
      </p:nvGrpSpPr>
      <p:grpSpPr>
        <a:xfrm>
          <a:off x="0" y="0"/>
          <a:ext cx="0" cy="0"/>
          <a:chOff x="0" y="0"/>
          <a:chExt cx="0" cy="0"/>
        </a:xfrm>
      </p:grpSpPr>
      <p:sp>
        <p:nvSpPr>
          <p:cNvPr id="2" name="Title 1"/>
          <p:cNvSpPr>
            <a:spLocks noGrp="1"/>
          </p:cNvSpPr>
          <p:nvPr>
            <p:ph type="title"/>
          </p:nvPr>
        </p:nvSpPr>
        <p:spPr>
          <a:xfrm>
            <a:off x="518605" y="393192"/>
            <a:ext cx="11146536" cy="557784"/>
          </a:xfrm>
        </p:spPr>
        <p:txBody>
          <a:bodyPr/>
          <a:lstStyle>
            <a:lvl1pPr>
              <a:defRPr>
                <a:solidFill>
                  <a:srgbClr val="0078D7"/>
                </a:solidFill>
              </a:defRPr>
            </a:lvl1pPr>
          </a:lstStyle>
          <a:p>
            <a:r>
              <a:rPr lang="en-US" dirty="0"/>
              <a:t>Click to edit Master title style</a:t>
            </a:r>
          </a:p>
        </p:txBody>
      </p:sp>
    </p:spTree>
    <p:extLst>
      <p:ext uri="{BB962C8B-B14F-4D97-AF65-F5344CB8AC3E}">
        <p14:creationId xmlns:p14="http://schemas.microsoft.com/office/powerpoint/2010/main" val="401970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18631" y="3113532"/>
            <a:ext cx="2951563" cy="630936"/>
          </a:xfrm>
          <a:prstGeom prst="rect">
            <a:avLst/>
          </a:prstGeom>
        </p:spPr>
      </p:pic>
      <p:sp>
        <p:nvSpPr>
          <p:cNvPr id="5" name="Text Box 3"/>
          <p:cNvSpPr txBox="1">
            <a:spLocks noChangeArrowheads="1"/>
          </p:cNvSpPr>
          <p:nvPr userDrawn="1"/>
        </p:nvSpPr>
        <p:spPr bwMode="blackWhite">
          <a:xfrm>
            <a:off x="247015" y="5766050"/>
            <a:ext cx="11064874" cy="851469"/>
          </a:xfrm>
          <a:prstGeom prst="rect">
            <a:avLst/>
          </a:prstGeom>
          <a:noFill/>
          <a:ln w="12700">
            <a:noFill/>
            <a:miter lim="800000"/>
            <a:headEnd type="none" w="sm" len="sm"/>
            <a:tailEnd type="none" w="sm" len="sm"/>
          </a:ln>
          <a:effectLst/>
        </p:spPr>
        <p:txBody>
          <a:bodyPr vert="horz" wrap="square" lIns="91393" tIns="45697" rIns="91393" bIns="45697" numCol="1" anchor="t" anchorCtr="0" compatLnSpc="1">
            <a:prstTxWarp prst="textNoShape">
              <a:avLst/>
            </a:prstTxWarp>
            <a:spAutoFit/>
          </a:bodyPr>
          <a:lstStyle/>
          <a:p>
            <a:pPr algn="l" defTabSz="913795" eaLnBrk="0" hangingPunct="0">
              <a:spcAft>
                <a:spcPts val="800"/>
              </a:spcAft>
            </a:pPr>
            <a:r>
              <a:rPr lang="en-US" sz="900" dirty="0">
                <a:solidFill>
                  <a:schemeClr val="accent2">
                    <a:alpha val="99000"/>
                  </a:schemeClr>
                </a:solidFill>
                <a:cs typeface="Arial" charset="0"/>
              </a:rPr>
              <a:t>© 2017 Microsoft </a:t>
            </a:r>
          </a:p>
          <a:p>
            <a:pPr algn="l" defTabSz="913795" eaLnBrk="0" hangingPunct="0">
              <a:spcAft>
                <a:spcPts val="800"/>
              </a:spcAft>
            </a:pPr>
            <a:r>
              <a:rPr lang="en-US" sz="900" dirty="0">
                <a:solidFill>
                  <a:schemeClr val="accent2">
                    <a:alpha val="99000"/>
                  </a:schemeClr>
                </a:solidFill>
                <a:cs typeface="Arial" charset="0"/>
              </a:rPr>
              <a:t>The information herein is for informational purposes only and represents the current view of Microsoft Corporation as of the date of this presentation. Because Microsoft must respond to changing </a:t>
            </a:r>
            <a:br>
              <a:rPr lang="en-US" sz="900" dirty="0">
                <a:solidFill>
                  <a:schemeClr val="accent2">
                    <a:alpha val="99000"/>
                  </a:schemeClr>
                </a:solidFill>
                <a:cs typeface="Arial" charset="0"/>
              </a:rPr>
            </a:br>
            <a:r>
              <a:rPr lang="en-US" sz="900" dirty="0">
                <a:solidFill>
                  <a:schemeClr val="accent2">
                    <a:alpha val="99000"/>
                  </a:schemeClr>
                </a:solidFill>
                <a:cs typeface="Arial" charset="0"/>
              </a:rPr>
              <a:t>market conditions, it should not be interpreted to be a commitment on the part of Microsoft, and Microsoft cannot guarantee the accuracy of any information provided after the date of this presentation.  </a:t>
            </a:r>
          </a:p>
          <a:p>
            <a:pPr algn="l" defTabSz="913795" eaLnBrk="0" hangingPunct="0">
              <a:spcAft>
                <a:spcPts val="800"/>
              </a:spcAft>
            </a:pPr>
            <a:r>
              <a:rPr lang="en-US" sz="900" dirty="0">
                <a:solidFill>
                  <a:schemeClr val="accent2">
                    <a:alpha val="99000"/>
                  </a:schemeClr>
                </a:solidFill>
                <a:cs typeface="Arial" charset="0"/>
              </a:rPr>
              <a:t>Microsoft makes no warranties, express, implied or statutory, as to the information in this presentation.</a:t>
            </a:r>
          </a:p>
        </p:txBody>
      </p:sp>
    </p:spTree>
    <p:extLst>
      <p:ext uri="{BB962C8B-B14F-4D97-AF65-F5344CB8AC3E}">
        <p14:creationId xmlns:p14="http://schemas.microsoft.com/office/powerpoint/2010/main" val="287394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33763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loLens_No_Img_Side_Divider_50/50">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2"/>
            <a:ext cx="6094413" cy="685800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Title 1"/>
          <p:cNvSpPr>
            <a:spLocks noGrp="1"/>
          </p:cNvSpPr>
          <p:nvPr>
            <p:ph type="ctrTitle" hasCustomPrompt="1"/>
          </p:nvPr>
        </p:nvSpPr>
        <p:spPr>
          <a:xfrm>
            <a:off x="429704" y="2266715"/>
            <a:ext cx="5486400" cy="1470025"/>
          </a:xfrm>
        </p:spPr>
        <p:txBody>
          <a:bodyPr bIns="0" anchor="b"/>
          <a:lstStyle>
            <a:lvl1pPr algn="l">
              <a:defRPr sz="4400">
                <a:solidFill>
                  <a:schemeClr val="bg1">
                    <a:alpha val="99000"/>
                  </a:schemeClr>
                </a:solidFill>
              </a:defRPr>
            </a:lvl1pPr>
          </a:lstStyle>
          <a:p>
            <a:r>
              <a:rPr lang="en-US" dirty="0"/>
              <a:t>Click to edit </a:t>
            </a:r>
            <a:br>
              <a:rPr lang="en-US" dirty="0"/>
            </a:br>
            <a:r>
              <a:rPr lang="en-US" dirty="0"/>
              <a:t>Master title style</a:t>
            </a:r>
          </a:p>
        </p:txBody>
      </p:sp>
      <p:sp>
        <p:nvSpPr>
          <p:cNvPr id="12" name="Subtitle 2"/>
          <p:cNvSpPr>
            <a:spLocks noGrp="1"/>
          </p:cNvSpPr>
          <p:nvPr>
            <p:ph type="subTitle" idx="1"/>
          </p:nvPr>
        </p:nvSpPr>
        <p:spPr>
          <a:xfrm>
            <a:off x="429704" y="3736949"/>
            <a:ext cx="5486400" cy="545755"/>
          </a:xfrm>
        </p:spPr>
        <p:txBody>
          <a:bodyPr tIns="0" anchor="t">
            <a:noAutofit/>
          </a:bodyPr>
          <a:lstStyle>
            <a:lvl1pPr marL="0" indent="0" algn="l" defTabSz="914400" rtl="0" eaLnBrk="1" latinLnBrk="0" hangingPunct="1">
              <a:spcBef>
                <a:spcPts val="0"/>
              </a:spcBef>
              <a:spcAft>
                <a:spcPts val="600"/>
              </a:spcAft>
              <a:buSzPct val="90000"/>
              <a:buFont typeface="Wingdings" pitchFamily="2" charset="2"/>
              <a:buNone/>
              <a:defRPr lang="en-US" sz="2000" kern="1200" dirty="0">
                <a:solidFill>
                  <a:schemeClr val="accent3">
                    <a:alpha val="99000"/>
                  </a:schemeClr>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0779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1208" y="393192"/>
            <a:ext cx="11146536" cy="557784"/>
          </a:xfrm>
          <a:prstGeom prst="rect">
            <a:avLst/>
          </a:prstGeom>
        </p:spPr>
        <p:txBody>
          <a:bodyPr vert="horz" wrap="square" lIns="0" tIns="45720" rIns="0" bIns="45720" rtlCol="0" anchor="t">
            <a:noAutofit/>
          </a:bodyPr>
          <a:lstStyle/>
          <a:p>
            <a:r>
              <a:rPr lang="en-US" dirty="0"/>
              <a:t>Click to edit Master title style</a:t>
            </a:r>
          </a:p>
        </p:txBody>
      </p:sp>
      <p:sp>
        <p:nvSpPr>
          <p:cNvPr id="3" name="Text Placeholder 2"/>
          <p:cNvSpPr>
            <a:spLocks noGrp="1"/>
          </p:cNvSpPr>
          <p:nvPr>
            <p:ph type="body" idx="1"/>
          </p:nvPr>
        </p:nvSpPr>
        <p:spPr>
          <a:xfrm>
            <a:off x="521208" y="1188720"/>
            <a:ext cx="11146536" cy="5029200"/>
          </a:xfrm>
          <a:prstGeom prst="rect">
            <a:avLst/>
          </a:prstGeom>
        </p:spPr>
        <p:txBody>
          <a:bodyPr vert="horz"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p:nvPr userDrawn="1"/>
        </p:nvSpPr>
        <p:spPr>
          <a:xfrm rot="10800000" flipV="1">
            <a:off x="12069953" y="1"/>
            <a:ext cx="11887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754262520"/>
      </p:ext>
    </p:extLst>
  </p:cSld>
  <p:clrMap bg1="lt1" tx1="dk1" bg2="lt2" tx2="dk2" accent1="accent1" accent2="accent2" accent3="accent3" accent4="accent4" accent5="accent5" accent6="accent6" hlink="hlink" folHlink="folHlink"/>
  <p:sldLayoutIdLst>
    <p:sldLayoutId id="2147483699" r:id="rId1"/>
    <p:sldLayoutId id="2147483651" r:id="rId2"/>
    <p:sldLayoutId id="2147483700" r:id="rId3"/>
    <p:sldLayoutId id="2147483701" r:id="rId4"/>
    <p:sldLayoutId id="2147483702" r:id="rId5"/>
    <p:sldLayoutId id="2147484032" r:id="rId6"/>
    <p:sldLayoutId id="2147484034" r:id="rId7"/>
    <p:sldLayoutId id="214748368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en-US" sz="3200" b="0" kern="1200" cap="none" spc="-102" baseline="0" dirty="0">
          <a:ln w="3175">
            <a:noFill/>
          </a:ln>
          <a:solidFill>
            <a:srgbClr val="0078D7"/>
          </a:solidFill>
          <a:effectLst/>
          <a:latin typeface="Segoe UI Light" panose="020B0502040204020203" pitchFamily="34" charset="0"/>
          <a:ea typeface="+mn-ea"/>
          <a:cs typeface="Segoe UI Light" panose="020B0502040204020203" pitchFamily="34" charset="0"/>
        </a:defRPr>
      </a:lvl1pPr>
    </p:titleStyle>
    <p:bodyStyle>
      <a:lvl1pPr marL="230188" indent="-230188" algn="l" defTabSz="914400" rtl="0" eaLnBrk="1" latinLnBrk="0" hangingPunct="1">
        <a:spcBef>
          <a:spcPts val="600"/>
        </a:spcBef>
        <a:spcAft>
          <a:spcPts val="0"/>
        </a:spcAft>
        <a:buSzPct val="90000"/>
        <a:buFont typeface="Wingdings" panose="05000000000000000000" pitchFamily="2" charset="2"/>
        <a:buChar char="§"/>
        <a:defRPr sz="1400" kern="1200">
          <a:solidFill>
            <a:srgbClr val="505050"/>
          </a:solidFill>
          <a:latin typeface="+mj-lt"/>
          <a:ea typeface="+mn-ea"/>
          <a:cs typeface="+mn-cs"/>
        </a:defRPr>
      </a:lvl1pPr>
      <a:lvl2pPr marL="403225" indent="-173038" algn="l" defTabSz="914400" rtl="0" eaLnBrk="1" latinLnBrk="0" hangingPunct="1">
        <a:spcBef>
          <a:spcPts val="600"/>
        </a:spcBef>
        <a:spcAft>
          <a:spcPts val="0"/>
        </a:spcAft>
        <a:buSzPct val="90000"/>
        <a:buFont typeface="Wingdings" panose="05000000000000000000" pitchFamily="2" charset="2"/>
        <a:buChar char="§"/>
        <a:defRPr sz="1100" kern="1200">
          <a:solidFill>
            <a:srgbClr val="505050"/>
          </a:solidFill>
          <a:latin typeface="+mj-lt"/>
          <a:ea typeface="+mn-ea"/>
          <a:cs typeface="+mn-cs"/>
        </a:defRPr>
      </a:lvl2pPr>
      <a:lvl3pPr marL="568325" indent="-165100" algn="l" defTabSz="914400" rtl="0" eaLnBrk="1" latinLnBrk="0" hangingPunct="1">
        <a:spcBef>
          <a:spcPts val="600"/>
        </a:spcBef>
        <a:spcAft>
          <a:spcPts val="0"/>
        </a:spcAft>
        <a:buSzPct val="90000"/>
        <a:buFont typeface="Wingdings" panose="05000000000000000000" pitchFamily="2" charset="2"/>
        <a:buChar char="§"/>
        <a:defRPr sz="1050" kern="1200">
          <a:solidFill>
            <a:srgbClr val="505050"/>
          </a:solidFill>
          <a:latin typeface="+mj-lt"/>
          <a:ea typeface="+mn-ea"/>
          <a:cs typeface="+mn-cs"/>
        </a:defRPr>
      </a:lvl3pPr>
      <a:lvl4pPr marL="741363" indent="-173038" algn="l" defTabSz="914400" rtl="0" eaLnBrk="1" latinLnBrk="0" hangingPunct="1">
        <a:spcBef>
          <a:spcPts val="600"/>
        </a:spcBef>
        <a:spcAft>
          <a:spcPts val="0"/>
        </a:spcAft>
        <a:buSzPct val="90000"/>
        <a:buFont typeface="Wingdings" panose="05000000000000000000" pitchFamily="2" charset="2"/>
        <a:buChar char="§"/>
        <a:defRPr sz="1000" kern="1200">
          <a:solidFill>
            <a:srgbClr val="505050"/>
          </a:solidFill>
          <a:latin typeface="+mj-lt"/>
          <a:ea typeface="+mn-ea"/>
          <a:cs typeface="+mn-cs"/>
        </a:defRPr>
      </a:lvl4pPr>
      <a:lvl5pPr marL="914400" indent="-173038" algn="l" defTabSz="914400" rtl="0" eaLnBrk="1" latinLnBrk="0" hangingPunct="1">
        <a:spcBef>
          <a:spcPts val="600"/>
        </a:spcBef>
        <a:spcAft>
          <a:spcPts val="0"/>
        </a:spcAft>
        <a:buSzPct val="90000"/>
        <a:buFont typeface="Wingdings" panose="05000000000000000000" pitchFamily="2" charset="2"/>
        <a:buChar char="§"/>
        <a:defRPr sz="1000" kern="1200">
          <a:solidFill>
            <a:srgbClr val="505050"/>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14295" y="2266715"/>
            <a:ext cx="2588704" cy="1470025"/>
          </a:xfrm>
        </p:spPr>
        <p:txBody>
          <a:bodyPr/>
          <a:lstStyle/>
          <a:p>
            <a:r>
              <a:rPr lang="en-US" dirty="0"/>
              <a:t>Setting up the Mixed Reality Development</a:t>
            </a:r>
            <a:br>
              <a:rPr lang="en-US" dirty="0"/>
            </a:br>
            <a:r>
              <a:rPr lang="en-US" dirty="0" err="1"/>
              <a:t>Enviroment</a:t>
            </a:r>
            <a:endParaRPr lang="en-US" dirty="0"/>
          </a:p>
        </p:txBody>
      </p:sp>
      <p:sp>
        <p:nvSpPr>
          <p:cNvPr id="3" name="Subtitle 2"/>
          <p:cNvSpPr>
            <a:spLocks noGrp="1"/>
          </p:cNvSpPr>
          <p:nvPr>
            <p:ph type="subTitle" idx="1"/>
          </p:nvPr>
        </p:nvSpPr>
        <p:spPr>
          <a:xfrm>
            <a:off x="429704" y="3664145"/>
            <a:ext cx="2216976" cy="545755"/>
          </a:xfrm>
        </p:spPr>
        <p:txBody>
          <a:bodyPr/>
          <a:lstStyle/>
          <a:p>
            <a:endParaRPr lang="en-US" dirty="0"/>
          </a:p>
          <a:p>
            <a:r>
              <a:rPr lang="en-US" dirty="0"/>
              <a:t>Mickey MacDonald – Technical Evangelist</a:t>
            </a:r>
          </a:p>
          <a:p>
            <a:r>
              <a:rPr lang="en-US" dirty="0"/>
              <a:t>@</a:t>
            </a:r>
            <a:r>
              <a:rPr lang="en-US" dirty="0" err="1"/>
              <a:t>Scruffyfurn</a:t>
            </a:r>
            <a:endParaRPr lang="en-US" dirty="0"/>
          </a:p>
        </p:txBody>
      </p:sp>
    </p:spTree>
    <p:extLst>
      <p:ext uri="{BB962C8B-B14F-4D97-AF65-F5344CB8AC3E}">
        <p14:creationId xmlns:p14="http://schemas.microsoft.com/office/powerpoint/2010/main" val="219298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089373" y="0"/>
            <a:ext cx="6101039" cy="6858000"/>
          </a:xfrm>
          <a:prstGeom prst="rect">
            <a:avLst/>
          </a:prstGeom>
        </p:spPr>
      </p:pic>
      <p:sp>
        <p:nvSpPr>
          <p:cNvPr id="6" name="Title 3"/>
          <p:cNvSpPr txBox="1">
            <a:spLocks/>
          </p:cNvSpPr>
          <p:nvPr/>
        </p:nvSpPr>
        <p:spPr>
          <a:xfrm>
            <a:off x="429704" y="2266715"/>
            <a:ext cx="3628921" cy="1470025"/>
          </a:xfrm>
          <a:prstGeom prst="rect">
            <a:avLst/>
          </a:prstGeom>
        </p:spPr>
        <p:txBody>
          <a:bodyPr vert="horz" wrap="square" lIns="146304" tIns="91440" rIns="146304" bIns="91440" rtlCol="0" anchor="b">
            <a:noAutofit/>
          </a:bodyPr>
          <a:lstStyle>
            <a:lvl1pPr algn="l" defTabSz="914180" rtl="0" eaLnBrk="1" latinLnBrk="0" hangingPunct="1">
              <a:lnSpc>
                <a:spcPct val="90000"/>
              </a:lnSpc>
              <a:spcBef>
                <a:spcPct val="0"/>
              </a:spcBef>
              <a:buNone/>
              <a:defRPr lang="en-US" sz="4400" b="0" kern="1200" cap="none" spc="-100" baseline="0">
                <a:ln w="3175">
                  <a:noFill/>
                </a:ln>
                <a:solidFill>
                  <a:schemeClr val="bg1">
                    <a:alpha val="99000"/>
                  </a:schemeClr>
                </a:solidFill>
                <a:effectLst/>
                <a:latin typeface="+mj-lt"/>
                <a:ea typeface="+mn-ea"/>
                <a:cs typeface="Segoe UI" pitchFamily="34" charset="0"/>
              </a:defRPr>
            </a:lvl1pPr>
          </a:lstStyle>
          <a:p>
            <a:pPr marL="0" marR="0" lvl="0" indent="0" algn="l" defTabSz="91418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00" normalizeH="0" baseline="0" noProof="0" dirty="0">
                <a:ln w="3175">
                  <a:noFill/>
                </a:ln>
                <a:solidFill>
                  <a:srgbClr val="FFFFFF">
                    <a:alpha val="99000"/>
                  </a:srgbClr>
                </a:solidFill>
                <a:effectLst/>
                <a:uLnTx/>
                <a:uFillTx/>
                <a:latin typeface="Segoe UI Light" panose="020B0502040204020203" pitchFamily="34" charset="0"/>
                <a:cs typeface="Segoe UI Light" panose="020B0502040204020203" pitchFamily="34" charset="0"/>
              </a:rPr>
              <a:t>Thank you</a:t>
            </a:r>
          </a:p>
        </p:txBody>
      </p:sp>
      <p:sp>
        <p:nvSpPr>
          <p:cNvPr id="7" name="Text Placeholder 6"/>
          <p:cNvSpPr txBox="1">
            <a:spLocks/>
          </p:cNvSpPr>
          <p:nvPr/>
        </p:nvSpPr>
        <p:spPr>
          <a:xfrm>
            <a:off x="429704" y="4221765"/>
            <a:ext cx="3628921" cy="577378"/>
          </a:xfrm>
          <a:prstGeom prst="rect">
            <a:avLst/>
          </a:prstGeom>
        </p:spPr>
        <p:txBody>
          <a:bodyPr vert="horz" wrap="square" lIns="146304" tIns="91440" rIns="146304" bIns="91440" rtlCol="0">
            <a:noAutofit/>
          </a:bodyPr>
          <a:lstStyle>
            <a:lvl1pPr marL="0" marR="0" indent="0" algn="l" defTabSz="914180"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bg1">
                    <a:alpha val="99000"/>
                  </a:schemeClr>
                </a:solidFill>
                <a:latin typeface="+mn-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l" defTabSz="914180" rtl="0" eaLnBrk="1" fontAlgn="auto" latinLnBrk="0" hangingPunct="1">
              <a:lnSpc>
                <a:spcPct val="90000"/>
              </a:lnSpc>
              <a:spcBef>
                <a:spcPct val="20000"/>
              </a:spcBef>
              <a:spcAft>
                <a:spcPts val="0"/>
              </a:spcAft>
              <a:buClrTx/>
              <a:buSzPct val="90000"/>
              <a:buFont typeface="Arial" pitchFamily="34" charset="0"/>
              <a:buNone/>
              <a:tabLst/>
              <a:defRPr/>
            </a:pPr>
            <a:r>
              <a:rPr lang="en-US" sz="1400" dirty="0">
                <a:solidFill>
                  <a:srgbClr val="FFFFFF">
                    <a:alpha val="99000"/>
                  </a:srgbClr>
                </a:solidFill>
                <a:latin typeface="Segoe UI Semibold" panose="020B0702040204020203" pitchFamily="34" charset="0"/>
                <a:cs typeface="Segoe UI Semibold" panose="020B0702040204020203" pitchFamily="34" charset="0"/>
              </a:rPr>
              <a:t>M</a:t>
            </a:r>
            <a:r>
              <a:rPr kumimoji="0" lang="en-US" sz="1400" i="0" u="none" strike="noStrike" kern="1200" cap="none" spc="0" normalizeH="0" baseline="0" noProof="0" dirty="0" err="1">
                <a:ln>
                  <a:noFill/>
                </a:ln>
                <a:solidFill>
                  <a:srgbClr val="FFFFFF">
                    <a:alpha val="99000"/>
                  </a:srgbClr>
                </a:solidFill>
                <a:effectLst/>
                <a:uLnTx/>
                <a:uFillTx/>
                <a:latin typeface="Segoe UI Semibold" panose="020B0702040204020203" pitchFamily="34" charset="0"/>
                <a:cs typeface="Segoe UI Semibold" panose="020B0702040204020203" pitchFamily="34" charset="0"/>
              </a:rPr>
              <a:t>ickey</a:t>
            </a:r>
            <a:r>
              <a:rPr kumimoji="0" lang="en-US" sz="1400" i="0" u="none" strike="noStrike" kern="1200" cap="none" spc="0" normalizeH="0" noProof="0" dirty="0">
                <a:ln>
                  <a:noFill/>
                </a:ln>
                <a:solidFill>
                  <a:srgbClr val="FFFFFF">
                    <a:alpha val="99000"/>
                  </a:srgbClr>
                </a:solidFill>
                <a:effectLst/>
                <a:uLnTx/>
                <a:uFillTx/>
                <a:latin typeface="Segoe UI Semibold" panose="020B0702040204020203" pitchFamily="34" charset="0"/>
                <a:cs typeface="Segoe UI Semibold" panose="020B0702040204020203" pitchFamily="34" charset="0"/>
              </a:rPr>
              <a:t> MacDonald </a:t>
            </a:r>
            <a:r>
              <a:rPr lang="en-US" sz="1400" dirty="0"/>
              <a:t>– Technical Evangelist, Microsoft Canada</a:t>
            </a:r>
          </a:p>
          <a:p>
            <a:r>
              <a:rPr lang="en-US" sz="1400" dirty="0"/>
              <a:t>@</a:t>
            </a:r>
            <a:r>
              <a:rPr lang="en-US" sz="1400" dirty="0" err="1"/>
              <a:t>Scruffyfurn</a:t>
            </a:r>
            <a:endParaRPr lang="en-US" sz="1400" dirty="0"/>
          </a:p>
        </p:txBody>
      </p:sp>
    </p:spTree>
    <p:extLst>
      <p:ext uri="{BB962C8B-B14F-4D97-AF65-F5344CB8AC3E}">
        <p14:creationId xmlns:p14="http://schemas.microsoft.com/office/powerpoint/2010/main" val="332379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1300867" y="0"/>
            <a:ext cx="887958"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7834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F00A-3FD8-4B5C-85AB-00C6A49B5598}"/>
              </a:ext>
            </a:extLst>
          </p:cNvPr>
          <p:cNvSpPr>
            <a:spLocks noGrp="1"/>
          </p:cNvSpPr>
          <p:nvPr>
            <p:ph type="ctrTitle"/>
          </p:nvPr>
        </p:nvSpPr>
        <p:spPr/>
        <p:txBody>
          <a:bodyPr/>
          <a:lstStyle/>
          <a:p>
            <a:r>
              <a:rPr lang="en-US" dirty="0"/>
              <a:t>Enabling Developer Mode</a:t>
            </a:r>
          </a:p>
        </p:txBody>
      </p:sp>
      <p:sp>
        <p:nvSpPr>
          <p:cNvPr id="3" name="Subtitle 2">
            <a:extLst>
              <a:ext uri="{FF2B5EF4-FFF2-40B4-BE49-F238E27FC236}">
                <a16:creationId xmlns:a16="http://schemas.microsoft.com/office/drawing/2014/main" id="{B3B83A92-922C-4B66-8DEF-56D337F5A03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9CBD12A-A180-4BB6-B7E3-FDB0ACF3DF6B}"/>
              </a:ext>
            </a:extLst>
          </p:cNvPr>
          <p:cNvSpPr txBox="1"/>
          <p:nvPr/>
        </p:nvSpPr>
        <p:spPr>
          <a:xfrm>
            <a:off x="6547928" y="2449020"/>
            <a:ext cx="5211193"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tx1">
                    <a:alpha val="99000"/>
                  </a:schemeClr>
                </a:solidFill>
              </a:rPr>
              <a:t>Go to Settings</a:t>
            </a:r>
          </a:p>
          <a:p>
            <a:pPr marL="342900" indent="-342900">
              <a:buFont typeface="Arial" panose="020B0604020202020204" pitchFamily="34" charset="0"/>
              <a:buChar char="•"/>
            </a:pPr>
            <a:r>
              <a:rPr lang="en-US" sz="2400" dirty="0">
                <a:solidFill>
                  <a:schemeClr val="tx1">
                    <a:alpha val="99000"/>
                  </a:schemeClr>
                </a:solidFill>
              </a:rPr>
              <a:t>Select Update and Security</a:t>
            </a:r>
          </a:p>
          <a:p>
            <a:pPr marL="342900" indent="-342900">
              <a:buFont typeface="Arial" panose="020B0604020202020204" pitchFamily="34" charset="0"/>
              <a:buChar char="•"/>
            </a:pPr>
            <a:r>
              <a:rPr lang="en-US" sz="2400" dirty="0">
                <a:solidFill>
                  <a:schemeClr val="tx1">
                    <a:alpha val="99000"/>
                  </a:schemeClr>
                </a:solidFill>
              </a:rPr>
              <a:t>Select For developers</a:t>
            </a:r>
          </a:p>
          <a:p>
            <a:pPr marL="342900" indent="-342900">
              <a:buFont typeface="Arial" panose="020B0604020202020204" pitchFamily="34" charset="0"/>
              <a:buChar char="•"/>
            </a:pPr>
            <a:r>
              <a:rPr lang="en-US" sz="2400" dirty="0">
                <a:solidFill>
                  <a:schemeClr val="tx1">
                    <a:alpha val="99000"/>
                  </a:schemeClr>
                </a:solidFill>
              </a:rPr>
              <a:t>Enable Developer Mode</a:t>
            </a:r>
          </a:p>
          <a:p>
            <a:br>
              <a:rPr lang="en-US" sz="2400" dirty="0">
                <a:solidFill>
                  <a:schemeClr val="tx1">
                    <a:alpha val="99000"/>
                  </a:schemeClr>
                </a:solidFill>
              </a:rPr>
            </a:br>
            <a:r>
              <a:rPr lang="en-US" sz="2400" dirty="0">
                <a:solidFill>
                  <a:schemeClr val="tx1">
                    <a:alpha val="99000"/>
                  </a:schemeClr>
                </a:solidFill>
              </a:rPr>
              <a:t>*Read the disclaimer for the setting you chose, then click Yes to accept the change.</a:t>
            </a:r>
          </a:p>
        </p:txBody>
      </p:sp>
      <p:sp>
        <p:nvSpPr>
          <p:cNvPr id="5" name="TextBox 4">
            <a:extLst>
              <a:ext uri="{FF2B5EF4-FFF2-40B4-BE49-F238E27FC236}">
                <a16:creationId xmlns:a16="http://schemas.microsoft.com/office/drawing/2014/main" id="{91582174-925C-4124-9022-A67758D9A2CC}"/>
              </a:ext>
            </a:extLst>
          </p:cNvPr>
          <p:cNvSpPr txBox="1"/>
          <p:nvPr/>
        </p:nvSpPr>
        <p:spPr>
          <a:xfrm>
            <a:off x="6738151" y="1194602"/>
            <a:ext cx="4128117" cy="707886"/>
          </a:xfrm>
          <a:prstGeom prst="rect">
            <a:avLst/>
          </a:prstGeom>
          <a:noFill/>
        </p:spPr>
        <p:txBody>
          <a:bodyPr wrap="square" rtlCol="0">
            <a:spAutoFit/>
          </a:bodyPr>
          <a:lstStyle/>
          <a:p>
            <a:r>
              <a:rPr lang="en-US" sz="2000" dirty="0">
                <a:solidFill>
                  <a:schemeClr val="tx1">
                    <a:alpha val="99000"/>
                  </a:schemeClr>
                </a:solidFill>
              </a:rPr>
              <a:t>Let's start by enabling Developer Mode on your device.</a:t>
            </a:r>
          </a:p>
        </p:txBody>
      </p:sp>
    </p:spTree>
    <p:extLst>
      <p:ext uri="{BB962C8B-B14F-4D97-AF65-F5344CB8AC3E}">
        <p14:creationId xmlns:p14="http://schemas.microsoft.com/office/powerpoint/2010/main" val="194028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DCB7-23A0-4ACF-8886-DD04AA99A08A}"/>
              </a:ext>
            </a:extLst>
          </p:cNvPr>
          <p:cNvSpPr>
            <a:spLocks noGrp="1"/>
          </p:cNvSpPr>
          <p:nvPr>
            <p:ph type="ctrTitle"/>
          </p:nvPr>
        </p:nvSpPr>
        <p:spPr>
          <a:xfrm>
            <a:off x="429704" y="2586311"/>
            <a:ext cx="5486400" cy="1470025"/>
          </a:xfrm>
        </p:spPr>
        <p:txBody>
          <a:bodyPr/>
          <a:lstStyle/>
          <a:p>
            <a:r>
              <a:rPr lang="en-US" dirty="0"/>
              <a:t>Creating a Unity Windows Mixed Reality </a:t>
            </a:r>
            <a:br>
              <a:rPr lang="en-US" dirty="0"/>
            </a:br>
            <a:r>
              <a:rPr lang="en-US" dirty="0"/>
              <a:t>Project</a:t>
            </a:r>
          </a:p>
        </p:txBody>
      </p:sp>
      <p:sp>
        <p:nvSpPr>
          <p:cNvPr id="4" name="TextBox 3">
            <a:extLst>
              <a:ext uri="{FF2B5EF4-FFF2-40B4-BE49-F238E27FC236}">
                <a16:creationId xmlns:a16="http://schemas.microsoft.com/office/drawing/2014/main" id="{9F7048DC-AC8F-48B3-99DA-81262D52D864}"/>
              </a:ext>
            </a:extLst>
          </p:cNvPr>
          <p:cNvSpPr txBox="1"/>
          <p:nvPr/>
        </p:nvSpPr>
        <p:spPr>
          <a:xfrm>
            <a:off x="6613864" y="2104008"/>
            <a:ext cx="5362113" cy="2677656"/>
          </a:xfrm>
          <a:prstGeom prst="rect">
            <a:avLst/>
          </a:prstGeom>
          <a:noFill/>
        </p:spPr>
        <p:txBody>
          <a:bodyPr wrap="square" rtlCol="0">
            <a:spAutoFit/>
          </a:bodyPr>
          <a:lstStyle/>
          <a:p>
            <a:r>
              <a:rPr lang="en-US" sz="2400" dirty="0">
                <a:solidFill>
                  <a:schemeClr val="tx1">
                    <a:alpha val="99000"/>
                  </a:schemeClr>
                </a:solidFill>
              </a:rPr>
              <a:t>Software needed:</a:t>
            </a:r>
          </a:p>
          <a:p>
            <a:endParaRPr lang="en-US" dirty="0">
              <a:solidFill>
                <a:schemeClr val="tx1">
                  <a:alpha val="99000"/>
                </a:schemeClr>
              </a:solidFill>
            </a:endParaRPr>
          </a:p>
          <a:p>
            <a:pPr marL="285750" indent="-285750">
              <a:buFont typeface="Arial" panose="020B0604020202020204" pitchFamily="34" charset="0"/>
              <a:buChar char="•"/>
            </a:pPr>
            <a:r>
              <a:rPr lang="en-US" dirty="0">
                <a:solidFill>
                  <a:schemeClr val="tx1">
                    <a:alpha val="99000"/>
                  </a:schemeClr>
                </a:solidFill>
              </a:rPr>
              <a:t>Visual Studio 2017 (Community works) with Windows Falls Creator Update SDK</a:t>
            </a:r>
          </a:p>
          <a:p>
            <a:pPr marL="285750" indent="-285750">
              <a:buFont typeface="Arial" panose="020B0604020202020204" pitchFamily="34" charset="0"/>
              <a:buChar char="•"/>
            </a:pPr>
            <a:r>
              <a:rPr lang="en-US" dirty="0">
                <a:solidFill>
                  <a:schemeClr val="tx1">
                    <a:alpha val="99000"/>
                  </a:schemeClr>
                </a:solidFill>
              </a:rPr>
              <a:t>Unity 2017.2.1 p2 with Windows Store .NET Scripting Backend</a:t>
            </a:r>
          </a:p>
          <a:p>
            <a:pPr marL="285750" indent="-285750">
              <a:buFont typeface="Arial" panose="020B0604020202020204" pitchFamily="34" charset="0"/>
              <a:buChar char="•"/>
            </a:pPr>
            <a:r>
              <a:rPr lang="en-US" dirty="0">
                <a:solidFill>
                  <a:schemeClr val="tx1">
                    <a:alpha val="99000"/>
                  </a:schemeClr>
                </a:solidFill>
              </a:rPr>
              <a:t>You may also want to check your video card manufacturer's website for the most up-to-date graphics drivers.</a:t>
            </a:r>
          </a:p>
        </p:txBody>
      </p:sp>
    </p:spTree>
    <p:extLst>
      <p:ext uri="{BB962C8B-B14F-4D97-AF65-F5344CB8AC3E}">
        <p14:creationId xmlns:p14="http://schemas.microsoft.com/office/powerpoint/2010/main" val="333081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2D25-F384-4A2F-9983-69879224466D}"/>
              </a:ext>
            </a:extLst>
          </p:cNvPr>
          <p:cNvSpPr>
            <a:spLocks noGrp="1"/>
          </p:cNvSpPr>
          <p:nvPr>
            <p:ph type="title"/>
          </p:nvPr>
        </p:nvSpPr>
        <p:spPr/>
        <p:txBody>
          <a:bodyPr/>
          <a:lstStyle/>
          <a:p>
            <a:r>
              <a:rPr lang="en-US" dirty="0"/>
              <a:t>Targeting Windows Mixed Reality</a:t>
            </a:r>
          </a:p>
        </p:txBody>
      </p:sp>
      <p:sp>
        <p:nvSpPr>
          <p:cNvPr id="3" name="Content Placeholder 2">
            <a:extLst>
              <a:ext uri="{FF2B5EF4-FFF2-40B4-BE49-F238E27FC236}">
                <a16:creationId xmlns:a16="http://schemas.microsoft.com/office/drawing/2014/main" id="{7259A38B-6117-439B-B5A5-A170105F4D63}"/>
              </a:ext>
            </a:extLst>
          </p:cNvPr>
          <p:cNvSpPr>
            <a:spLocks noGrp="1"/>
          </p:cNvSpPr>
          <p:nvPr>
            <p:ph sz="half" idx="1"/>
          </p:nvPr>
        </p:nvSpPr>
        <p:spPr/>
        <p:txBody>
          <a:bodyPr/>
          <a:lstStyle/>
          <a:p>
            <a:pPr marL="0" indent="0">
              <a:buNone/>
            </a:pPr>
            <a:r>
              <a:rPr lang="en-US" sz="1800" b="1" dirty="0"/>
              <a:t>To target Windows Mixed Reality, you first need to set your Unity project to export as a Universal Windows Platform app. </a:t>
            </a:r>
          </a:p>
          <a:p>
            <a:pPr marL="0" indent="0">
              <a:buNone/>
            </a:pPr>
            <a:endParaRPr lang="en-US" b="1" dirty="0"/>
          </a:p>
          <a:p>
            <a:r>
              <a:rPr lang="en-US" sz="1800" dirty="0"/>
              <a:t>Select File &gt; Build Settings...</a:t>
            </a:r>
          </a:p>
          <a:p>
            <a:r>
              <a:rPr lang="en-US" sz="1800" dirty="0"/>
              <a:t>Select Universal Windows Platform in the Platform list and click Switch Platform</a:t>
            </a:r>
          </a:p>
          <a:p>
            <a:r>
              <a:rPr lang="en-US" sz="1800" dirty="0"/>
              <a:t>Set Target device to Any Device </a:t>
            </a:r>
          </a:p>
          <a:p>
            <a:r>
              <a:rPr lang="en-US" sz="1800" dirty="0"/>
              <a:t>Set Build Type to D3D</a:t>
            </a:r>
          </a:p>
          <a:p>
            <a:r>
              <a:rPr lang="en-US" sz="1800" dirty="0"/>
              <a:t>Set UWP SDK to Latest installed</a:t>
            </a:r>
          </a:p>
          <a:p>
            <a:endParaRPr lang="en-US" dirty="0"/>
          </a:p>
        </p:txBody>
      </p:sp>
      <p:pic>
        <p:nvPicPr>
          <p:cNvPr id="5" name="Content Placeholder 4">
            <a:extLst>
              <a:ext uri="{FF2B5EF4-FFF2-40B4-BE49-F238E27FC236}">
                <a16:creationId xmlns:a16="http://schemas.microsoft.com/office/drawing/2014/main" id="{0BF20262-3D29-40A6-B021-3239EF15BC04}"/>
              </a:ext>
            </a:extLst>
          </p:cNvPr>
          <p:cNvPicPr>
            <a:picLocks noGrp="1" noChangeAspect="1"/>
          </p:cNvPicPr>
          <p:nvPr>
            <p:ph sz="half" idx="2"/>
          </p:nvPr>
        </p:nvPicPr>
        <p:blipFill>
          <a:blip r:embed="rId3"/>
          <a:stretch>
            <a:fillRect/>
          </a:stretch>
        </p:blipFill>
        <p:spPr>
          <a:xfrm>
            <a:off x="6178550" y="2092039"/>
            <a:ext cx="5486400" cy="3223197"/>
          </a:xfrm>
          <a:prstGeom prst="rect">
            <a:avLst/>
          </a:prstGeom>
        </p:spPr>
      </p:pic>
    </p:spTree>
    <p:extLst>
      <p:ext uri="{BB962C8B-B14F-4D97-AF65-F5344CB8AC3E}">
        <p14:creationId xmlns:p14="http://schemas.microsoft.com/office/powerpoint/2010/main" val="3344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2D25-F384-4A2F-9983-69879224466D}"/>
              </a:ext>
            </a:extLst>
          </p:cNvPr>
          <p:cNvSpPr>
            <a:spLocks noGrp="1"/>
          </p:cNvSpPr>
          <p:nvPr>
            <p:ph type="title"/>
          </p:nvPr>
        </p:nvSpPr>
        <p:spPr/>
        <p:txBody>
          <a:bodyPr/>
          <a:lstStyle/>
          <a:p>
            <a:r>
              <a:rPr lang="en-US" dirty="0"/>
              <a:t>Targeting Windows Mixed Reality</a:t>
            </a:r>
          </a:p>
        </p:txBody>
      </p:sp>
      <p:pic>
        <p:nvPicPr>
          <p:cNvPr id="5" name="Content Placeholder 4">
            <a:extLst>
              <a:ext uri="{FF2B5EF4-FFF2-40B4-BE49-F238E27FC236}">
                <a16:creationId xmlns:a16="http://schemas.microsoft.com/office/drawing/2014/main" id="{6BFA1C83-7AA7-4DA0-8CC1-964C24E3BE01}"/>
              </a:ext>
            </a:extLst>
          </p:cNvPr>
          <p:cNvPicPr>
            <a:picLocks noGrp="1" noChangeAspect="1"/>
          </p:cNvPicPr>
          <p:nvPr>
            <p:ph sz="half" idx="1"/>
          </p:nvPr>
        </p:nvPicPr>
        <p:blipFill>
          <a:blip r:embed="rId3"/>
          <a:stretch>
            <a:fillRect/>
          </a:stretch>
        </p:blipFill>
        <p:spPr>
          <a:xfrm>
            <a:off x="519113" y="3111900"/>
            <a:ext cx="5486400" cy="1183475"/>
          </a:xfrm>
          <a:prstGeom prst="rect">
            <a:avLst/>
          </a:prstGeom>
        </p:spPr>
      </p:pic>
      <p:sp>
        <p:nvSpPr>
          <p:cNvPr id="4" name="Content Placeholder 3">
            <a:extLst>
              <a:ext uri="{FF2B5EF4-FFF2-40B4-BE49-F238E27FC236}">
                <a16:creationId xmlns:a16="http://schemas.microsoft.com/office/drawing/2014/main" id="{48C95095-9457-4788-B3AA-A27A82C1EC5E}"/>
              </a:ext>
            </a:extLst>
          </p:cNvPr>
          <p:cNvSpPr>
            <a:spLocks noGrp="1"/>
          </p:cNvSpPr>
          <p:nvPr>
            <p:ph sz="half" idx="2"/>
          </p:nvPr>
        </p:nvSpPr>
        <p:spPr/>
        <p:txBody>
          <a:bodyPr/>
          <a:lstStyle/>
          <a:p>
            <a:pPr marL="0" indent="0">
              <a:buNone/>
            </a:pPr>
            <a:r>
              <a:rPr lang="en-US" sz="1800" b="1" dirty="0"/>
              <a:t>We then need to let Unity know that the app we are trying to export should create an immersive view instead of a 2D view. </a:t>
            </a:r>
          </a:p>
          <a:p>
            <a:pPr marL="0" indent="0">
              <a:buNone/>
            </a:pPr>
            <a:endParaRPr lang="en-US" dirty="0"/>
          </a:p>
          <a:p>
            <a:r>
              <a:rPr lang="en-US" sz="1800" dirty="0"/>
              <a:t>From the Build Settings... window, open Player Settings...</a:t>
            </a:r>
          </a:p>
          <a:p>
            <a:r>
              <a:rPr lang="en-US" sz="1800" dirty="0"/>
              <a:t>Select the Settings for Universal Windows Platform tab</a:t>
            </a:r>
          </a:p>
          <a:p>
            <a:r>
              <a:rPr lang="en-US" sz="1800" dirty="0"/>
              <a:t>In the XR Settings group, confirm that "Windows Mixed Reality" is listed as a supported device. (this may appear as "Windows Holographic" in older versions of Unity)</a:t>
            </a:r>
          </a:p>
          <a:p>
            <a:endParaRPr lang="en-US" dirty="0"/>
          </a:p>
        </p:txBody>
      </p:sp>
    </p:spTree>
    <p:extLst>
      <p:ext uri="{BB962C8B-B14F-4D97-AF65-F5344CB8AC3E}">
        <p14:creationId xmlns:p14="http://schemas.microsoft.com/office/powerpoint/2010/main" val="155023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2D25-F384-4A2F-9983-69879224466D}"/>
              </a:ext>
            </a:extLst>
          </p:cNvPr>
          <p:cNvSpPr>
            <a:spLocks noGrp="1"/>
          </p:cNvSpPr>
          <p:nvPr>
            <p:ph type="title"/>
          </p:nvPr>
        </p:nvSpPr>
        <p:spPr/>
        <p:txBody>
          <a:bodyPr/>
          <a:lstStyle/>
          <a:p>
            <a:r>
              <a:rPr lang="en-US" dirty="0"/>
              <a:t>Importing Lab Assets</a:t>
            </a:r>
          </a:p>
        </p:txBody>
      </p:sp>
      <p:sp>
        <p:nvSpPr>
          <p:cNvPr id="3" name="Content Placeholder 2">
            <a:extLst>
              <a:ext uri="{FF2B5EF4-FFF2-40B4-BE49-F238E27FC236}">
                <a16:creationId xmlns:a16="http://schemas.microsoft.com/office/drawing/2014/main" id="{7259A38B-6117-439B-B5A5-A170105F4D63}"/>
              </a:ext>
            </a:extLst>
          </p:cNvPr>
          <p:cNvSpPr>
            <a:spLocks noGrp="1"/>
          </p:cNvSpPr>
          <p:nvPr>
            <p:ph sz="half" idx="1"/>
          </p:nvPr>
        </p:nvSpPr>
        <p:spPr/>
        <p:txBody>
          <a:bodyPr/>
          <a:lstStyle/>
          <a:p>
            <a:pPr marL="0" indent="0">
              <a:buNone/>
            </a:pPr>
            <a:r>
              <a:rPr lang="en-US" sz="1800" b="1" dirty="0"/>
              <a:t>To import the needed assets, follow these steps:</a:t>
            </a:r>
          </a:p>
          <a:p>
            <a:pPr marL="0" indent="0">
              <a:buNone/>
            </a:pPr>
            <a:endParaRPr lang="en-US" b="1" dirty="0"/>
          </a:p>
          <a:p>
            <a:r>
              <a:rPr lang="en-US" sz="1800" dirty="0"/>
              <a:t>Select Assets &gt; Import Package &gt; Custom Package</a:t>
            </a:r>
          </a:p>
          <a:p>
            <a:r>
              <a:rPr lang="en-US" sz="1800" dirty="0"/>
              <a:t>Navigate to the Assets folder in the Lab1 directory</a:t>
            </a:r>
          </a:p>
          <a:p>
            <a:r>
              <a:rPr lang="en-US" sz="1800" dirty="0"/>
              <a:t>Select Lab1_Assets.unitypackage</a:t>
            </a:r>
          </a:p>
          <a:p>
            <a:r>
              <a:rPr lang="en-US" sz="1800" dirty="0"/>
              <a:t>In the dialog pop-up, make sure all components are check marked, and then click Import</a:t>
            </a:r>
            <a:endParaRPr lang="en-US" dirty="0"/>
          </a:p>
        </p:txBody>
      </p:sp>
      <p:sp>
        <p:nvSpPr>
          <p:cNvPr id="4" name="Content Placeholder 3">
            <a:extLst>
              <a:ext uri="{FF2B5EF4-FFF2-40B4-BE49-F238E27FC236}">
                <a16:creationId xmlns:a16="http://schemas.microsoft.com/office/drawing/2014/main" id="{48C95095-9457-4788-B3AA-A27A82C1EC5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369645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2D25-F384-4A2F-9983-69879224466D}"/>
              </a:ext>
            </a:extLst>
          </p:cNvPr>
          <p:cNvSpPr>
            <a:spLocks noGrp="1"/>
          </p:cNvSpPr>
          <p:nvPr>
            <p:ph type="title"/>
          </p:nvPr>
        </p:nvSpPr>
        <p:spPr/>
        <p:txBody>
          <a:bodyPr/>
          <a:lstStyle/>
          <a:p>
            <a:r>
              <a:rPr lang="en-US" dirty="0"/>
              <a:t>Adding the Skybox</a:t>
            </a:r>
          </a:p>
        </p:txBody>
      </p:sp>
      <p:pic>
        <p:nvPicPr>
          <p:cNvPr id="5" name="Content Placeholder 4">
            <a:extLst>
              <a:ext uri="{FF2B5EF4-FFF2-40B4-BE49-F238E27FC236}">
                <a16:creationId xmlns:a16="http://schemas.microsoft.com/office/drawing/2014/main" id="{EE172085-AEF6-4A65-B47E-7ACBE32E912B}"/>
              </a:ext>
            </a:extLst>
          </p:cNvPr>
          <p:cNvPicPr>
            <a:picLocks noGrp="1" noChangeAspect="1"/>
          </p:cNvPicPr>
          <p:nvPr>
            <p:ph sz="half" idx="1"/>
          </p:nvPr>
        </p:nvPicPr>
        <p:blipFill>
          <a:blip r:embed="rId3"/>
          <a:stretch>
            <a:fillRect/>
          </a:stretch>
        </p:blipFill>
        <p:spPr>
          <a:xfrm>
            <a:off x="519113" y="1485565"/>
            <a:ext cx="5486400" cy="4436146"/>
          </a:xfrm>
          <a:prstGeom prst="rect">
            <a:avLst/>
          </a:prstGeom>
        </p:spPr>
      </p:pic>
      <p:sp>
        <p:nvSpPr>
          <p:cNvPr id="4" name="Content Placeholder 3">
            <a:extLst>
              <a:ext uri="{FF2B5EF4-FFF2-40B4-BE49-F238E27FC236}">
                <a16:creationId xmlns:a16="http://schemas.microsoft.com/office/drawing/2014/main" id="{48C95095-9457-4788-B3AA-A27A82C1EC5E}"/>
              </a:ext>
            </a:extLst>
          </p:cNvPr>
          <p:cNvSpPr>
            <a:spLocks noGrp="1"/>
          </p:cNvSpPr>
          <p:nvPr>
            <p:ph sz="half" idx="2"/>
          </p:nvPr>
        </p:nvSpPr>
        <p:spPr/>
        <p:txBody>
          <a:bodyPr/>
          <a:lstStyle/>
          <a:p>
            <a:pPr marL="0" indent="0">
              <a:buNone/>
            </a:pPr>
            <a:r>
              <a:rPr lang="en-US" sz="1800" b="1" dirty="0"/>
              <a:t>To add the Skybox to our project, follow these steps:</a:t>
            </a:r>
          </a:p>
          <a:p>
            <a:pPr marL="0" indent="0">
              <a:buNone/>
            </a:pPr>
            <a:endParaRPr lang="en-US" dirty="0"/>
          </a:p>
          <a:p>
            <a:r>
              <a:rPr lang="en-US" sz="1800" dirty="0"/>
              <a:t>Select Window &gt; Lighting &lt; Settings</a:t>
            </a:r>
          </a:p>
          <a:p>
            <a:r>
              <a:rPr lang="en-US" sz="1800" dirty="0"/>
              <a:t>In the Environment section, select the Skybox Material, using the small circle to the right of the selection box</a:t>
            </a:r>
          </a:p>
          <a:p>
            <a:r>
              <a:rPr lang="en-US" sz="1800" dirty="0"/>
              <a:t>In the Select Material dialog the opens, scroll to the top and select the Mars Skybox material</a:t>
            </a:r>
            <a:endParaRPr lang="en-US" dirty="0"/>
          </a:p>
        </p:txBody>
      </p:sp>
    </p:spTree>
    <p:extLst>
      <p:ext uri="{BB962C8B-B14F-4D97-AF65-F5344CB8AC3E}">
        <p14:creationId xmlns:p14="http://schemas.microsoft.com/office/powerpoint/2010/main" val="417916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2D25-F384-4A2F-9983-69879224466D}"/>
              </a:ext>
            </a:extLst>
          </p:cNvPr>
          <p:cNvSpPr>
            <a:spLocks noGrp="1"/>
          </p:cNvSpPr>
          <p:nvPr>
            <p:ph type="title"/>
          </p:nvPr>
        </p:nvSpPr>
        <p:spPr/>
        <p:txBody>
          <a:bodyPr/>
          <a:lstStyle/>
          <a:p>
            <a:r>
              <a:rPr lang="en-US" dirty="0"/>
              <a:t>Adding the terrain</a:t>
            </a:r>
          </a:p>
        </p:txBody>
      </p:sp>
      <p:sp>
        <p:nvSpPr>
          <p:cNvPr id="3" name="Content Placeholder 2">
            <a:extLst>
              <a:ext uri="{FF2B5EF4-FFF2-40B4-BE49-F238E27FC236}">
                <a16:creationId xmlns:a16="http://schemas.microsoft.com/office/drawing/2014/main" id="{7259A38B-6117-439B-B5A5-A170105F4D63}"/>
              </a:ext>
            </a:extLst>
          </p:cNvPr>
          <p:cNvSpPr>
            <a:spLocks noGrp="1"/>
          </p:cNvSpPr>
          <p:nvPr>
            <p:ph sz="half" idx="1"/>
          </p:nvPr>
        </p:nvSpPr>
        <p:spPr/>
        <p:txBody>
          <a:bodyPr/>
          <a:lstStyle/>
          <a:p>
            <a:pPr marL="0" indent="0">
              <a:buNone/>
            </a:pPr>
            <a:r>
              <a:rPr lang="en-US" sz="1800" b="1" dirty="0"/>
              <a:t>To add some simple terrain, we will use the terrain prefab we just imported</a:t>
            </a:r>
          </a:p>
          <a:p>
            <a:pPr marL="0" indent="0">
              <a:buNone/>
            </a:pPr>
            <a:endParaRPr lang="en-US" b="1" dirty="0"/>
          </a:p>
          <a:p>
            <a:r>
              <a:rPr lang="en-US" sz="1800" dirty="0"/>
              <a:t>In the Project view, under the Assets folder, is a folder labeled Terrain. Expand this folder.</a:t>
            </a:r>
          </a:p>
          <a:p>
            <a:r>
              <a:rPr lang="en-US" sz="1800" dirty="0"/>
              <a:t>Drag and drop the Terrain_x0_y0 prefab into the Scene Hierarchy view</a:t>
            </a:r>
          </a:p>
          <a:p>
            <a:r>
              <a:rPr lang="en-US" sz="1800" dirty="0"/>
              <a:t>Select the Main Camera object in the Scene Hierarchy</a:t>
            </a:r>
          </a:p>
          <a:p>
            <a:r>
              <a:rPr lang="en-US" sz="1800" dirty="0"/>
              <a:t>Change the Position Y value to 10 (this will raise our camera view up off the ground)</a:t>
            </a:r>
            <a:endParaRPr lang="en-US" dirty="0"/>
          </a:p>
        </p:txBody>
      </p:sp>
      <p:pic>
        <p:nvPicPr>
          <p:cNvPr id="5" name="Content Placeholder 4">
            <a:extLst>
              <a:ext uri="{FF2B5EF4-FFF2-40B4-BE49-F238E27FC236}">
                <a16:creationId xmlns:a16="http://schemas.microsoft.com/office/drawing/2014/main" id="{566C7D8C-0F3D-4203-9608-6E9B1F4BAE8A}"/>
              </a:ext>
            </a:extLst>
          </p:cNvPr>
          <p:cNvPicPr>
            <a:picLocks noGrp="1" noChangeAspect="1"/>
          </p:cNvPicPr>
          <p:nvPr>
            <p:ph sz="half" idx="2"/>
          </p:nvPr>
        </p:nvPicPr>
        <p:blipFill>
          <a:blip r:embed="rId3"/>
          <a:stretch>
            <a:fillRect/>
          </a:stretch>
        </p:blipFill>
        <p:spPr>
          <a:xfrm>
            <a:off x="6178550" y="1977895"/>
            <a:ext cx="5486400" cy="3451485"/>
          </a:xfrm>
          <a:prstGeom prst="rect">
            <a:avLst/>
          </a:prstGeom>
        </p:spPr>
      </p:pic>
    </p:spTree>
    <p:extLst>
      <p:ext uri="{BB962C8B-B14F-4D97-AF65-F5344CB8AC3E}">
        <p14:creationId xmlns:p14="http://schemas.microsoft.com/office/powerpoint/2010/main" val="151225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DCB7-23A0-4ACF-8886-DD04AA99A08A}"/>
              </a:ext>
            </a:extLst>
          </p:cNvPr>
          <p:cNvSpPr>
            <a:spLocks noGrp="1"/>
          </p:cNvSpPr>
          <p:nvPr>
            <p:ph type="ctrTitle"/>
          </p:nvPr>
        </p:nvSpPr>
        <p:spPr>
          <a:xfrm>
            <a:off x="429704" y="2586311"/>
            <a:ext cx="5486400" cy="1470025"/>
          </a:xfrm>
        </p:spPr>
        <p:txBody>
          <a:bodyPr/>
          <a:lstStyle/>
          <a:p>
            <a:r>
              <a:rPr lang="en-US" b="1" dirty="0"/>
              <a:t>Running the Lab</a:t>
            </a:r>
          </a:p>
        </p:txBody>
      </p:sp>
      <p:sp>
        <p:nvSpPr>
          <p:cNvPr id="4" name="TextBox 3">
            <a:extLst>
              <a:ext uri="{FF2B5EF4-FFF2-40B4-BE49-F238E27FC236}">
                <a16:creationId xmlns:a16="http://schemas.microsoft.com/office/drawing/2014/main" id="{9F7048DC-AC8F-48B3-99DA-81262D52D864}"/>
              </a:ext>
            </a:extLst>
          </p:cNvPr>
          <p:cNvSpPr txBox="1"/>
          <p:nvPr/>
        </p:nvSpPr>
        <p:spPr>
          <a:xfrm>
            <a:off x="6613864" y="2104008"/>
            <a:ext cx="5362113" cy="2585323"/>
          </a:xfrm>
          <a:prstGeom prst="rect">
            <a:avLst/>
          </a:prstGeom>
          <a:noFill/>
        </p:spPr>
        <p:txBody>
          <a:bodyPr wrap="square" rtlCol="0">
            <a:spAutoFit/>
          </a:bodyPr>
          <a:lstStyle/>
          <a:p>
            <a:endParaRPr lang="en-US" dirty="0">
              <a:solidFill>
                <a:schemeClr val="tx1">
                  <a:alpha val="99000"/>
                </a:schemeClr>
              </a:solidFill>
            </a:endParaRPr>
          </a:p>
          <a:p>
            <a:pPr marL="285750" indent="-285750">
              <a:buFont typeface="Arial" panose="020B0604020202020204" pitchFamily="34" charset="0"/>
              <a:buChar char="•"/>
            </a:pPr>
            <a:r>
              <a:rPr lang="en-US" dirty="0"/>
              <a:t>With the Headset connected, open the Windows Mixed Reality Portal application.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From inside the Unity editor, select the run button at the top of the Scene view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Put on your headset and view the world in complete 360 degrees </a:t>
            </a:r>
          </a:p>
        </p:txBody>
      </p:sp>
    </p:spTree>
    <p:extLst>
      <p:ext uri="{BB962C8B-B14F-4D97-AF65-F5344CB8AC3E}">
        <p14:creationId xmlns:p14="http://schemas.microsoft.com/office/powerpoint/2010/main" val="2177022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PLORISREVISION" val="548"/>
</p:tagLst>
</file>

<file path=ppt/theme/theme1.xml><?xml version="1.0" encoding="utf-8"?>
<a:theme xmlns:a="http://schemas.openxmlformats.org/drawingml/2006/main" name="HoloLens">
  <a:themeElements>
    <a:clrScheme name="HoloLens">
      <a:dk1>
        <a:srgbClr val="000000"/>
      </a:dk1>
      <a:lt1>
        <a:srgbClr val="FFFFFF"/>
      </a:lt1>
      <a:dk2>
        <a:srgbClr val="0078D7"/>
      </a:dk2>
      <a:lt2>
        <a:srgbClr val="FFFFFF"/>
      </a:lt2>
      <a:accent1>
        <a:srgbClr val="737373"/>
      </a:accent1>
      <a:accent2>
        <a:srgbClr val="969696"/>
      </a:accent2>
      <a:accent3>
        <a:srgbClr val="EEEEEE"/>
      </a:accent3>
      <a:accent4>
        <a:srgbClr val="FFFFFF"/>
      </a:accent4>
      <a:accent5>
        <a:srgbClr val="000000"/>
      </a:accent5>
      <a:accent6>
        <a:srgbClr val="505050"/>
      </a:accent6>
      <a:hlink>
        <a:srgbClr val="737373"/>
      </a:hlink>
      <a:folHlink>
        <a:srgbClr val="000000"/>
      </a:folHlink>
    </a:clrScheme>
    <a:fontScheme name="Custom 6">
      <a:majorFont>
        <a:latin typeface="Segoe UI Semi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defPPr defTabSz="914099" fontAlgn="base">
          <a:spcBef>
            <a:spcPct val="0"/>
          </a:spcBef>
          <a:spcAft>
            <a:spcPct val="0"/>
          </a:spcAft>
          <a:defRPr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600" dirty="0" err="1">
            <a:solidFill>
              <a:schemeClr val="accent2">
                <a:alpha val="99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331E8237FB2A4EBABCF19657AF39DA" ma:contentTypeVersion="3" ma:contentTypeDescription="Create a new document." ma:contentTypeScope="" ma:versionID="2acce5104d11ad71d9e26241cee59900">
  <xsd:schema xmlns:xsd="http://www.w3.org/2001/XMLSchema" xmlns:xs="http://www.w3.org/2001/XMLSchema" xmlns:p="http://schemas.microsoft.com/office/2006/metadata/properties" xmlns:ns1="http://schemas.microsoft.com/sharepoint/v3" xmlns:ns2="cec451e5-15e2-4bc9-90c3-821279bb5913" targetNamespace="http://schemas.microsoft.com/office/2006/metadata/properties" ma:root="true" ma:fieldsID="e81891cb66d2d2fa987c0961592756b2" ns1:_="" ns2:_="">
    <xsd:import namespace="http://schemas.microsoft.com/sharepoint/v3"/>
    <xsd:import namespace="cec451e5-15e2-4bc9-90c3-821279bb5913"/>
    <xsd:element name="properties">
      <xsd:complexType>
        <xsd:sequence>
          <xsd:element name="documentManagement">
            <xsd:complexType>
              <xsd:all>
                <xsd:element ref="ns2:SharedWithUsers" minOccurs="0"/>
                <xsd:element ref="ns2:SharedWithDetails"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0"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1"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ec451e5-15e2-4bc9-90c3-821279bb591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F8A4082-5ECA-4F0C-878B-F8B97E3BF3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c451e5-15e2-4bc9-90c3-821279bb59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6FC92F-2B8F-49EE-9CBC-B424F3C657A2}">
  <ds:schemaRefs>
    <ds:schemaRef ds:uri="http://schemas.microsoft.com/sharepoint/v3/contenttype/forms"/>
  </ds:schemaRefs>
</ds:datastoreItem>
</file>

<file path=customXml/itemProps3.xml><?xml version="1.0" encoding="utf-8"?>
<ds:datastoreItem xmlns:ds="http://schemas.openxmlformats.org/officeDocument/2006/customXml" ds:itemID="{415304A9-D3CC-4355-8620-46ADAAA33560}">
  <ds:schemaRefs>
    <ds:schemaRef ds:uri="http://purl.org/dc/dcmitype/"/>
    <ds:schemaRef ds:uri="http://schemas.microsoft.com/office/infopath/2007/PartnerControls"/>
    <ds:schemaRef ds:uri="http://purl.org/dc/elements/1.1/"/>
    <ds:schemaRef ds:uri="http://schemas.microsoft.com/office/2006/documentManagement/types"/>
    <ds:schemaRef ds:uri="cec451e5-15e2-4bc9-90c3-821279bb5913"/>
    <ds:schemaRef ds:uri="http://schemas.microsoft.com/sharepoint/v3"/>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32569</TotalTime>
  <Words>596</Words>
  <Application>Microsoft Office PowerPoint</Application>
  <PresentationFormat>Custom</PresentationFormat>
  <Paragraphs>79</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Segoe UI</vt:lpstr>
      <vt:lpstr>Segoe UI Light</vt:lpstr>
      <vt:lpstr>Segoe UI Semibold</vt:lpstr>
      <vt:lpstr>Segoe UI Semilight</vt:lpstr>
      <vt:lpstr>Wingdings</vt:lpstr>
      <vt:lpstr>HoloLens</vt:lpstr>
      <vt:lpstr>Setting up the Mixed Reality Development Enviroment</vt:lpstr>
      <vt:lpstr>Enabling Developer Mode</vt:lpstr>
      <vt:lpstr>Creating a Unity Windows Mixed Reality  Project</vt:lpstr>
      <vt:lpstr>Targeting Windows Mixed Reality</vt:lpstr>
      <vt:lpstr>Targeting Windows Mixed Reality</vt:lpstr>
      <vt:lpstr>Importing Lab Assets</vt:lpstr>
      <vt:lpstr>Adding the Skybox</vt:lpstr>
      <vt:lpstr>Adding the terrain</vt:lpstr>
      <vt:lpstr>Running the Lab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Bissett</dc:creator>
  <cp:lastModifiedBy>Mickey MacDonald</cp:lastModifiedBy>
  <cp:revision>936</cp:revision>
  <cp:lastPrinted>2016-10-12T02:20:53Z</cp:lastPrinted>
  <dcterms:created xsi:type="dcterms:W3CDTF">2013-06-04T22:32:20Z</dcterms:created>
  <dcterms:modified xsi:type="dcterms:W3CDTF">2018-03-15T22:55:47Z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0x010100EF331E8237FB2A4EBABCF19657AF39DA</vt:lpwstr>
  </property>
  <property fmtid="{D5CDD505-2E9C-101B-9397-08002B2CF9AE}" pid="3" name="_dlc_DocIdItemGuid">
    <vt:lpwstr>d56d5312-3a7a-49a1-a2e5-3ee8d3e31c7a</vt:lpwstr>
  </property>
  <property fmtid="{D5CDD505-2E9C-101B-9397-08002B2CF9AE}" pid="4" name="MSIP_Label_f42aa342-8706-4288-bd11-ebb85995028c_Enabled">
    <vt:lpwstr>True</vt:lpwstr>
  </property>
  <property fmtid="{D5CDD505-2E9C-101B-9397-08002B2CF9AE}" pid="5" name="MSIP_Label_f42aa342-8706-4288-bd11-ebb85995028c_SiteId">
    <vt:lpwstr>72f988bf-86f1-41af-91ab-2d7cd011db47</vt:lpwstr>
  </property>
  <property fmtid="{D5CDD505-2E9C-101B-9397-08002B2CF9AE}" pid="6" name="MSIP_Label_f42aa342-8706-4288-bd11-ebb85995028c_Owner">
    <vt:lpwstr>mimacdo@microsoft.com</vt:lpwstr>
  </property>
  <property fmtid="{D5CDD505-2E9C-101B-9397-08002B2CF9AE}" pid="7" name="MSIP_Label_f42aa342-8706-4288-bd11-ebb85995028c_SetDate">
    <vt:lpwstr>2018-02-28T18:44:23.2825566Z</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