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381" r:id="rId5"/>
    <p:sldId id="634" r:id="rId6"/>
    <p:sldId id="627" r:id="rId7"/>
    <p:sldId id="628" r:id="rId8"/>
    <p:sldId id="629" r:id="rId9"/>
    <p:sldId id="624" r:id="rId10"/>
    <p:sldId id="631" r:id="rId11"/>
    <p:sldId id="632" r:id="rId12"/>
    <p:sldId id="633" r:id="rId13"/>
    <p:sldId id="630" r:id="rId14"/>
    <p:sldId id="625" r:id="rId15"/>
    <p:sldId id="635" r:id="rId16"/>
    <p:sldId id="636" r:id="rId17"/>
    <p:sldId id="637" r:id="rId18"/>
    <p:sldId id="638" r:id="rId19"/>
    <p:sldId id="615" r:id="rId20"/>
    <p:sldId id="622" r:id="rId21"/>
  </p:sldIdLst>
  <p:sldSz cx="12188825" cy="6858000"/>
  <p:notesSz cx="7315200" cy="123444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59">
          <p15:clr>
            <a:srgbClr val="A4A3A4"/>
          </p15:clr>
        </p15:guide>
        <p15:guide id="2" orient="horz" pos="1012">
          <p15:clr>
            <a:srgbClr val="A4A3A4"/>
          </p15:clr>
        </p15:guide>
        <p15:guide id="3" orient="horz" pos="488">
          <p15:clr>
            <a:srgbClr val="A4A3A4"/>
          </p15:clr>
        </p15:guide>
        <p15:guide id="4" pos="619">
          <p15:clr>
            <a:srgbClr val="A4A3A4"/>
          </p15:clr>
        </p15:guide>
        <p15:guide id="5" pos="32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dia Steere-Mobley" initials="NS" lastIdx="1" clrIdx="0">
    <p:extLst>
      <p:ext uri="{19B8F6BF-5375-455C-9EA6-DF929625EA0E}">
        <p15:presenceInfo xmlns:p15="http://schemas.microsoft.com/office/powerpoint/2012/main" userId="S-1-5-21-2127521184-1604012920-1887927527-23518817" providerId="AD"/>
      </p:ext>
    </p:extLst>
  </p:cmAuthor>
  <p:cmAuthor id="2" name="Lauren Bissett" initials="LB" lastIdx="1" clrIdx="1">
    <p:extLst>
      <p:ext uri="{19B8F6BF-5375-455C-9EA6-DF929625EA0E}">
        <p15:presenceInfo xmlns:p15="http://schemas.microsoft.com/office/powerpoint/2012/main" userId="S-1-5-21-2127521184-1604012920-1887927527-63103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505050"/>
    <a:srgbClr val="D2D2D2"/>
    <a:srgbClr val="2F2F2F"/>
    <a:srgbClr val="7F7F7F"/>
    <a:srgbClr val="D9D9D9"/>
    <a:srgbClr val="EEEEF0"/>
    <a:srgbClr val="D5D5D5"/>
    <a:srgbClr val="0000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48" autoAdjust="0"/>
    <p:restoredTop sz="48990" autoAdjust="0"/>
  </p:normalViewPr>
  <p:slideViewPr>
    <p:cSldViewPr snapToGrid="0" snapToObjects="1">
      <p:cViewPr varScale="1">
        <p:scale>
          <a:sx n="56" d="100"/>
          <a:sy n="56" d="100"/>
        </p:scale>
        <p:origin x="2316" y="52"/>
      </p:cViewPr>
      <p:guideLst>
        <p:guide orient="horz" pos="3759"/>
        <p:guide orient="horz" pos="1012"/>
        <p:guide orient="horz" pos="488"/>
        <p:guide pos="619"/>
        <p:guide pos="32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52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key MacDonald" userId="cc66ba86e77220d8" providerId="LiveId" clId="{C3A83730-0B82-43AB-B6F2-C87B08C4AA24}"/>
    <pc:docChg chg="custSel addSld delSld modSld sldOrd">
      <pc:chgData name="Mickey MacDonald" userId="cc66ba86e77220d8" providerId="LiveId" clId="{C3A83730-0B82-43AB-B6F2-C87B08C4AA24}" dt="2018-03-13T06:30:22.582" v="480" actId="20577"/>
      <pc:docMkLst>
        <pc:docMk/>
      </pc:docMkLst>
      <pc:sldChg chg="del ord">
        <pc:chgData name="Mickey MacDonald" userId="cc66ba86e77220d8" providerId="LiveId" clId="{C3A83730-0B82-43AB-B6F2-C87B08C4AA24}" dt="2018-03-13T06:17:49.239" v="352" actId="2696"/>
        <pc:sldMkLst>
          <pc:docMk/>
          <pc:sldMk cId="2658630307" sldId="623"/>
        </pc:sldMkLst>
      </pc:sldChg>
      <pc:sldChg chg="addSp modSp modNotesTx">
        <pc:chgData name="Mickey MacDonald" userId="cc66ba86e77220d8" providerId="LiveId" clId="{C3A83730-0B82-43AB-B6F2-C87B08C4AA24}" dt="2018-03-13T05:51:09.979" v="150" actId="20577"/>
        <pc:sldMkLst>
          <pc:docMk/>
          <pc:sldMk cId="2519340306" sldId="624"/>
        </pc:sldMkLst>
        <pc:spChg chg="mod">
          <ac:chgData name="Mickey MacDonald" userId="cc66ba86e77220d8" providerId="LiveId" clId="{C3A83730-0B82-43AB-B6F2-C87B08C4AA24}" dt="2018-03-13T05:49:49.969" v="121" actId="20577"/>
          <ac:spMkLst>
            <pc:docMk/>
            <pc:sldMk cId="2519340306" sldId="624"/>
            <ac:spMk id="2" creationId="{EE0CAE35-9548-461F-BDD8-4586F50C8CA5}"/>
          </ac:spMkLst>
        </pc:spChg>
        <pc:spChg chg="add mod">
          <ac:chgData name="Mickey MacDonald" userId="cc66ba86e77220d8" providerId="LiveId" clId="{C3A83730-0B82-43AB-B6F2-C87B08C4AA24}" dt="2018-03-13T05:50:33.287" v="130" actId="403"/>
          <ac:spMkLst>
            <pc:docMk/>
            <pc:sldMk cId="2519340306" sldId="624"/>
            <ac:spMk id="3" creationId="{233E36D4-132D-4930-8574-2625C806E44D}"/>
          </ac:spMkLst>
        </pc:spChg>
      </pc:sldChg>
      <pc:sldChg chg="addSp modSp modNotesTx">
        <pc:chgData name="Mickey MacDonald" userId="cc66ba86e77220d8" providerId="LiveId" clId="{C3A83730-0B82-43AB-B6F2-C87B08C4AA24}" dt="2018-03-13T06:17:41.353" v="351" actId="113"/>
        <pc:sldMkLst>
          <pc:docMk/>
          <pc:sldMk cId="1870390785" sldId="625"/>
        </pc:sldMkLst>
        <pc:spChg chg="mod">
          <ac:chgData name="Mickey MacDonald" userId="cc66ba86e77220d8" providerId="LiveId" clId="{C3A83730-0B82-43AB-B6F2-C87B08C4AA24}" dt="2018-03-13T06:15:05.893" v="324" actId="20577"/>
          <ac:spMkLst>
            <pc:docMk/>
            <pc:sldMk cId="1870390785" sldId="625"/>
            <ac:spMk id="2" creationId="{6712A6F2-BDA7-454D-85CB-5B51AFAAD646}"/>
          </ac:spMkLst>
        </pc:spChg>
        <pc:spChg chg="add mod">
          <ac:chgData name="Mickey MacDonald" userId="cc66ba86e77220d8" providerId="LiveId" clId="{C3A83730-0B82-43AB-B6F2-C87B08C4AA24}" dt="2018-03-13T06:16:20.584" v="327" actId="14100"/>
          <ac:spMkLst>
            <pc:docMk/>
            <pc:sldMk cId="1870390785" sldId="625"/>
            <ac:spMk id="3" creationId="{CC987E1F-1FFF-43A7-B4CF-85EA5137E664}"/>
          </ac:spMkLst>
        </pc:spChg>
        <pc:spChg chg="add mod">
          <ac:chgData name="Mickey MacDonald" userId="cc66ba86e77220d8" providerId="LiveId" clId="{C3A83730-0B82-43AB-B6F2-C87B08C4AA24}" dt="2018-03-13T06:17:41.353" v="351" actId="113"/>
          <ac:spMkLst>
            <pc:docMk/>
            <pc:sldMk cId="1870390785" sldId="625"/>
            <ac:spMk id="4" creationId="{4EC7BC7E-FC00-49BC-8C75-16BB36872F28}"/>
          </ac:spMkLst>
        </pc:spChg>
      </pc:sldChg>
      <pc:sldChg chg="add del">
        <pc:chgData name="Mickey MacDonald" userId="cc66ba86e77220d8" providerId="LiveId" clId="{C3A83730-0B82-43AB-B6F2-C87B08C4AA24}" dt="2018-03-13T06:07:44.414" v="273" actId="2696"/>
        <pc:sldMkLst>
          <pc:docMk/>
          <pc:sldMk cId="2480790819" sldId="626"/>
        </pc:sldMkLst>
      </pc:sldChg>
      <pc:sldChg chg="addSp modSp add modNotesTx">
        <pc:chgData name="Mickey MacDonald" userId="cc66ba86e77220d8" providerId="LiveId" clId="{C3A83730-0B82-43AB-B6F2-C87B08C4AA24}" dt="2018-03-13T05:44:17.170" v="42" actId="20577"/>
        <pc:sldMkLst>
          <pc:docMk/>
          <pc:sldMk cId="1617320087" sldId="627"/>
        </pc:sldMkLst>
        <pc:spChg chg="mod">
          <ac:chgData name="Mickey MacDonald" userId="cc66ba86e77220d8" providerId="LiveId" clId="{C3A83730-0B82-43AB-B6F2-C87B08C4AA24}" dt="2018-03-13T05:43:10.854" v="29" actId="313"/>
          <ac:spMkLst>
            <pc:docMk/>
            <pc:sldMk cId="1617320087" sldId="627"/>
            <ac:spMk id="2" creationId="{411108F0-1DA6-4E36-9159-CF68E090952F}"/>
          </ac:spMkLst>
        </pc:spChg>
        <pc:spChg chg="add mod">
          <ac:chgData name="Mickey MacDonald" userId="cc66ba86e77220d8" providerId="LiveId" clId="{C3A83730-0B82-43AB-B6F2-C87B08C4AA24}" dt="2018-03-13T05:43:49.200" v="34" actId="1076"/>
          <ac:spMkLst>
            <pc:docMk/>
            <pc:sldMk cId="1617320087" sldId="627"/>
            <ac:spMk id="5" creationId="{0A518AAA-1C01-4172-8C8F-3F5E401095B4}"/>
          </ac:spMkLst>
        </pc:spChg>
        <pc:picChg chg="add mod">
          <ac:chgData name="Mickey MacDonald" userId="cc66ba86e77220d8" providerId="LiveId" clId="{C3A83730-0B82-43AB-B6F2-C87B08C4AA24}" dt="2018-03-13T05:43:28.512" v="32" actId="1076"/>
          <ac:picMkLst>
            <pc:docMk/>
            <pc:sldMk cId="1617320087" sldId="627"/>
            <ac:picMk id="4" creationId="{18D4EEA0-9826-46ED-8F2B-FCC67587DF20}"/>
          </ac:picMkLst>
        </pc:picChg>
      </pc:sldChg>
      <pc:sldChg chg="addSp delSp modSp add">
        <pc:chgData name="Mickey MacDonald" userId="cc66ba86e77220d8" providerId="LiveId" clId="{C3A83730-0B82-43AB-B6F2-C87B08C4AA24}" dt="2018-03-13T05:46:47.777" v="72" actId="20577"/>
        <pc:sldMkLst>
          <pc:docMk/>
          <pc:sldMk cId="98745282" sldId="628"/>
        </pc:sldMkLst>
        <pc:spChg chg="mod">
          <ac:chgData name="Mickey MacDonald" userId="cc66ba86e77220d8" providerId="LiveId" clId="{C3A83730-0B82-43AB-B6F2-C87B08C4AA24}" dt="2018-03-13T05:45:52.056" v="62" actId="20577"/>
          <ac:spMkLst>
            <pc:docMk/>
            <pc:sldMk cId="98745282" sldId="628"/>
            <ac:spMk id="2" creationId="{02310B88-C534-489C-AE45-66B9F7C16A8E}"/>
          </ac:spMkLst>
        </pc:spChg>
        <pc:spChg chg="del">
          <ac:chgData name="Mickey MacDonald" userId="cc66ba86e77220d8" providerId="LiveId" clId="{C3A83730-0B82-43AB-B6F2-C87B08C4AA24}" dt="2018-03-13T05:45:30.604" v="44" actId="20577"/>
          <ac:spMkLst>
            <pc:docMk/>
            <pc:sldMk cId="98745282" sldId="628"/>
            <ac:spMk id="3" creationId="{F759BC5B-7FD4-4F1D-9371-70EB35889A13}"/>
          </ac:spMkLst>
        </pc:spChg>
        <pc:spChg chg="mod">
          <ac:chgData name="Mickey MacDonald" userId="cc66ba86e77220d8" providerId="LiveId" clId="{C3A83730-0B82-43AB-B6F2-C87B08C4AA24}" dt="2018-03-13T05:46:47.777" v="72" actId="20577"/>
          <ac:spMkLst>
            <pc:docMk/>
            <pc:sldMk cId="98745282" sldId="628"/>
            <ac:spMk id="4" creationId="{57C84D3B-4C69-44AE-8FC7-64B2FDE2C2BE}"/>
          </ac:spMkLst>
        </pc:spChg>
        <pc:picChg chg="add mod">
          <ac:chgData name="Mickey MacDonald" userId="cc66ba86e77220d8" providerId="LiveId" clId="{C3A83730-0B82-43AB-B6F2-C87B08C4AA24}" dt="2018-03-13T05:45:30.604" v="44" actId="20577"/>
          <ac:picMkLst>
            <pc:docMk/>
            <pc:sldMk cId="98745282" sldId="628"/>
            <ac:picMk id="5" creationId="{EC42AC0F-675C-412F-8F89-89EC5E1C73EE}"/>
          </ac:picMkLst>
        </pc:picChg>
      </pc:sldChg>
      <pc:sldChg chg="addSp delSp modSp add">
        <pc:chgData name="Mickey MacDonald" userId="cc66ba86e77220d8" providerId="LiveId" clId="{C3A83730-0B82-43AB-B6F2-C87B08C4AA24}" dt="2018-03-13T05:48:41.508" v="117" actId="20577"/>
        <pc:sldMkLst>
          <pc:docMk/>
          <pc:sldMk cId="1046005514" sldId="629"/>
        </pc:sldMkLst>
        <pc:spChg chg="mod">
          <ac:chgData name="Mickey MacDonald" userId="cc66ba86e77220d8" providerId="LiveId" clId="{C3A83730-0B82-43AB-B6F2-C87B08C4AA24}" dt="2018-03-13T05:48:41.508" v="117" actId="20577"/>
          <ac:spMkLst>
            <pc:docMk/>
            <pc:sldMk cId="1046005514" sldId="629"/>
            <ac:spMk id="2" creationId="{830A69F9-1F4C-4790-8668-2D905B15F579}"/>
          </ac:spMkLst>
        </pc:spChg>
        <pc:spChg chg="mod">
          <ac:chgData name="Mickey MacDonald" userId="cc66ba86e77220d8" providerId="LiveId" clId="{C3A83730-0B82-43AB-B6F2-C87B08C4AA24}" dt="2018-03-13T05:48:30.203" v="95" actId="403"/>
          <ac:spMkLst>
            <pc:docMk/>
            <pc:sldMk cId="1046005514" sldId="629"/>
            <ac:spMk id="3" creationId="{010191C7-890D-43F4-B196-192567DBF9B1}"/>
          </ac:spMkLst>
        </pc:spChg>
        <pc:spChg chg="del">
          <ac:chgData name="Mickey MacDonald" userId="cc66ba86e77220d8" providerId="LiveId" clId="{C3A83730-0B82-43AB-B6F2-C87B08C4AA24}" dt="2018-03-13T05:47:07.990" v="74" actId="20577"/>
          <ac:spMkLst>
            <pc:docMk/>
            <pc:sldMk cId="1046005514" sldId="629"/>
            <ac:spMk id="4" creationId="{D4A47AAA-1B56-4F67-ADB9-1EEAF57EC8C7}"/>
          </ac:spMkLst>
        </pc:spChg>
        <pc:picChg chg="add mod">
          <ac:chgData name="Mickey MacDonald" userId="cc66ba86e77220d8" providerId="LiveId" clId="{C3A83730-0B82-43AB-B6F2-C87B08C4AA24}" dt="2018-03-13T05:47:07.990" v="74" actId="20577"/>
          <ac:picMkLst>
            <pc:docMk/>
            <pc:sldMk cId="1046005514" sldId="629"/>
            <ac:picMk id="5" creationId="{8E8FC849-C90D-4185-8027-48B3CAFBB5E5}"/>
          </ac:picMkLst>
        </pc:picChg>
      </pc:sldChg>
      <pc:sldChg chg="add">
        <pc:chgData name="Mickey MacDonald" userId="cc66ba86e77220d8" providerId="LiveId" clId="{C3A83730-0B82-43AB-B6F2-C87B08C4AA24}" dt="2018-03-13T05:50:46.469" v="131" actId="20577"/>
        <pc:sldMkLst>
          <pc:docMk/>
          <pc:sldMk cId="329815403" sldId="630"/>
        </pc:sldMkLst>
      </pc:sldChg>
      <pc:sldChg chg="addSp modSp add">
        <pc:chgData name="Mickey MacDonald" userId="cc66ba86e77220d8" providerId="LiveId" clId="{C3A83730-0B82-43AB-B6F2-C87B08C4AA24}" dt="2018-03-13T05:59:31.424" v="222" actId="20577"/>
        <pc:sldMkLst>
          <pc:docMk/>
          <pc:sldMk cId="1014725670" sldId="631"/>
        </pc:sldMkLst>
        <pc:spChg chg="mod">
          <ac:chgData name="Mickey MacDonald" userId="cc66ba86e77220d8" providerId="LiveId" clId="{C3A83730-0B82-43AB-B6F2-C87B08C4AA24}" dt="2018-03-13T05:57:14.288" v="152" actId="20577"/>
          <ac:spMkLst>
            <pc:docMk/>
            <pc:sldMk cId="1014725670" sldId="631"/>
            <ac:spMk id="2" creationId="{7959C2A0-739D-493B-8553-EAD66A22EDCB}"/>
          </ac:spMkLst>
        </pc:spChg>
        <pc:spChg chg="add mod">
          <ac:chgData name="Mickey MacDonald" userId="cc66ba86e77220d8" providerId="LiveId" clId="{C3A83730-0B82-43AB-B6F2-C87B08C4AA24}" dt="2018-03-13T05:59:31.424" v="222" actId="20577"/>
          <ac:spMkLst>
            <pc:docMk/>
            <pc:sldMk cId="1014725670" sldId="631"/>
            <ac:spMk id="4" creationId="{E9F04AAD-055D-49C9-8AD3-F57064AC5098}"/>
          </ac:spMkLst>
        </pc:spChg>
      </pc:sldChg>
      <pc:sldChg chg="modSp add">
        <pc:chgData name="Mickey MacDonald" userId="cc66ba86e77220d8" providerId="LiveId" clId="{C3A83730-0B82-43AB-B6F2-C87B08C4AA24}" dt="2018-03-13T06:05:13.560" v="260" actId="113"/>
        <pc:sldMkLst>
          <pc:docMk/>
          <pc:sldMk cId="3425011340" sldId="632"/>
        </pc:sldMkLst>
        <pc:spChg chg="mod">
          <ac:chgData name="Mickey MacDonald" userId="cc66ba86e77220d8" providerId="LiveId" clId="{C3A83730-0B82-43AB-B6F2-C87B08C4AA24}" dt="2018-03-13T06:00:00.618" v="224" actId="113"/>
          <ac:spMkLst>
            <pc:docMk/>
            <pc:sldMk cId="3425011340" sldId="632"/>
            <ac:spMk id="2" creationId="{6B874A5B-2C26-41CF-AA8A-40D13BE2541D}"/>
          </ac:spMkLst>
        </pc:spChg>
        <pc:spChg chg="mod">
          <ac:chgData name="Mickey MacDonald" userId="cc66ba86e77220d8" providerId="LiveId" clId="{C3A83730-0B82-43AB-B6F2-C87B08C4AA24}" dt="2018-03-13T06:05:13.560" v="260" actId="113"/>
          <ac:spMkLst>
            <pc:docMk/>
            <pc:sldMk cId="3425011340" sldId="632"/>
            <ac:spMk id="3" creationId="{D1C60346-1A21-4960-9E4C-53FBC77B27B3}"/>
          </ac:spMkLst>
        </pc:spChg>
        <pc:spChg chg="mod">
          <ac:chgData name="Mickey MacDonald" userId="cc66ba86e77220d8" providerId="LiveId" clId="{C3A83730-0B82-43AB-B6F2-C87B08C4AA24}" dt="2018-03-13T06:02:40.177" v="246" actId="113"/>
          <ac:spMkLst>
            <pc:docMk/>
            <pc:sldMk cId="3425011340" sldId="632"/>
            <ac:spMk id="4" creationId="{E2B49D26-822A-460D-838B-B18D851F1734}"/>
          </ac:spMkLst>
        </pc:spChg>
      </pc:sldChg>
      <pc:sldChg chg="addSp modSp add">
        <pc:chgData name="Mickey MacDonald" userId="cc66ba86e77220d8" providerId="LiveId" clId="{C3A83730-0B82-43AB-B6F2-C87B08C4AA24}" dt="2018-03-13T06:06:59.104" v="272" actId="1076"/>
        <pc:sldMkLst>
          <pc:docMk/>
          <pc:sldMk cId="2730754117" sldId="633"/>
        </pc:sldMkLst>
        <pc:spChg chg="mod">
          <ac:chgData name="Mickey MacDonald" userId="cc66ba86e77220d8" providerId="LiveId" clId="{C3A83730-0B82-43AB-B6F2-C87B08C4AA24}" dt="2018-03-13T06:04:10.435" v="250" actId="1076"/>
          <ac:spMkLst>
            <pc:docMk/>
            <pc:sldMk cId="2730754117" sldId="633"/>
            <ac:spMk id="2" creationId="{1462F81D-664C-488E-82B5-B34821BAAC19}"/>
          </ac:spMkLst>
        </pc:spChg>
        <pc:spChg chg="add mod">
          <ac:chgData name="Mickey MacDonald" userId="cc66ba86e77220d8" providerId="LiveId" clId="{C3A83730-0B82-43AB-B6F2-C87B08C4AA24}" dt="2018-03-13T06:05:27.256" v="261" actId="1076"/>
          <ac:spMkLst>
            <pc:docMk/>
            <pc:sldMk cId="2730754117" sldId="633"/>
            <ac:spMk id="3" creationId="{EE31B1E6-2497-43CC-A4E0-B09FBCE5A4E5}"/>
          </ac:spMkLst>
        </pc:spChg>
        <pc:spChg chg="add mod">
          <ac:chgData name="Mickey MacDonald" userId="cc66ba86e77220d8" providerId="LiveId" clId="{C3A83730-0B82-43AB-B6F2-C87B08C4AA24}" dt="2018-03-13T06:06:59.104" v="272" actId="1076"/>
          <ac:spMkLst>
            <pc:docMk/>
            <pc:sldMk cId="2730754117" sldId="633"/>
            <ac:spMk id="4" creationId="{25A13E97-EA2D-4523-99D5-14C7DDC62DE3}"/>
          </ac:spMkLst>
        </pc:spChg>
      </pc:sldChg>
      <pc:sldChg chg="addSp delSp modSp add">
        <pc:chgData name="Mickey MacDonald" userId="cc66ba86e77220d8" providerId="LiveId" clId="{C3A83730-0B82-43AB-B6F2-C87B08C4AA24}" dt="2018-03-13T06:13:52.496" v="313" actId="1076"/>
        <pc:sldMkLst>
          <pc:docMk/>
          <pc:sldMk cId="2628157529" sldId="634"/>
        </pc:sldMkLst>
        <pc:spChg chg="del">
          <ac:chgData name="Mickey MacDonald" userId="cc66ba86e77220d8" providerId="LiveId" clId="{C3A83730-0B82-43AB-B6F2-C87B08C4AA24}" dt="2018-03-13T06:09:33.500" v="278" actId="478"/>
          <ac:spMkLst>
            <pc:docMk/>
            <pc:sldMk cId="2628157529" sldId="634"/>
            <ac:spMk id="2" creationId="{B82097D1-AE40-4CE3-918F-84F5EFF59EC1}"/>
          </ac:spMkLst>
        </pc:spChg>
        <pc:spChg chg="del">
          <ac:chgData name="Mickey MacDonald" userId="cc66ba86e77220d8" providerId="LiveId" clId="{C3A83730-0B82-43AB-B6F2-C87B08C4AA24}" dt="2018-03-13T06:09:57.383" v="281" actId="478"/>
          <ac:spMkLst>
            <pc:docMk/>
            <pc:sldMk cId="2628157529" sldId="634"/>
            <ac:spMk id="3" creationId="{BE00EF5B-2361-4C5D-AE23-2BB42E908750}"/>
          </ac:spMkLst>
        </pc:spChg>
        <pc:spChg chg="mod">
          <ac:chgData name="Mickey MacDonald" userId="cc66ba86e77220d8" providerId="LiveId" clId="{C3A83730-0B82-43AB-B6F2-C87B08C4AA24}" dt="2018-03-13T06:12:09.936" v="303" actId="1076"/>
          <ac:spMkLst>
            <pc:docMk/>
            <pc:sldMk cId="2628157529" sldId="634"/>
            <ac:spMk id="4" creationId="{7EE56FDE-B5AD-4A51-B255-82F37563E859}"/>
          </ac:spMkLst>
        </pc:spChg>
        <pc:spChg chg="add mod">
          <ac:chgData name="Mickey MacDonald" userId="cc66ba86e77220d8" providerId="LiveId" clId="{C3A83730-0B82-43AB-B6F2-C87B08C4AA24}" dt="2018-03-13T06:13:52.496" v="313" actId="1076"/>
          <ac:spMkLst>
            <pc:docMk/>
            <pc:sldMk cId="2628157529" sldId="634"/>
            <ac:spMk id="6" creationId="{DBDCCE25-DE04-4137-94C1-B1B846C1E426}"/>
          </ac:spMkLst>
        </pc:spChg>
        <pc:picChg chg="add mod">
          <ac:chgData name="Mickey MacDonald" userId="cc66ba86e77220d8" providerId="LiveId" clId="{C3A83730-0B82-43AB-B6F2-C87B08C4AA24}" dt="2018-03-13T06:09:54.808" v="280" actId="1076"/>
          <ac:picMkLst>
            <pc:docMk/>
            <pc:sldMk cId="2628157529" sldId="634"/>
            <ac:picMk id="5" creationId="{95E50CF4-F599-4831-A58F-82B503242AE8}"/>
          </ac:picMkLst>
        </pc:picChg>
        <pc:picChg chg="add mod">
          <ac:chgData name="Mickey MacDonald" userId="cc66ba86e77220d8" providerId="LiveId" clId="{C3A83730-0B82-43AB-B6F2-C87B08C4AA24}" dt="2018-03-13T06:13:01.496" v="308" actId="1076"/>
          <ac:picMkLst>
            <pc:docMk/>
            <pc:sldMk cId="2628157529" sldId="634"/>
            <ac:picMk id="1026" creationId="{88B8C633-69E3-4440-88C0-CED80BB5F386}"/>
          </ac:picMkLst>
        </pc:picChg>
        <pc:picChg chg="add mod">
          <ac:chgData name="Mickey MacDonald" userId="cc66ba86e77220d8" providerId="LiveId" clId="{C3A83730-0B82-43AB-B6F2-C87B08C4AA24}" dt="2018-03-13T06:13:04.912" v="309" actId="1076"/>
          <ac:picMkLst>
            <pc:docMk/>
            <pc:sldMk cId="2628157529" sldId="634"/>
            <ac:picMk id="1027" creationId="{8D910994-252B-4D57-88D1-606D7EFD6A8F}"/>
          </ac:picMkLst>
        </pc:picChg>
        <pc:picChg chg="add mod">
          <ac:chgData name="Mickey MacDonald" userId="cc66ba86e77220d8" providerId="LiveId" clId="{C3A83730-0B82-43AB-B6F2-C87B08C4AA24}" dt="2018-03-13T06:13:11.703" v="310" actId="1076"/>
          <ac:picMkLst>
            <pc:docMk/>
            <pc:sldMk cId="2628157529" sldId="634"/>
            <ac:picMk id="1028" creationId="{78F978F4-6D1B-44C4-B3AD-E8E78019FDBF}"/>
          </ac:picMkLst>
        </pc:picChg>
        <pc:picChg chg="add mod">
          <ac:chgData name="Mickey MacDonald" userId="cc66ba86e77220d8" providerId="LiveId" clId="{C3A83730-0B82-43AB-B6F2-C87B08C4AA24}" dt="2018-03-13T06:13:18.168" v="311" actId="1076"/>
          <ac:picMkLst>
            <pc:docMk/>
            <pc:sldMk cId="2628157529" sldId="634"/>
            <ac:picMk id="1029" creationId="{019C3353-8737-4AB4-92FD-FC841CFE49CF}"/>
          </ac:picMkLst>
        </pc:picChg>
      </pc:sldChg>
      <pc:sldChg chg="modSp add">
        <pc:chgData name="Mickey MacDonald" userId="cc66ba86e77220d8" providerId="LiveId" clId="{C3A83730-0B82-43AB-B6F2-C87B08C4AA24}" dt="2018-03-13T06:21:01.888" v="370" actId="1076"/>
        <pc:sldMkLst>
          <pc:docMk/>
          <pc:sldMk cId="559397728" sldId="635"/>
        </pc:sldMkLst>
        <pc:spChg chg="mod">
          <ac:chgData name="Mickey MacDonald" userId="cc66ba86e77220d8" providerId="LiveId" clId="{C3A83730-0B82-43AB-B6F2-C87B08C4AA24}" dt="2018-03-13T06:19:34.055" v="354" actId="1076"/>
          <ac:spMkLst>
            <pc:docMk/>
            <pc:sldMk cId="559397728" sldId="635"/>
            <ac:spMk id="2" creationId="{6516CC2A-0EC2-46B2-8B9B-AFF54ADED9B9}"/>
          </ac:spMkLst>
        </pc:spChg>
        <pc:spChg chg="mod">
          <ac:chgData name="Mickey MacDonald" userId="cc66ba86e77220d8" providerId="LiveId" clId="{C3A83730-0B82-43AB-B6F2-C87B08C4AA24}" dt="2018-03-13T06:20:29.363" v="365" actId="6549"/>
          <ac:spMkLst>
            <pc:docMk/>
            <pc:sldMk cId="559397728" sldId="635"/>
            <ac:spMk id="3" creationId="{2AC4162B-9681-46BC-8A23-11EF06075496}"/>
          </ac:spMkLst>
        </pc:spChg>
        <pc:spChg chg="mod">
          <ac:chgData name="Mickey MacDonald" userId="cc66ba86e77220d8" providerId="LiveId" clId="{C3A83730-0B82-43AB-B6F2-C87B08C4AA24}" dt="2018-03-13T06:21:01.888" v="370" actId="1076"/>
          <ac:spMkLst>
            <pc:docMk/>
            <pc:sldMk cId="559397728" sldId="635"/>
            <ac:spMk id="4" creationId="{78C23D37-EE4E-4AFA-AC6A-003BD564D912}"/>
          </ac:spMkLst>
        </pc:spChg>
      </pc:sldChg>
      <pc:sldChg chg="delSp modSp add">
        <pc:chgData name="Mickey MacDonald" userId="cc66ba86e77220d8" providerId="LiveId" clId="{C3A83730-0B82-43AB-B6F2-C87B08C4AA24}" dt="2018-03-13T06:23:10.143" v="385" actId="1076"/>
        <pc:sldMkLst>
          <pc:docMk/>
          <pc:sldMk cId="1378949011" sldId="636"/>
        </pc:sldMkLst>
        <pc:spChg chg="mod">
          <ac:chgData name="Mickey MacDonald" userId="cc66ba86e77220d8" providerId="LiveId" clId="{C3A83730-0B82-43AB-B6F2-C87B08C4AA24}" dt="2018-03-13T06:21:52.761" v="372" actId="1076"/>
          <ac:spMkLst>
            <pc:docMk/>
            <pc:sldMk cId="1378949011" sldId="636"/>
            <ac:spMk id="2" creationId="{4EF4B11B-8AC6-4B1C-AB0E-DF8C19148CE9}"/>
          </ac:spMkLst>
        </pc:spChg>
        <pc:spChg chg="mod">
          <ac:chgData name="Mickey MacDonald" userId="cc66ba86e77220d8" providerId="LiveId" clId="{C3A83730-0B82-43AB-B6F2-C87B08C4AA24}" dt="2018-03-13T06:23:10.143" v="385" actId="1076"/>
          <ac:spMkLst>
            <pc:docMk/>
            <pc:sldMk cId="1378949011" sldId="636"/>
            <ac:spMk id="3" creationId="{190C8CBE-FBEF-4EA3-A5C3-B4D51C784748}"/>
          </ac:spMkLst>
        </pc:spChg>
        <pc:spChg chg="del">
          <ac:chgData name="Mickey MacDonald" userId="cc66ba86e77220d8" providerId="LiveId" clId="{C3A83730-0B82-43AB-B6F2-C87B08C4AA24}" dt="2018-03-13T06:22:50.589" v="379" actId="478"/>
          <ac:spMkLst>
            <pc:docMk/>
            <pc:sldMk cId="1378949011" sldId="636"/>
            <ac:spMk id="4" creationId="{EED7AEEC-8354-43E0-984E-74C36634BA8D}"/>
          </ac:spMkLst>
        </pc:spChg>
      </pc:sldChg>
      <pc:sldChg chg="modSp add modNotesTx">
        <pc:chgData name="Mickey MacDonald" userId="cc66ba86e77220d8" providerId="LiveId" clId="{C3A83730-0B82-43AB-B6F2-C87B08C4AA24}" dt="2018-03-13T06:29:39.095" v="442" actId="20577"/>
        <pc:sldMkLst>
          <pc:docMk/>
          <pc:sldMk cId="2016245830" sldId="637"/>
        </pc:sldMkLst>
        <pc:spChg chg="mod">
          <ac:chgData name="Mickey MacDonald" userId="cc66ba86e77220d8" providerId="LiveId" clId="{C3A83730-0B82-43AB-B6F2-C87B08C4AA24}" dt="2018-03-13T06:23:57.901" v="390" actId="20577"/>
          <ac:spMkLst>
            <pc:docMk/>
            <pc:sldMk cId="2016245830" sldId="637"/>
            <ac:spMk id="3" creationId="{190C8CBE-FBEF-4EA3-A5C3-B4D51C784748}"/>
          </ac:spMkLst>
        </pc:spChg>
      </pc:sldChg>
      <pc:sldChg chg="modSp add modNotesTx">
        <pc:chgData name="Mickey MacDonald" userId="cc66ba86e77220d8" providerId="LiveId" clId="{C3A83730-0B82-43AB-B6F2-C87B08C4AA24}" dt="2018-03-13T06:30:22.582" v="480" actId="20577"/>
        <pc:sldMkLst>
          <pc:docMk/>
          <pc:sldMk cId="2645695294" sldId="638"/>
        </pc:sldMkLst>
        <pc:spChg chg="mod">
          <ac:chgData name="Mickey MacDonald" userId="cc66ba86e77220d8" providerId="LiveId" clId="{C3A83730-0B82-43AB-B6F2-C87B08C4AA24}" dt="2018-03-13T06:28:40.605" v="392" actId="20577"/>
          <ac:spMkLst>
            <pc:docMk/>
            <pc:sldMk cId="2645695294" sldId="638"/>
            <ac:spMk id="2" creationId="{4EF4B11B-8AC6-4B1C-AB0E-DF8C19148CE9}"/>
          </ac:spMkLst>
        </pc:spChg>
        <pc:spChg chg="mod">
          <ac:chgData name="Mickey MacDonald" userId="cc66ba86e77220d8" providerId="LiveId" clId="{C3A83730-0B82-43AB-B6F2-C87B08C4AA24}" dt="2018-03-13T06:29:14.498" v="400" actId="20577"/>
          <ac:spMkLst>
            <pc:docMk/>
            <pc:sldMk cId="2645695294" sldId="638"/>
            <ac:spMk id="3" creationId="{190C8CBE-FBEF-4EA3-A5C3-B4D51C7847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19" cy="617220"/>
          </a:xfrm>
          <a:prstGeom prst="rect">
            <a:avLst/>
          </a:prstGeom>
        </p:spPr>
        <p:txBody>
          <a:bodyPr vert="horz" lIns="109572" tIns="54787" rIns="109572" bIns="54787" rtlCol="0"/>
          <a:lstStyle>
            <a:lvl1pPr algn="l">
              <a:defRPr sz="1500"/>
            </a:lvl1pPr>
          </a:lstStyle>
          <a:p>
            <a:endParaRPr lang="en-US"/>
          </a:p>
        </p:txBody>
      </p:sp>
      <p:sp>
        <p:nvSpPr>
          <p:cNvPr id="3" name="Date Placeholder 2"/>
          <p:cNvSpPr>
            <a:spLocks noGrp="1"/>
          </p:cNvSpPr>
          <p:nvPr>
            <p:ph type="dt" idx="1"/>
          </p:nvPr>
        </p:nvSpPr>
        <p:spPr>
          <a:xfrm>
            <a:off x="4143588" y="2"/>
            <a:ext cx="3169919" cy="617220"/>
          </a:xfrm>
          <a:prstGeom prst="rect">
            <a:avLst/>
          </a:prstGeom>
        </p:spPr>
        <p:txBody>
          <a:bodyPr vert="horz" lIns="109572" tIns="54787" rIns="109572" bIns="54787" rtlCol="0"/>
          <a:lstStyle>
            <a:lvl1pPr algn="r">
              <a:defRPr sz="1500"/>
            </a:lvl1pPr>
          </a:lstStyle>
          <a:p>
            <a:fld id="{EC21B7B2-6D1C-406E-AEF9-95F8A76399C2}" type="datetimeFigureOut">
              <a:rPr lang="en-US" smtClean="0"/>
              <a:t>3/15/2018</a:t>
            </a:fld>
            <a:endParaRPr lang="en-US"/>
          </a:p>
        </p:txBody>
      </p:sp>
      <p:sp>
        <p:nvSpPr>
          <p:cNvPr id="4" name="Slide Image Placeholder 3"/>
          <p:cNvSpPr>
            <a:spLocks noGrp="1" noRot="1" noChangeAspect="1"/>
          </p:cNvSpPr>
          <p:nvPr>
            <p:ph type="sldImg" idx="2"/>
          </p:nvPr>
        </p:nvSpPr>
        <p:spPr>
          <a:xfrm>
            <a:off x="-455613" y="927100"/>
            <a:ext cx="8226426" cy="4629150"/>
          </a:xfrm>
          <a:prstGeom prst="rect">
            <a:avLst/>
          </a:prstGeom>
          <a:noFill/>
          <a:ln w="12700">
            <a:solidFill>
              <a:prstClr val="black"/>
            </a:solidFill>
          </a:ln>
        </p:spPr>
        <p:txBody>
          <a:bodyPr vert="horz" lIns="109572" tIns="54787" rIns="109572" bIns="54787" rtlCol="0" anchor="ctr"/>
          <a:lstStyle/>
          <a:p>
            <a:endParaRPr lang="en-US"/>
          </a:p>
        </p:txBody>
      </p:sp>
      <p:sp>
        <p:nvSpPr>
          <p:cNvPr id="5" name="Notes Placeholder 4"/>
          <p:cNvSpPr>
            <a:spLocks noGrp="1"/>
          </p:cNvSpPr>
          <p:nvPr>
            <p:ph type="body" sz="quarter" idx="3"/>
          </p:nvPr>
        </p:nvSpPr>
        <p:spPr>
          <a:xfrm>
            <a:off x="731522" y="5863590"/>
            <a:ext cx="5852160" cy="5554979"/>
          </a:xfrm>
          <a:prstGeom prst="rect">
            <a:avLst/>
          </a:prstGeom>
        </p:spPr>
        <p:txBody>
          <a:bodyPr vert="horz" lIns="109572" tIns="54787" rIns="109572" bIns="5478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725038"/>
            <a:ext cx="3169919" cy="617220"/>
          </a:xfrm>
          <a:prstGeom prst="rect">
            <a:avLst/>
          </a:prstGeom>
        </p:spPr>
        <p:txBody>
          <a:bodyPr vert="horz" lIns="109572" tIns="54787" rIns="109572" bIns="54787" rtlCol="0" anchor="b"/>
          <a:lstStyle>
            <a:lvl1pPr algn="l">
              <a:defRPr sz="1500"/>
            </a:lvl1pPr>
          </a:lstStyle>
          <a:p>
            <a:endParaRPr lang="en-US"/>
          </a:p>
        </p:txBody>
      </p:sp>
      <p:sp>
        <p:nvSpPr>
          <p:cNvPr id="7" name="Slide Number Placeholder 6"/>
          <p:cNvSpPr>
            <a:spLocks noGrp="1"/>
          </p:cNvSpPr>
          <p:nvPr>
            <p:ph type="sldNum" sz="quarter" idx="5"/>
          </p:nvPr>
        </p:nvSpPr>
        <p:spPr>
          <a:xfrm>
            <a:off x="4143588" y="11725038"/>
            <a:ext cx="3169919" cy="617220"/>
          </a:xfrm>
          <a:prstGeom prst="rect">
            <a:avLst/>
          </a:prstGeom>
        </p:spPr>
        <p:txBody>
          <a:bodyPr vert="horz" lIns="109572" tIns="54787" rIns="109572" bIns="54787" rtlCol="0" anchor="b"/>
          <a:lstStyle>
            <a:lvl1pPr algn="r">
              <a:defRPr sz="1500"/>
            </a:lvl1pPr>
          </a:lstStyle>
          <a:p>
            <a:fld id="{FC68CCEB-9B74-4B06-A035-26CD3C1A745F}" type="slidenum">
              <a:rPr lang="en-US" smtClean="0"/>
              <a:t>‹#›</a:t>
            </a:fld>
            <a:endParaRPr lang="en-US"/>
          </a:p>
        </p:txBody>
      </p:sp>
    </p:spTree>
    <p:extLst>
      <p:ext uri="{BB962C8B-B14F-4D97-AF65-F5344CB8AC3E}">
        <p14:creationId xmlns:p14="http://schemas.microsoft.com/office/powerpoint/2010/main" val="299830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icrosoft.com/en-us/windows/mixed-reality/hardware_accessorie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eveloper.microsoft.com/en-us/windows/mixed-reality/gesture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microsoft.com/en-us/windows/mixed-reality/voice_inpu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microsoft.com/en-us/windows/mixed-reality/Gestures.html#composite_gestur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1</a:t>
            </a:fld>
            <a:endParaRPr lang="en-US"/>
          </a:p>
        </p:txBody>
      </p:sp>
    </p:spTree>
    <p:extLst>
      <p:ext uri="{BB962C8B-B14F-4D97-AF65-F5344CB8AC3E}">
        <p14:creationId xmlns:p14="http://schemas.microsoft.com/office/powerpoint/2010/main" val="1266491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10</a:t>
            </a:fld>
            <a:endParaRPr lang="en-US"/>
          </a:p>
        </p:txBody>
      </p:sp>
    </p:spTree>
    <p:extLst>
      <p:ext uri="{BB962C8B-B14F-4D97-AF65-F5344CB8AC3E}">
        <p14:creationId xmlns:p14="http://schemas.microsoft.com/office/powerpoint/2010/main" val="585291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Mixed Reality provides an animated controller model for controller visualization. There are several approaches you can take for controller visualization in your app:</a:t>
            </a:r>
          </a:p>
          <a:p>
            <a:endParaRPr lang="en-US" dirty="0"/>
          </a:p>
          <a:p>
            <a:endParaRPr lang="en-US" dirty="0"/>
          </a:p>
          <a:p>
            <a:r>
              <a:rPr lang="en-US" sz="1200" b="0" i="0" kern="1200" dirty="0">
                <a:solidFill>
                  <a:schemeClr val="tx1"/>
                </a:solidFill>
                <a:effectLst/>
                <a:latin typeface="+mn-lt"/>
                <a:ea typeface="+mn-ea"/>
                <a:cs typeface="+mn-cs"/>
              </a:rPr>
              <a:t>By having your app dynamically load and articulate these system-provided controller models at runtime, you can ensure your app is forward-compatible to any future controller designs.</a:t>
            </a:r>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11</a:t>
            </a:fld>
            <a:endParaRPr lang="en-US"/>
          </a:p>
        </p:txBody>
      </p:sp>
    </p:spTree>
    <p:extLst>
      <p:ext uri="{BB962C8B-B14F-4D97-AF65-F5344CB8AC3E}">
        <p14:creationId xmlns:p14="http://schemas.microsoft.com/office/powerpoint/2010/main" val="1673466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12</a:t>
            </a:fld>
            <a:endParaRPr lang="en-US"/>
          </a:p>
        </p:txBody>
      </p:sp>
    </p:spTree>
    <p:extLst>
      <p:ext uri="{BB962C8B-B14F-4D97-AF65-F5344CB8AC3E}">
        <p14:creationId xmlns:p14="http://schemas.microsoft.com/office/powerpoint/2010/main" val="2598021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13</a:t>
            </a:fld>
            <a:endParaRPr lang="en-US"/>
          </a:p>
        </p:txBody>
      </p:sp>
    </p:spTree>
    <p:extLst>
      <p:ext uri="{BB962C8B-B14F-4D97-AF65-F5344CB8AC3E}">
        <p14:creationId xmlns:p14="http://schemas.microsoft.com/office/powerpoint/2010/main" val="971816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14</a:t>
            </a:fld>
            <a:endParaRPr lang="en-US"/>
          </a:p>
        </p:txBody>
      </p:sp>
    </p:spTree>
    <p:extLst>
      <p:ext uri="{BB962C8B-B14F-4D97-AF65-F5344CB8AC3E}">
        <p14:creationId xmlns:p14="http://schemas.microsoft.com/office/powerpoint/2010/main" val="2930267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15</a:t>
            </a:fld>
            <a:endParaRPr lang="en-US"/>
          </a:p>
        </p:txBody>
      </p:sp>
    </p:spTree>
    <p:extLst>
      <p:ext uri="{BB962C8B-B14F-4D97-AF65-F5344CB8AC3E}">
        <p14:creationId xmlns:p14="http://schemas.microsoft.com/office/powerpoint/2010/main" val="4197556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68CCEB-9B74-4B06-A035-26CD3C1A745F}" type="slidenum">
              <a:rPr lang="en-US" smtClean="0"/>
              <a:t>16</a:t>
            </a:fld>
            <a:endParaRPr lang="en-US"/>
          </a:p>
        </p:txBody>
      </p:sp>
    </p:spTree>
    <p:extLst>
      <p:ext uri="{BB962C8B-B14F-4D97-AF65-F5344CB8AC3E}">
        <p14:creationId xmlns:p14="http://schemas.microsoft.com/office/powerpoint/2010/main" val="1500938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68CCEB-9B74-4B06-A035-26CD3C1A745F}" type="slidenum">
              <a:rPr lang="en-US" smtClean="0"/>
              <a:t>17</a:t>
            </a:fld>
            <a:endParaRPr lang="en-US"/>
          </a:p>
        </p:txBody>
      </p:sp>
    </p:spTree>
    <p:extLst>
      <p:ext uri="{BB962C8B-B14F-4D97-AF65-F5344CB8AC3E}">
        <p14:creationId xmlns:p14="http://schemas.microsoft.com/office/powerpoint/2010/main" val="4048961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t>
            </a:r>
            <a:r>
              <a:rPr lang="en-US" dirty="0" err="1"/>
              <a:t>MixedRealityToolkit</a:t>
            </a:r>
            <a:r>
              <a:rPr lang="en-US" dirty="0"/>
              <a:t>-Unity?</a:t>
            </a:r>
          </a:p>
          <a:p>
            <a:r>
              <a:rPr lang="en-US" dirty="0"/>
              <a:t>The Mixed Reality Toolkit is a collection of scripts and components intended to accelerate development of applications targeting Microsoft HoloLens and Windows Mixed Reality headsets. The project is aimed at reducing barriers to entry to create mixed reality applications and contribute back to the community as we all grow.</a:t>
            </a:r>
          </a:p>
          <a:p>
            <a:endParaRPr lang="en-US" dirty="0"/>
          </a:p>
          <a:p>
            <a:r>
              <a:rPr lang="en-US" dirty="0" err="1"/>
              <a:t>MixedRealityToolkit</a:t>
            </a:r>
            <a:r>
              <a:rPr lang="en-US" dirty="0"/>
              <a:t>-Unity uses code from the base </a:t>
            </a:r>
            <a:r>
              <a:rPr lang="en-US" dirty="0" err="1"/>
              <a:t>MixedRealityToolkit</a:t>
            </a:r>
            <a:r>
              <a:rPr lang="en-US" dirty="0"/>
              <a:t> and makes it easier to consume in Unity.</a:t>
            </a:r>
          </a:p>
        </p:txBody>
      </p:sp>
      <p:sp>
        <p:nvSpPr>
          <p:cNvPr id="4" name="Slide Number Placeholder 3"/>
          <p:cNvSpPr>
            <a:spLocks noGrp="1"/>
          </p:cNvSpPr>
          <p:nvPr>
            <p:ph type="sldNum" sz="quarter" idx="10"/>
          </p:nvPr>
        </p:nvSpPr>
        <p:spPr/>
        <p:txBody>
          <a:bodyPr/>
          <a:lstStyle/>
          <a:p>
            <a:fld id="{FC68CCEB-9B74-4B06-A035-26CD3C1A745F}" type="slidenum">
              <a:rPr lang="en-US" smtClean="0"/>
              <a:t>2</a:t>
            </a:fld>
            <a:endParaRPr lang="en-US"/>
          </a:p>
        </p:txBody>
      </p:sp>
    </p:spTree>
    <p:extLst>
      <p:ext uri="{BB962C8B-B14F-4D97-AF65-F5344CB8AC3E}">
        <p14:creationId xmlns:p14="http://schemas.microsoft.com/office/powerpoint/2010/main" val="237557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Motion controllers are </a:t>
            </a:r>
            <a:r>
              <a:rPr lang="en-US" sz="1200" b="0" i="0" u="none" strike="noStrike" kern="1200" dirty="0">
                <a:solidFill>
                  <a:schemeClr val="tx1"/>
                </a:solidFill>
                <a:effectLst/>
                <a:latin typeface="+mn-lt"/>
                <a:ea typeface="+mn-ea"/>
                <a:cs typeface="+mn-cs"/>
                <a:hlinkClick r:id="rId3"/>
              </a:rPr>
              <a:t>hardware accessories</a:t>
            </a:r>
            <a:r>
              <a:rPr lang="en-US" sz="1200" b="0" i="0" kern="1200" dirty="0">
                <a:solidFill>
                  <a:schemeClr val="tx1"/>
                </a:solidFill>
                <a:effectLst/>
                <a:latin typeface="+mn-lt"/>
                <a:ea typeface="+mn-ea"/>
                <a:cs typeface="+mn-cs"/>
              </a:rPr>
              <a:t> that allow users to take action in mixed reality. An advantage of motion controllers over </a:t>
            </a:r>
            <a:r>
              <a:rPr lang="en-US" sz="1200" b="0" i="0" u="none" strike="noStrike" kern="1200" dirty="0">
                <a:solidFill>
                  <a:schemeClr val="tx1"/>
                </a:solidFill>
                <a:effectLst/>
                <a:latin typeface="+mn-lt"/>
                <a:ea typeface="+mn-ea"/>
                <a:cs typeface="+mn-cs"/>
                <a:hlinkClick r:id="rId4"/>
              </a:rPr>
              <a:t>gestures</a:t>
            </a:r>
            <a:r>
              <a:rPr lang="en-US" sz="1200" b="0" i="0" kern="1200" dirty="0">
                <a:solidFill>
                  <a:schemeClr val="tx1"/>
                </a:solidFill>
                <a:effectLst/>
                <a:latin typeface="+mn-lt"/>
                <a:ea typeface="+mn-ea"/>
                <a:cs typeface="+mn-cs"/>
              </a:rPr>
              <a:t> is that the controllers have a precise position in space, allowing for fine grained interaction with digital objects. For Windows Mixed Reality immersive headsets, motion controllers are the primary way that users will take action in their world.</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C68CCEB-9B74-4B06-A035-26CD3C1A745F}" type="slidenum">
              <a:rPr lang="en-US" smtClean="0"/>
              <a:t>3</a:t>
            </a:fld>
            <a:endParaRPr lang="en-US"/>
          </a:p>
        </p:txBody>
      </p:sp>
    </p:spTree>
    <p:extLst>
      <p:ext uri="{BB962C8B-B14F-4D97-AF65-F5344CB8AC3E}">
        <p14:creationId xmlns:p14="http://schemas.microsoft.com/office/powerpoint/2010/main" val="2964868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Mixed Reality motion controllers offer precise and responsive tracking of movement in your field of view using the sensors in the immersive headset, meaning there is no need to install hardware on the walls in your space. These motion controllers will offer the same ease of setup and portability as Windows Mixed Reality immersive headsets. Our device partners plan to market and sell these controllers on retail shelves this holiday.</a:t>
            </a:r>
          </a:p>
        </p:txBody>
      </p:sp>
      <p:sp>
        <p:nvSpPr>
          <p:cNvPr id="4" name="Slide Number Placeholder 3"/>
          <p:cNvSpPr>
            <a:spLocks noGrp="1"/>
          </p:cNvSpPr>
          <p:nvPr>
            <p:ph type="sldNum" sz="quarter" idx="10"/>
          </p:nvPr>
        </p:nvSpPr>
        <p:spPr/>
        <p:txBody>
          <a:bodyPr/>
          <a:lstStyle/>
          <a:p>
            <a:fld id="{FC68CCEB-9B74-4B06-A035-26CD3C1A745F}" type="slidenum">
              <a:rPr lang="en-US" smtClean="0"/>
              <a:t>4</a:t>
            </a:fld>
            <a:endParaRPr lang="en-US"/>
          </a:p>
        </p:txBody>
      </p:sp>
    </p:spTree>
    <p:extLst>
      <p:ext uri="{BB962C8B-B14F-4D97-AF65-F5344CB8AC3E}">
        <p14:creationId xmlns:p14="http://schemas.microsoft.com/office/powerpoint/2010/main" val="120610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00000"/>
                </a:solidFill>
                <a:effectLst/>
                <a:latin typeface="Segoe UI" panose="020B0502040204020203" pitchFamily="34" charset="0"/>
              </a:rPr>
              <a:t>Select</a:t>
            </a:r>
            <a:r>
              <a:rPr lang="en-US" b="0" i="0" dirty="0">
                <a:solidFill>
                  <a:srgbClr val="000000"/>
                </a:solidFill>
                <a:effectLst/>
                <a:latin typeface="Segoe UI" panose="020B0502040204020203" pitchFamily="34" charset="0"/>
              </a:rPr>
              <a:t> is the primary interaction to activate a hologram, consisting of a press followed by a release. For motion controllers, you perform a Select press using the controller's trigger. Other ways to perform a Select are by speaking the </a:t>
            </a:r>
            <a:r>
              <a:rPr lang="en-US" b="0" i="0" u="none" strike="noStrike" dirty="0">
                <a:solidFill>
                  <a:srgbClr val="006CD8"/>
                </a:solidFill>
                <a:effectLst/>
                <a:latin typeface="Segoe UI" panose="020B0502040204020203" pitchFamily="34" charset="0"/>
                <a:hlinkClick r:id="rId3"/>
              </a:rPr>
              <a:t>voice command</a:t>
            </a:r>
            <a:r>
              <a:rPr lang="en-US" b="0" i="0" dirty="0">
                <a:solidFill>
                  <a:srgbClr val="000000"/>
                </a:solidFill>
                <a:effectLst/>
                <a:latin typeface="Segoe UI" panose="020B0502040204020203" pitchFamily="34" charset="0"/>
              </a:rPr>
              <a:t> "Select". The same select interaction can be used within any app. Think of Select as the equivalent of a mouse click, a universal action that you learn once and then apply across all your apps.</a:t>
            </a:r>
          </a:p>
          <a:p>
            <a:pPr algn="l">
              <a:buFont typeface="Arial" panose="020B0604020202020204" pitchFamily="34" charset="0"/>
              <a:buChar char="•"/>
            </a:pPr>
            <a:r>
              <a:rPr lang="en-US" b="1" i="0" dirty="0">
                <a:solidFill>
                  <a:srgbClr val="000000"/>
                </a:solidFill>
                <a:effectLst/>
                <a:latin typeface="Segoe UI" panose="020B0502040204020203" pitchFamily="34" charset="0"/>
              </a:rPr>
              <a:t>Menu</a:t>
            </a:r>
            <a:r>
              <a:rPr lang="en-US" b="0" i="0" dirty="0">
                <a:solidFill>
                  <a:srgbClr val="000000"/>
                </a:solidFill>
                <a:effectLst/>
                <a:latin typeface="Segoe UI" panose="020B0502040204020203" pitchFamily="34" charset="0"/>
              </a:rPr>
              <a:t> is the secondary interaction for acting on an object, used to pull up a context menu or take some other secondary action. With motion controllers, you can take a menu action using the controller's </a:t>
            </a:r>
            <a:r>
              <a:rPr lang="en-US" b="0" i="1" dirty="0">
                <a:solidFill>
                  <a:srgbClr val="000000"/>
                </a:solidFill>
                <a:effectLst/>
                <a:latin typeface="Segoe UI" panose="020B0502040204020203" pitchFamily="34" charset="0"/>
              </a:rPr>
              <a:t>menu</a:t>
            </a:r>
            <a:r>
              <a:rPr lang="en-US" b="0" i="0" dirty="0">
                <a:solidFill>
                  <a:srgbClr val="000000"/>
                </a:solidFill>
                <a:effectLst/>
                <a:latin typeface="Segoe UI" panose="020B0502040204020203" pitchFamily="34" charset="0"/>
              </a:rPr>
              <a:t> button. (i.e. the button with the hamburger "menu" icon on it)</a:t>
            </a:r>
          </a:p>
          <a:p>
            <a:pPr algn="l">
              <a:buFont typeface="Arial" panose="020B0604020202020204" pitchFamily="34" charset="0"/>
              <a:buChar char="•"/>
            </a:pPr>
            <a:r>
              <a:rPr lang="en-US" b="1" i="0" dirty="0">
                <a:solidFill>
                  <a:srgbClr val="000000"/>
                </a:solidFill>
                <a:effectLst/>
                <a:latin typeface="Segoe UI" panose="020B0502040204020203" pitchFamily="34" charset="0"/>
              </a:rPr>
              <a:t>Grasp</a:t>
            </a:r>
            <a:r>
              <a:rPr lang="en-US" b="0" i="0" dirty="0">
                <a:solidFill>
                  <a:srgbClr val="000000"/>
                </a:solidFill>
                <a:effectLst/>
                <a:latin typeface="Segoe UI" panose="020B0502040204020203" pitchFamily="34" charset="0"/>
              </a:rPr>
              <a:t> is how users can directly take action on objects at their hand to manipulate them. With motion controllers, you can do a grasp action by squeezing your fist tightly. A motion controller may detect a Grasp with a grab button, palm trigger or other sensor.</a:t>
            </a:r>
          </a:p>
          <a:p>
            <a:pPr algn="l">
              <a:buFont typeface="Arial" panose="020B0604020202020204" pitchFamily="34" charset="0"/>
              <a:buChar char="•"/>
            </a:pPr>
            <a:r>
              <a:rPr lang="en-US" b="1" i="0" dirty="0">
                <a:solidFill>
                  <a:srgbClr val="000000"/>
                </a:solidFill>
                <a:effectLst/>
                <a:latin typeface="Segoe UI" panose="020B0502040204020203" pitchFamily="34" charset="0"/>
              </a:rPr>
              <a:t>Touchpad</a:t>
            </a:r>
            <a:r>
              <a:rPr lang="en-US" b="0" i="0" dirty="0">
                <a:solidFill>
                  <a:srgbClr val="000000"/>
                </a:solidFill>
                <a:effectLst/>
                <a:latin typeface="Segoe UI" panose="020B0502040204020203" pitchFamily="34" charset="0"/>
              </a:rPr>
              <a:t> allows the user to adjust an action in two dimensions along the surface of a motion controller's touchpad, committing the action by clicking down on the touchpad. Touchpads provide a pressed state, touched state and normalized XY coordinates. X and Y range from -1 to 1 across the range of the circular touchpad, with a center at (0, 0). For X, -1 is on the left and 1 is on the right. For Y, -1 is on the bottom and 1 is on the top.</a:t>
            </a:r>
          </a:p>
          <a:p>
            <a:pPr algn="l">
              <a:buFont typeface="Arial" panose="020B0604020202020204" pitchFamily="34" charset="0"/>
              <a:buChar char="•"/>
            </a:pPr>
            <a:r>
              <a:rPr lang="en-US" b="1" i="0" dirty="0" err="1">
                <a:solidFill>
                  <a:srgbClr val="000000"/>
                </a:solidFill>
                <a:effectLst/>
                <a:latin typeface="Segoe UI" panose="020B0502040204020203" pitchFamily="34" charset="0"/>
              </a:rPr>
              <a:t>Thumbstick</a:t>
            </a:r>
            <a:r>
              <a:rPr lang="en-US" b="0" i="0" dirty="0">
                <a:solidFill>
                  <a:srgbClr val="000000"/>
                </a:solidFill>
                <a:effectLst/>
                <a:latin typeface="Segoe UI" panose="020B0502040204020203" pitchFamily="34" charset="0"/>
              </a:rPr>
              <a:t> allows the user to adjust an action in two dimensions by moving a motion controller's </a:t>
            </a:r>
            <a:r>
              <a:rPr lang="en-US" b="0" i="0" dirty="0" err="1">
                <a:solidFill>
                  <a:srgbClr val="000000"/>
                </a:solidFill>
                <a:effectLst/>
                <a:latin typeface="Segoe UI" panose="020B0502040204020203" pitchFamily="34" charset="0"/>
              </a:rPr>
              <a:t>thumbstick</a:t>
            </a:r>
            <a:r>
              <a:rPr lang="en-US" b="0" i="0" dirty="0">
                <a:solidFill>
                  <a:srgbClr val="000000"/>
                </a:solidFill>
                <a:effectLst/>
                <a:latin typeface="Segoe UI" panose="020B0502040204020203" pitchFamily="34" charset="0"/>
              </a:rPr>
              <a:t> within its circular range, committing the action by clicking down on the </a:t>
            </a:r>
            <a:r>
              <a:rPr lang="en-US" b="0" i="0" dirty="0" err="1">
                <a:solidFill>
                  <a:srgbClr val="000000"/>
                </a:solidFill>
                <a:effectLst/>
                <a:latin typeface="Segoe UI" panose="020B0502040204020203" pitchFamily="34" charset="0"/>
              </a:rPr>
              <a:t>thumbstick</a:t>
            </a:r>
            <a:r>
              <a:rPr lang="en-US" b="0" i="0" dirty="0">
                <a:solidFill>
                  <a:srgbClr val="000000"/>
                </a:solidFill>
                <a:effectLst/>
                <a:latin typeface="Segoe UI" panose="020B0502040204020203" pitchFamily="34" charset="0"/>
              </a:rPr>
              <a:t>. </a:t>
            </a:r>
            <a:r>
              <a:rPr lang="en-US" b="0" i="0" dirty="0" err="1">
                <a:solidFill>
                  <a:srgbClr val="000000"/>
                </a:solidFill>
                <a:effectLst/>
                <a:latin typeface="Segoe UI" panose="020B0502040204020203" pitchFamily="34" charset="0"/>
              </a:rPr>
              <a:t>Thumbsticks</a:t>
            </a:r>
            <a:r>
              <a:rPr lang="en-US" b="0" i="0" dirty="0">
                <a:solidFill>
                  <a:srgbClr val="000000"/>
                </a:solidFill>
                <a:effectLst/>
                <a:latin typeface="Segoe UI" panose="020B0502040204020203" pitchFamily="34" charset="0"/>
              </a:rPr>
              <a:t> also provide a pressed state and normalized XY coordinates. X and Y range from -1 to 1 across the range of the circular touchpad, with a center at (0, 0). For X, -1 is on the left and 1 is on the right. For Y, -1 is on the bottom and 1 is on the top.</a:t>
            </a:r>
          </a:p>
          <a:p>
            <a:pPr algn="l">
              <a:buFont typeface="Arial" panose="020B0604020202020204" pitchFamily="34" charset="0"/>
              <a:buChar char="•"/>
            </a:pPr>
            <a:r>
              <a:rPr lang="en-US" b="1" i="0" dirty="0">
                <a:solidFill>
                  <a:srgbClr val="000000"/>
                </a:solidFill>
                <a:effectLst/>
                <a:latin typeface="Segoe UI" panose="020B0502040204020203" pitchFamily="34" charset="0"/>
              </a:rPr>
              <a:t>Home</a:t>
            </a:r>
            <a:r>
              <a:rPr lang="en-US" b="0" i="0" dirty="0">
                <a:solidFill>
                  <a:srgbClr val="000000"/>
                </a:solidFill>
                <a:effectLst/>
                <a:latin typeface="Segoe UI" panose="020B0502040204020203" pitchFamily="34" charset="0"/>
              </a:rPr>
              <a:t> is a special system action that is used to go back to the Start Menu. It is similar to pressing the Windows key on a keyboard or the Xbox button on an Xbox controller. You can go home by pressing the Windows button on a motion controller. Note, you can also always return to Start by saying "Hey Cortana, Go Home". Apps cannot react specifically to home actions, as these are handled by the system.</a:t>
            </a:r>
          </a:p>
          <a:p>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5</a:t>
            </a:fld>
            <a:endParaRPr lang="en-US"/>
          </a:p>
        </p:txBody>
      </p:sp>
    </p:spTree>
    <p:extLst>
      <p:ext uri="{BB962C8B-B14F-4D97-AF65-F5344CB8AC3E}">
        <p14:creationId xmlns:p14="http://schemas.microsoft.com/office/powerpoint/2010/main" val="774950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*Advanced Topic*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Managing recoil when pointing</a:t>
            </a:r>
          </a:p>
          <a:p>
            <a:r>
              <a:rPr lang="en-US" sz="1200" b="0" i="0" kern="1200" dirty="0">
                <a:solidFill>
                  <a:schemeClr val="tx1"/>
                </a:solidFill>
                <a:effectLst/>
                <a:latin typeface="+mn-lt"/>
                <a:ea typeface="+mn-ea"/>
                <a:cs typeface="+mn-cs"/>
              </a:rPr>
              <a:t>When using motion controllers to point and commit, your users will use the controller to target and then take action by pulling its trigger. Users who pull the trigger vigorously may end up aiming the controller higher at the end of their trigger pull than they'd intended.</a:t>
            </a:r>
          </a:p>
          <a:p>
            <a:r>
              <a:rPr lang="en-US" sz="1200" b="0" i="0" kern="1200" dirty="0">
                <a:solidFill>
                  <a:schemeClr val="tx1"/>
                </a:solidFill>
                <a:effectLst/>
                <a:latin typeface="+mn-lt"/>
                <a:ea typeface="+mn-ea"/>
                <a:cs typeface="+mn-cs"/>
              </a:rPr>
              <a:t>To manage any such recoil that may occur when users pull the trigger, your app can snap its targeting ray when the trigger's analog axis value rises above 0.0. You can then take action using that targeting ray a few frames later once the trigger value reaches 1.0, as long as the final press occurs within a short time window. When using the higher-level </a:t>
            </a:r>
            <a:r>
              <a:rPr lang="en-US" sz="1200" b="0" i="0" u="none" strike="noStrike" kern="1200" dirty="0">
                <a:solidFill>
                  <a:schemeClr val="tx1"/>
                </a:solidFill>
                <a:effectLst/>
                <a:latin typeface="+mn-lt"/>
                <a:ea typeface="+mn-ea"/>
                <a:cs typeface="+mn-cs"/>
                <a:hlinkClick r:id="rId3"/>
              </a:rPr>
              <a:t>composite Tap gesture</a:t>
            </a:r>
            <a:r>
              <a:rPr lang="en-US" sz="1200" b="0" i="0" kern="1200" dirty="0">
                <a:solidFill>
                  <a:schemeClr val="tx1"/>
                </a:solidFill>
                <a:effectLst/>
                <a:latin typeface="+mn-lt"/>
                <a:ea typeface="+mn-ea"/>
                <a:cs typeface="+mn-cs"/>
              </a:rPr>
              <a:t>, Windows will manage this targeting ray capture and timeout for you.</a:t>
            </a:r>
          </a:p>
          <a:p>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6</a:t>
            </a:fld>
            <a:endParaRPr lang="en-US"/>
          </a:p>
        </p:txBody>
      </p:sp>
    </p:spTree>
    <p:extLst>
      <p:ext uri="{BB962C8B-B14F-4D97-AF65-F5344CB8AC3E}">
        <p14:creationId xmlns:p14="http://schemas.microsoft.com/office/powerpoint/2010/main" val="3777105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Mixed Reality supports motion controllers in a variety of form factors, with each controller's design differing in its relationship between the user's hand position and the natural "forward" direction that apps should use for pointing when rendering the controller.</a:t>
            </a:r>
          </a:p>
          <a:p>
            <a:endParaRPr lang="en-US" dirty="0"/>
          </a:p>
          <a:p>
            <a:r>
              <a:rPr lang="en-US" dirty="0"/>
              <a:t>To better represent these controllers, there are two kinds of poses you can investigate for each interaction source, the grip pose and the pointer pose.</a:t>
            </a:r>
          </a:p>
        </p:txBody>
      </p:sp>
      <p:sp>
        <p:nvSpPr>
          <p:cNvPr id="4" name="Slide Number Placeholder 3"/>
          <p:cNvSpPr>
            <a:spLocks noGrp="1"/>
          </p:cNvSpPr>
          <p:nvPr>
            <p:ph type="sldNum" sz="quarter" idx="10"/>
          </p:nvPr>
        </p:nvSpPr>
        <p:spPr/>
        <p:txBody>
          <a:bodyPr/>
          <a:lstStyle/>
          <a:p>
            <a:fld id="{FC68CCEB-9B74-4B06-A035-26CD3C1A745F}" type="slidenum">
              <a:rPr lang="en-US" smtClean="0"/>
              <a:t>7</a:t>
            </a:fld>
            <a:endParaRPr lang="en-US"/>
          </a:p>
        </p:txBody>
      </p:sp>
    </p:spTree>
    <p:extLst>
      <p:ext uri="{BB962C8B-B14F-4D97-AF65-F5344CB8AC3E}">
        <p14:creationId xmlns:p14="http://schemas.microsoft.com/office/powerpoint/2010/main" val="335064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immersive headsets, the grip pose is best used to render </a:t>
            </a:r>
            <a:r>
              <a:rPr lang="en-US" sz="1200" b="1" i="0" kern="1200" dirty="0">
                <a:solidFill>
                  <a:schemeClr val="tx1"/>
                </a:solidFill>
                <a:effectLst/>
                <a:latin typeface="+mn-lt"/>
                <a:ea typeface="+mn-ea"/>
                <a:cs typeface="+mn-cs"/>
              </a:rPr>
              <a:t>the user's hand</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an object held in the user's hand</a:t>
            </a:r>
            <a:r>
              <a:rPr lang="en-US" sz="1200" b="0" i="0" kern="1200" dirty="0">
                <a:solidFill>
                  <a:schemeClr val="tx1"/>
                </a:solidFill>
                <a:effectLst/>
                <a:latin typeface="+mn-lt"/>
                <a:ea typeface="+mn-ea"/>
                <a:cs typeface="+mn-cs"/>
              </a:rPr>
              <a:t>, such as a sword or gun. The grip pose is also used when visualizing a motion controller, as the </a:t>
            </a:r>
            <a:r>
              <a:rPr lang="en-US" sz="1200" b="1" i="0" kern="1200" dirty="0" err="1">
                <a:solidFill>
                  <a:schemeClr val="tx1"/>
                </a:solidFill>
                <a:effectLst/>
                <a:latin typeface="+mn-lt"/>
                <a:ea typeface="+mn-ea"/>
                <a:cs typeface="+mn-cs"/>
              </a:rPr>
              <a:t>renderable</a:t>
            </a:r>
            <a:r>
              <a:rPr lang="en-US" sz="1200" b="1" i="0" kern="1200" dirty="0">
                <a:solidFill>
                  <a:schemeClr val="tx1"/>
                </a:solidFill>
                <a:effectLst/>
                <a:latin typeface="+mn-lt"/>
                <a:ea typeface="+mn-ea"/>
                <a:cs typeface="+mn-cs"/>
              </a:rPr>
              <a:t> model</a:t>
            </a:r>
            <a:r>
              <a:rPr lang="en-US" sz="1200" b="0" i="0" kern="1200" dirty="0">
                <a:solidFill>
                  <a:schemeClr val="tx1"/>
                </a:solidFill>
                <a:effectLst/>
                <a:latin typeface="+mn-lt"/>
                <a:ea typeface="+mn-ea"/>
                <a:cs typeface="+mn-cs"/>
              </a:rPr>
              <a:t> provided by Windows for a motion controller uses the grip pose as its origin and center of rotation.</a:t>
            </a:r>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8</a:t>
            </a:fld>
            <a:endParaRPr lang="en-US"/>
          </a:p>
        </p:txBody>
      </p:sp>
    </p:spTree>
    <p:extLst>
      <p:ext uri="{BB962C8B-B14F-4D97-AF65-F5344CB8AC3E}">
        <p14:creationId xmlns:p14="http://schemas.microsoft.com/office/powerpoint/2010/main" val="3887875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system-provided pointer pose is best used to </a:t>
            </a:r>
            <a:r>
              <a:rPr lang="en-US" dirty="0" err="1"/>
              <a:t>raycast</a:t>
            </a:r>
            <a:r>
              <a:rPr lang="en-US" dirty="0"/>
              <a:t> when you are rendering the controller model itself. If you are rendering some other virtual object in place of the controller, such as a virtual gun, you should point with a ray that is most natural for that virtual object, such as a ray that travels along the barrel of the app-defined gun model. Because users can see the virtual object and not the physical controller, pointing with the virtual object will likely be more natural for those using your app.</a:t>
            </a:r>
          </a:p>
        </p:txBody>
      </p:sp>
      <p:sp>
        <p:nvSpPr>
          <p:cNvPr id="4" name="Slide Number Placeholder 3"/>
          <p:cNvSpPr>
            <a:spLocks noGrp="1"/>
          </p:cNvSpPr>
          <p:nvPr>
            <p:ph type="sldNum" sz="quarter" idx="10"/>
          </p:nvPr>
        </p:nvSpPr>
        <p:spPr/>
        <p:txBody>
          <a:bodyPr/>
          <a:lstStyle/>
          <a:p>
            <a:fld id="{FC68CCEB-9B74-4B06-A035-26CD3C1A745F}" type="slidenum">
              <a:rPr lang="en-US" smtClean="0"/>
              <a:t>9</a:t>
            </a:fld>
            <a:endParaRPr lang="en-US"/>
          </a:p>
        </p:txBody>
      </p:sp>
    </p:spTree>
    <p:extLst>
      <p:ext uri="{BB962C8B-B14F-4D97-AF65-F5344CB8AC3E}">
        <p14:creationId xmlns:p14="http://schemas.microsoft.com/office/powerpoint/2010/main" val="29040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loLens_Img_Side_Title_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9704" y="2266715"/>
            <a:ext cx="2216976" cy="1470025"/>
          </a:xfrm>
        </p:spPr>
        <p:txBody>
          <a:bodyPr anchor="b"/>
          <a:lstStyle>
            <a:lvl1pPr algn="l">
              <a:defRPr sz="3200" baseline="0">
                <a:solidFill>
                  <a:schemeClr val="bg1">
                    <a:alpha val="99000"/>
                  </a:schemeClr>
                </a:solidFill>
              </a:defRPr>
            </a:lvl1pPr>
          </a:lstStyle>
          <a:p>
            <a:endParaRPr lang="en-US" dirty="0"/>
          </a:p>
        </p:txBody>
      </p:sp>
      <p:sp>
        <p:nvSpPr>
          <p:cNvPr id="3" name="Subtitle 2"/>
          <p:cNvSpPr>
            <a:spLocks noGrp="1"/>
          </p:cNvSpPr>
          <p:nvPr>
            <p:ph type="subTitle" idx="1"/>
          </p:nvPr>
        </p:nvSpPr>
        <p:spPr>
          <a:xfrm>
            <a:off x="429704" y="3664145"/>
            <a:ext cx="2216976" cy="545755"/>
          </a:xfrm>
        </p:spPr>
        <p:txBody>
          <a:bodyPr anchor="t">
            <a:noAutofit/>
          </a:bodyPr>
          <a:lstStyle>
            <a:lvl1pPr marL="0" indent="0" algn="l" defTabSz="914400" rtl="0" eaLnBrk="1" latinLnBrk="0" hangingPunct="1">
              <a:spcBef>
                <a:spcPts val="0"/>
              </a:spcBef>
              <a:spcAft>
                <a:spcPts val="600"/>
              </a:spcAft>
              <a:buSzPct val="90000"/>
              <a:buFont typeface="Wingdings" pitchFamily="2" charset="2"/>
              <a:buNone/>
              <a:defRPr lang="en-US" sz="1400" kern="1200" dirty="0">
                <a:solidFill>
                  <a:schemeClr val="accent3">
                    <a:alpha val="99000"/>
                  </a:schemeClr>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6428" r="23480"/>
          <a:stretch/>
        </p:blipFill>
        <p:spPr>
          <a:xfrm>
            <a:off x="3073400" y="0"/>
            <a:ext cx="9115425" cy="6858000"/>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9704" y="6201662"/>
            <a:ext cx="1176528" cy="237744"/>
          </a:xfrm>
          <a:prstGeom prst="rect">
            <a:avLst/>
          </a:prstGeom>
        </p:spPr>
      </p:pic>
    </p:spTree>
    <p:extLst>
      <p:ext uri="{BB962C8B-B14F-4D97-AF65-F5344CB8AC3E}">
        <p14:creationId xmlns:p14="http://schemas.microsoft.com/office/powerpoint/2010/main" val="282999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9704" y="2981762"/>
            <a:ext cx="7003155" cy="1362075"/>
          </a:xfrm>
        </p:spPr>
        <p:txBody>
          <a:bodyPr anchor="t"/>
          <a:lstStyle>
            <a:lvl1pPr algn="l">
              <a:defRPr sz="3200" b="0" cap="none" baseline="0">
                <a:solidFill>
                  <a:schemeClr val="bg1">
                    <a:alpha val="99000"/>
                  </a:schemeClr>
                </a:solidFill>
              </a:defRPr>
            </a:lvl1pPr>
          </a:lstStyle>
          <a:p>
            <a:r>
              <a:rPr lang="en-US" dirty="0"/>
              <a:t>Click to edit Master title style</a:t>
            </a:r>
          </a:p>
        </p:txBody>
      </p:sp>
      <p:sp>
        <p:nvSpPr>
          <p:cNvPr id="3" name="Text Placeholder 2"/>
          <p:cNvSpPr>
            <a:spLocks noGrp="1"/>
          </p:cNvSpPr>
          <p:nvPr>
            <p:ph type="body" idx="1"/>
          </p:nvPr>
        </p:nvSpPr>
        <p:spPr>
          <a:xfrm>
            <a:off x="429704" y="1481574"/>
            <a:ext cx="7019632" cy="1500187"/>
          </a:xfrm>
        </p:spPr>
        <p:txBody>
          <a:bodyPr anchor="b"/>
          <a:lstStyle>
            <a:lvl1pPr marL="0" indent="0">
              <a:buNone/>
              <a:defRPr sz="1400">
                <a:solidFill>
                  <a:schemeClr val="bg1">
                    <a:alpha val="99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05329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_Logo">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521208" y="393192"/>
            <a:ext cx="11146536" cy="557784"/>
          </a:xfrm>
          <a:prstGeom prst="rect">
            <a:avLst/>
          </a:prstGeom>
        </p:spPr>
        <p:txBody>
          <a:bodyPr vert="horz" wrap="square" lIns="0" tIns="45720" rIns="0" bIns="45720" rtlCol="0" anchor="t">
            <a:noAutofit/>
          </a:bodyPr>
          <a:lstStyle/>
          <a:p>
            <a:r>
              <a:rPr lang="en-US" dirty="0"/>
              <a:t>Click to edit Master title style</a:t>
            </a:r>
          </a:p>
        </p:txBody>
      </p:sp>
      <p:sp>
        <p:nvSpPr>
          <p:cNvPr id="13" name="Text Placeholder 2"/>
          <p:cNvSpPr>
            <a:spLocks noGrp="1"/>
          </p:cNvSpPr>
          <p:nvPr>
            <p:ph idx="1"/>
          </p:nvPr>
        </p:nvSpPr>
        <p:spPr>
          <a:xfrm>
            <a:off x="521208" y="1188720"/>
            <a:ext cx="11146536" cy="5029200"/>
          </a:xfrm>
          <a:prstGeom prst="rect">
            <a:avLst/>
          </a:prstGeom>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rot="10800000" flipV="1">
            <a:off x="12069953" y="1"/>
            <a:ext cx="1188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270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_Logo">
    <p:spTree>
      <p:nvGrpSpPr>
        <p:cNvPr id="1" name=""/>
        <p:cNvGrpSpPr/>
        <p:nvPr/>
      </p:nvGrpSpPr>
      <p:grpSpPr>
        <a:xfrm>
          <a:off x="0" y="0"/>
          <a:ext cx="0" cy="0"/>
          <a:chOff x="0" y="0"/>
          <a:chExt cx="0" cy="0"/>
        </a:xfrm>
      </p:grpSpPr>
      <p:sp>
        <p:nvSpPr>
          <p:cNvPr id="2" name="Title 1"/>
          <p:cNvSpPr>
            <a:spLocks noGrp="1"/>
          </p:cNvSpPr>
          <p:nvPr>
            <p:ph type="title"/>
          </p:nvPr>
        </p:nvSpPr>
        <p:spPr>
          <a:xfrm>
            <a:off x="518605" y="393192"/>
            <a:ext cx="11146536" cy="557784"/>
          </a:xfrm>
        </p:spPr>
        <p:txBody>
          <a:bodyPr/>
          <a:lstStyle>
            <a:lvl1pPr>
              <a:defRPr>
                <a:solidFill>
                  <a:srgbClr val="0078D7"/>
                </a:solidFill>
              </a:defRPr>
            </a:lvl1pPr>
          </a:lstStyle>
          <a:p>
            <a:r>
              <a:rPr lang="en-US" dirty="0"/>
              <a:t>Click to edit Master title style</a:t>
            </a:r>
          </a:p>
        </p:txBody>
      </p:sp>
      <p:sp>
        <p:nvSpPr>
          <p:cNvPr id="3" name="Content Placeholder 2"/>
          <p:cNvSpPr>
            <a:spLocks noGrp="1"/>
          </p:cNvSpPr>
          <p:nvPr>
            <p:ph sz="half" idx="1"/>
          </p:nvPr>
        </p:nvSpPr>
        <p:spPr>
          <a:xfrm>
            <a:off x="518605" y="1188719"/>
            <a:ext cx="5486400" cy="5029200"/>
          </a:xfrm>
        </p:spPr>
        <p:txBody>
          <a:bodyPr>
            <a:noAutofit/>
          </a:bodyPr>
          <a:lstStyle>
            <a:lvl1pPr>
              <a:defRPr sz="1400">
                <a:solidFill>
                  <a:schemeClr val="tx1">
                    <a:lumMod val="65000"/>
                    <a:lumOff val="35000"/>
                    <a:alpha val="99000"/>
                  </a:schemeClr>
                </a:solidFill>
              </a:defRPr>
            </a:lvl1pPr>
            <a:lvl2pPr>
              <a:defRPr sz="1100">
                <a:solidFill>
                  <a:schemeClr val="tx1">
                    <a:lumMod val="65000"/>
                    <a:lumOff val="35000"/>
                    <a:alpha val="99000"/>
                  </a:schemeClr>
                </a:solidFill>
              </a:defRPr>
            </a:lvl2pPr>
            <a:lvl3pPr>
              <a:defRPr sz="1050">
                <a:solidFill>
                  <a:schemeClr val="tx1">
                    <a:lumMod val="65000"/>
                    <a:lumOff val="35000"/>
                    <a:alpha val="99000"/>
                  </a:schemeClr>
                </a:solidFill>
              </a:defRPr>
            </a:lvl3pPr>
            <a:lvl4pPr>
              <a:defRPr sz="1000">
                <a:solidFill>
                  <a:schemeClr val="tx1">
                    <a:lumMod val="65000"/>
                    <a:lumOff val="35000"/>
                    <a:alpha val="99000"/>
                  </a:schemeClr>
                </a:solidFill>
              </a:defRPr>
            </a:lvl4pPr>
            <a:lvl5pPr>
              <a:defRPr sz="1000">
                <a:solidFill>
                  <a:schemeClr val="tx1">
                    <a:lumMod val="65000"/>
                    <a:lumOff val="35000"/>
                    <a:alpha val="99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8741" y="1188719"/>
            <a:ext cx="5486400" cy="5029200"/>
          </a:xfrm>
        </p:spPr>
        <p:txBody>
          <a:bodyPr>
            <a:noAutofit/>
          </a:bodyPr>
          <a:lstStyle>
            <a:lvl1pPr>
              <a:defRPr sz="1400">
                <a:solidFill>
                  <a:schemeClr val="tx1">
                    <a:lumMod val="65000"/>
                    <a:lumOff val="35000"/>
                    <a:alpha val="99000"/>
                  </a:schemeClr>
                </a:solidFill>
              </a:defRPr>
            </a:lvl1pPr>
            <a:lvl2pPr>
              <a:defRPr sz="1100">
                <a:solidFill>
                  <a:schemeClr val="tx1">
                    <a:lumMod val="65000"/>
                    <a:lumOff val="35000"/>
                    <a:alpha val="99000"/>
                  </a:schemeClr>
                </a:solidFill>
              </a:defRPr>
            </a:lvl2pPr>
            <a:lvl3pPr>
              <a:defRPr sz="1050">
                <a:solidFill>
                  <a:schemeClr val="tx1">
                    <a:lumMod val="65000"/>
                    <a:lumOff val="35000"/>
                    <a:alpha val="99000"/>
                  </a:schemeClr>
                </a:solidFill>
              </a:defRPr>
            </a:lvl3pPr>
            <a:lvl4pPr>
              <a:defRPr sz="1000">
                <a:solidFill>
                  <a:schemeClr val="tx1">
                    <a:lumMod val="65000"/>
                    <a:lumOff val="35000"/>
                    <a:alpha val="99000"/>
                  </a:schemeClr>
                </a:solidFill>
              </a:defRPr>
            </a:lvl4pPr>
            <a:lvl5pPr>
              <a:defRPr sz="1000">
                <a:solidFill>
                  <a:schemeClr val="tx1">
                    <a:lumMod val="65000"/>
                    <a:lumOff val="35000"/>
                    <a:alpha val="99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rot="10800000" flipV="1">
            <a:off x="12069953" y="1"/>
            <a:ext cx="1188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594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_Logo">
    <p:spTree>
      <p:nvGrpSpPr>
        <p:cNvPr id="1" name=""/>
        <p:cNvGrpSpPr/>
        <p:nvPr/>
      </p:nvGrpSpPr>
      <p:grpSpPr>
        <a:xfrm>
          <a:off x="0" y="0"/>
          <a:ext cx="0" cy="0"/>
          <a:chOff x="0" y="0"/>
          <a:chExt cx="0" cy="0"/>
        </a:xfrm>
      </p:grpSpPr>
      <p:sp>
        <p:nvSpPr>
          <p:cNvPr id="2" name="Title 1"/>
          <p:cNvSpPr>
            <a:spLocks noGrp="1"/>
          </p:cNvSpPr>
          <p:nvPr>
            <p:ph type="title"/>
          </p:nvPr>
        </p:nvSpPr>
        <p:spPr>
          <a:xfrm>
            <a:off x="518605" y="393192"/>
            <a:ext cx="11146536" cy="557784"/>
          </a:xfrm>
        </p:spPr>
        <p:txBody>
          <a:bodyPr/>
          <a:lstStyle>
            <a:lvl1pPr>
              <a:defRPr>
                <a:solidFill>
                  <a:srgbClr val="0078D7"/>
                </a:solidFill>
              </a:defRPr>
            </a:lvl1pPr>
          </a:lstStyle>
          <a:p>
            <a:r>
              <a:rPr lang="en-US" dirty="0"/>
              <a:t>Click to edit Master title style</a:t>
            </a:r>
          </a:p>
        </p:txBody>
      </p:sp>
    </p:spTree>
    <p:extLst>
      <p:ext uri="{BB962C8B-B14F-4D97-AF65-F5344CB8AC3E}">
        <p14:creationId xmlns:p14="http://schemas.microsoft.com/office/powerpoint/2010/main" val="401970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18631" y="3113532"/>
            <a:ext cx="2951563" cy="630936"/>
          </a:xfrm>
          <a:prstGeom prst="rect">
            <a:avLst/>
          </a:prstGeom>
        </p:spPr>
      </p:pic>
      <p:sp>
        <p:nvSpPr>
          <p:cNvPr id="5" name="Text Box 3"/>
          <p:cNvSpPr txBox="1">
            <a:spLocks noChangeArrowheads="1"/>
          </p:cNvSpPr>
          <p:nvPr userDrawn="1"/>
        </p:nvSpPr>
        <p:spPr bwMode="blackWhite">
          <a:xfrm>
            <a:off x="247015" y="5766050"/>
            <a:ext cx="11064874" cy="851469"/>
          </a:xfrm>
          <a:prstGeom prst="rect">
            <a:avLst/>
          </a:prstGeom>
          <a:noFill/>
          <a:ln w="12700">
            <a:noFill/>
            <a:miter lim="800000"/>
            <a:headEnd type="none" w="sm" len="sm"/>
            <a:tailEnd type="none" w="sm" len="sm"/>
          </a:ln>
          <a:effectLst/>
        </p:spPr>
        <p:txBody>
          <a:bodyPr vert="horz" wrap="square" lIns="91393" tIns="45697" rIns="91393" bIns="45697" numCol="1" anchor="t" anchorCtr="0" compatLnSpc="1">
            <a:prstTxWarp prst="textNoShape">
              <a:avLst/>
            </a:prstTxWarp>
            <a:spAutoFit/>
          </a:bodyPr>
          <a:lstStyle/>
          <a:p>
            <a:pPr algn="l" defTabSz="913795" eaLnBrk="0" hangingPunct="0">
              <a:spcAft>
                <a:spcPts val="800"/>
              </a:spcAft>
            </a:pPr>
            <a:r>
              <a:rPr lang="en-US" sz="900" dirty="0">
                <a:solidFill>
                  <a:schemeClr val="accent2">
                    <a:alpha val="99000"/>
                  </a:schemeClr>
                </a:solidFill>
                <a:cs typeface="Arial" charset="0"/>
              </a:rPr>
              <a:t>© 2017 Microsoft </a:t>
            </a:r>
          </a:p>
          <a:p>
            <a:pPr algn="l" defTabSz="913795" eaLnBrk="0" hangingPunct="0">
              <a:spcAft>
                <a:spcPts val="800"/>
              </a:spcAft>
            </a:pPr>
            <a:r>
              <a:rPr lang="en-US" sz="900" dirty="0">
                <a:solidFill>
                  <a:schemeClr val="accent2">
                    <a:alpha val="99000"/>
                  </a:schemeClr>
                </a:solidFill>
                <a:cs typeface="Arial" charset="0"/>
              </a:rPr>
              <a:t>The information herein is for informational purposes only and represents the current view of Microsoft Corporation as of the date of this presentation. Because Microsoft must respond to changing </a:t>
            </a:r>
            <a:br>
              <a:rPr lang="en-US" sz="900" dirty="0">
                <a:solidFill>
                  <a:schemeClr val="accent2">
                    <a:alpha val="99000"/>
                  </a:schemeClr>
                </a:solidFill>
                <a:cs typeface="Arial" charset="0"/>
              </a:rPr>
            </a:br>
            <a:r>
              <a:rPr lang="en-US" sz="900" dirty="0">
                <a:solidFill>
                  <a:schemeClr val="accent2">
                    <a:alpha val="99000"/>
                  </a:schemeClr>
                </a:solidFill>
                <a:cs typeface="Arial" charset="0"/>
              </a:rPr>
              <a:t>market conditions, it should not be interpreted to be a commitment on the part of Microsoft, and Microsoft cannot guarantee the accuracy of any information provided after the date of this presentation.  </a:t>
            </a:r>
          </a:p>
          <a:p>
            <a:pPr algn="l" defTabSz="913795" eaLnBrk="0" hangingPunct="0">
              <a:spcAft>
                <a:spcPts val="800"/>
              </a:spcAft>
            </a:pPr>
            <a:r>
              <a:rPr lang="en-US" sz="900" dirty="0">
                <a:solidFill>
                  <a:schemeClr val="accent2">
                    <a:alpha val="99000"/>
                  </a:schemeClr>
                </a:solidFill>
                <a:cs typeface="Arial" charset="0"/>
              </a:rPr>
              <a:t>Microsoft makes no warranties, express, implied or statutory, as to the information in this presentation.</a:t>
            </a:r>
          </a:p>
        </p:txBody>
      </p:sp>
    </p:spTree>
    <p:extLst>
      <p:ext uri="{BB962C8B-B14F-4D97-AF65-F5344CB8AC3E}">
        <p14:creationId xmlns:p14="http://schemas.microsoft.com/office/powerpoint/2010/main" val="287394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33763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loLens_No_Img_Side_Divider_50/50">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2"/>
            <a:ext cx="6094413" cy="68580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Title 1"/>
          <p:cNvSpPr>
            <a:spLocks noGrp="1"/>
          </p:cNvSpPr>
          <p:nvPr>
            <p:ph type="ctrTitle" hasCustomPrompt="1"/>
          </p:nvPr>
        </p:nvSpPr>
        <p:spPr>
          <a:xfrm>
            <a:off x="429704" y="2266715"/>
            <a:ext cx="5486400" cy="1470025"/>
          </a:xfrm>
        </p:spPr>
        <p:txBody>
          <a:bodyPr bIns="0" anchor="b"/>
          <a:lstStyle>
            <a:lvl1pPr algn="l">
              <a:defRPr sz="4400">
                <a:solidFill>
                  <a:schemeClr val="bg1">
                    <a:alpha val="99000"/>
                  </a:schemeClr>
                </a:solidFill>
              </a:defRPr>
            </a:lvl1pPr>
          </a:lstStyle>
          <a:p>
            <a:r>
              <a:rPr lang="en-US" dirty="0"/>
              <a:t>Click to edit </a:t>
            </a:r>
            <a:br>
              <a:rPr lang="en-US" dirty="0"/>
            </a:br>
            <a:r>
              <a:rPr lang="en-US" dirty="0"/>
              <a:t>Master title style</a:t>
            </a:r>
          </a:p>
        </p:txBody>
      </p:sp>
      <p:sp>
        <p:nvSpPr>
          <p:cNvPr id="12" name="Subtitle 2"/>
          <p:cNvSpPr>
            <a:spLocks noGrp="1"/>
          </p:cNvSpPr>
          <p:nvPr>
            <p:ph type="subTitle" idx="1"/>
          </p:nvPr>
        </p:nvSpPr>
        <p:spPr>
          <a:xfrm>
            <a:off x="429704" y="3736949"/>
            <a:ext cx="5486400" cy="545755"/>
          </a:xfrm>
        </p:spPr>
        <p:txBody>
          <a:bodyPr tIns="0" anchor="t">
            <a:noAutofit/>
          </a:bodyPr>
          <a:lstStyle>
            <a:lvl1pPr marL="0" indent="0" algn="l" defTabSz="914400" rtl="0" eaLnBrk="1" latinLnBrk="0" hangingPunct="1">
              <a:spcBef>
                <a:spcPts val="0"/>
              </a:spcBef>
              <a:spcAft>
                <a:spcPts val="600"/>
              </a:spcAft>
              <a:buSzPct val="90000"/>
              <a:buFont typeface="Wingdings" pitchFamily="2" charset="2"/>
              <a:buNone/>
              <a:defRPr lang="en-US" sz="2000" kern="1200" dirty="0">
                <a:solidFill>
                  <a:schemeClr val="accent3">
                    <a:alpha val="99000"/>
                  </a:schemeClr>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0779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208" y="393192"/>
            <a:ext cx="11146536" cy="557784"/>
          </a:xfrm>
          <a:prstGeom prst="rect">
            <a:avLst/>
          </a:prstGeom>
        </p:spPr>
        <p:txBody>
          <a:bodyPr vert="horz" wrap="square" lIns="0" tIns="45720" rIns="0" bIns="45720" rtlCol="0" anchor="t">
            <a:noAutofit/>
          </a:bodyPr>
          <a:lstStyle/>
          <a:p>
            <a:r>
              <a:rPr lang="en-US" dirty="0"/>
              <a:t>Click to edit Master title style</a:t>
            </a:r>
          </a:p>
        </p:txBody>
      </p:sp>
      <p:sp>
        <p:nvSpPr>
          <p:cNvPr id="3" name="Text Placeholder 2"/>
          <p:cNvSpPr>
            <a:spLocks noGrp="1"/>
          </p:cNvSpPr>
          <p:nvPr>
            <p:ph type="body" idx="1"/>
          </p:nvPr>
        </p:nvSpPr>
        <p:spPr>
          <a:xfrm>
            <a:off x="521208" y="1188720"/>
            <a:ext cx="11146536" cy="5029200"/>
          </a:xfrm>
          <a:prstGeom prst="rect">
            <a:avLst/>
          </a:prstGeom>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p:nvPr userDrawn="1"/>
        </p:nvSpPr>
        <p:spPr>
          <a:xfrm rot="10800000" flipV="1">
            <a:off x="12069953" y="1"/>
            <a:ext cx="1188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54262520"/>
      </p:ext>
    </p:extLst>
  </p:cSld>
  <p:clrMap bg1="lt1" tx1="dk1" bg2="lt2" tx2="dk2" accent1="accent1" accent2="accent2" accent3="accent3" accent4="accent4" accent5="accent5" accent6="accent6" hlink="hlink" folHlink="folHlink"/>
  <p:sldLayoutIdLst>
    <p:sldLayoutId id="2147483699" r:id="rId1"/>
    <p:sldLayoutId id="2147483651" r:id="rId2"/>
    <p:sldLayoutId id="2147483700" r:id="rId3"/>
    <p:sldLayoutId id="2147483701" r:id="rId4"/>
    <p:sldLayoutId id="2147483702" r:id="rId5"/>
    <p:sldLayoutId id="2147484032" r:id="rId6"/>
    <p:sldLayoutId id="2147484034" r:id="rId7"/>
    <p:sldLayoutId id="214748368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en-US" sz="3200" b="0" kern="1200" cap="none" spc="-102" baseline="0" dirty="0">
          <a:ln w="3175">
            <a:noFill/>
          </a:ln>
          <a:solidFill>
            <a:srgbClr val="0078D7"/>
          </a:solidFill>
          <a:effectLst/>
          <a:latin typeface="Segoe UI Light" panose="020B0502040204020203" pitchFamily="34" charset="0"/>
          <a:ea typeface="+mn-ea"/>
          <a:cs typeface="Segoe UI Light" panose="020B0502040204020203" pitchFamily="34" charset="0"/>
        </a:defRPr>
      </a:lvl1pPr>
    </p:titleStyle>
    <p:bodyStyle>
      <a:lvl1pPr marL="230188" indent="-230188" algn="l" defTabSz="914400" rtl="0" eaLnBrk="1" latinLnBrk="0" hangingPunct="1">
        <a:spcBef>
          <a:spcPts val="600"/>
        </a:spcBef>
        <a:spcAft>
          <a:spcPts val="0"/>
        </a:spcAft>
        <a:buSzPct val="90000"/>
        <a:buFont typeface="Wingdings" panose="05000000000000000000" pitchFamily="2" charset="2"/>
        <a:buChar char="§"/>
        <a:defRPr sz="1400" kern="1200">
          <a:solidFill>
            <a:srgbClr val="505050"/>
          </a:solidFill>
          <a:latin typeface="+mj-lt"/>
          <a:ea typeface="+mn-ea"/>
          <a:cs typeface="+mn-cs"/>
        </a:defRPr>
      </a:lvl1pPr>
      <a:lvl2pPr marL="403225" indent="-173038" algn="l" defTabSz="914400" rtl="0" eaLnBrk="1" latinLnBrk="0" hangingPunct="1">
        <a:spcBef>
          <a:spcPts val="600"/>
        </a:spcBef>
        <a:spcAft>
          <a:spcPts val="0"/>
        </a:spcAft>
        <a:buSzPct val="90000"/>
        <a:buFont typeface="Wingdings" panose="05000000000000000000" pitchFamily="2" charset="2"/>
        <a:buChar char="§"/>
        <a:defRPr sz="1100" kern="1200">
          <a:solidFill>
            <a:srgbClr val="505050"/>
          </a:solidFill>
          <a:latin typeface="+mj-lt"/>
          <a:ea typeface="+mn-ea"/>
          <a:cs typeface="+mn-cs"/>
        </a:defRPr>
      </a:lvl2pPr>
      <a:lvl3pPr marL="568325" indent="-165100" algn="l" defTabSz="914400" rtl="0" eaLnBrk="1" latinLnBrk="0" hangingPunct="1">
        <a:spcBef>
          <a:spcPts val="600"/>
        </a:spcBef>
        <a:spcAft>
          <a:spcPts val="0"/>
        </a:spcAft>
        <a:buSzPct val="90000"/>
        <a:buFont typeface="Wingdings" panose="05000000000000000000" pitchFamily="2" charset="2"/>
        <a:buChar char="§"/>
        <a:defRPr sz="1050" kern="1200">
          <a:solidFill>
            <a:srgbClr val="505050"/>
          </a:solidFill>
          <a:latin typeface="+mj-lt"/>
          <a:ea typeface="+mn-ea"/>
          <a:cs typeface="+mn-cs"/>
        </a:defRPr>
      </a:lvl3pPr>
      <a:lvl4pPr marL="741363" indent="-173038" algn="l" defTabSz="914400" rtl="0" eaLnBrk="1" latinLnBrk="0" hangingPunct="1">
        <a:spcBef>
          <a:spcPts val="600"/>
        </a:spcBef>
        <a:spcAft>
          <a:spcPts val="0"/>
        </a:spcAft>
        <a:buSzPct val="90000"/>
        <a:buFont typeface="Wingdings" panose="05000000000000000000" pitchFamily="2" charset="2"/>
        <a:buChar char="§"/>
        <a:defRPr sz="1000" kern="1200">
          <a:solidFill>
            <a:srgbClr val="505050"/>
          </a:solidFill>
          <a:latin typeface="+mj-lt"/>
          <a:ea typeface="+mn-ea"/>
          <a:cs typeface="+mn-cs"/>
        </a:defRPr>
      </a:lvl4pPr>
      <a:lvl5pPr marL="914400" indent="-173038" algn="l" defTabSz="914400" rtl="0" eaLnBrk="1" latinLnBrk="0" hangingPunct="1">
        <a:spcBef>
          <a:spcPts val="600"/>
        </a:spcBef>
        <a:spcAft>
          <a:spcPts val="0"/>
        </a:spcAft>
        <a:buSzPct val="90000"/>
        <a:buFont typeface="Wingdings" panose="05000000000000000000" pitchFamily="2" charset="2"/>
        <a:buChar char="§"/>
        <a:defRPr sz="1000" kern="1200">
          <a:solidFill>
            <a:srgbClr val="505050"/>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developer.microsoft.com/en-us/windows/mixed-reality" TargetMode="Externa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github.com/Microsoft/MixedRealityToolkit"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s://developer.microsoft.com/en-us/windows/mixed-reality/academy" TargetMode="External"/><Relationship Id="rId4" Type="http://schemas.openxmlformats.org/officeDocument/2006/relationships/hyperlink" Target="https://github.com/Microsoft/MixedRealityCompanionKit" TargetMode="Externa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14295" y="2266715"/>
            <a:ext cx="2588704" cy="1470025"/>
          </a:xfrm>
        </p:spPr>
        <p:txBody>
          <a:bodyPr/>
          <a:lstStyle/>
          <a:p>
            <a:r>
              <a:rPr lang="en-US" dirty="0"/>
              <a:t>Motion Controls &amp; Object interaction</a:t>
            </a:r>
          </a:p>
        </p:txBody>
      </p:sp>
      <p:sp>
        <p:nvSpPr>
          <p:cNvPr id="3" name="Subtitle 2"/>
          <p:cNvSpPr>
            <a:spLocks noGrp="1"/>
          </p:cNvSpPr>
          <p:nvPr>
            <p:ph type="subTitle" idx="1"/>
          </p:nvPr>
        </p:nvSpPr>
        <p:spPr>
          <a:xfrm>
            <a:off x="429704" y="3664145"/>
            <a:ext cx="2216976" cy="545755"/>
          </a:xfrm>
        </p:spPr>
        <p:txBody>
          <a:bodyPr/>
          <a:lstStyle/>
          <a:p>
            <a:endParaRPr lang="en-US" dirty="0"/>
          </a:p>
          <a:p>
            <a:r>
              <a:rPr lang="en-US" dirty="0"/>
              <a:t>Mickey MacDonald – Technical Evangelist</a:t>
            </a:r>
          </a:p>
          <a:p>
            <a:r>
              <a:rPr lang="en-US" dirty="0"/>
              <a:t>@</a:t>
            </a:r>
            <a:r>
              <a:rPr lang="en-US" dirty="0" err="1"/>
              <a:t>Scruffyfurn</a:t>
            </a:r>
            <a:endParaRPr lang="en-US" dirty="0"/>
          </a:p>
        </p:txBody>
      </p:sp>
    </p:spTree>
    <p:extLst>
      <p:ext uri="{BB962C8B-B14F-4D97-AF65-F5344CB8AC3E}">
        <p14:creationId xmlns:p14="http://schemas.microsoft.com/office/powerpoint/2010/main" val="219298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E35-9548-461F-BDD8-4586F50C8CA5}"/>
              </a:ext>
            </a:extLst>
          </p:cNvPr>
          <p:cNvSpPr>
            <a:spLocks noGrp="1"/>
          </p:cNvSpPr>
          <p:nvPr>
            <p:ph type="title"/>
          </p:nvPr>
        </p:nvSpPr>
        <p:spPr/>
        <p:txBody>
          <a:bodyPr/>
          <a:lstStyle/>
          <a:p>
            <a:r>
              <a:rPr lang="en-US" dirty="0"/>
              <a:t>Gazing and pointing</a:t>
            </a:r>
            <a:br>
              <a:rPr lang="en-US" dirty="0"/>
            </a:br>
            <a:br>
              <a:rPr lang="en-US" dirty="0"/>
            </a:br>
            <a:br>
              <a:rPr lang="en-US" dirty="0"/>
            </a:br>
            <a:endParaRPr lang="en-US" dirty="0"/>
          </a:p>
        </p:txBody>
      </p:sp>
      <p:sp>
        <p:nvSpPr>
          <p:cNvPr id="3" name="TextBox 2">
            <a:extLst>
              <a:ext uri="{FF2B5EF4-FFF2-40B4-BE49-F238E27FC236}">
                <a16:creationId xmlns:a16="http://schemas.microsoft.com/office/drawing/2014/main" id="{233E36D4-132D-4930-8574-2625C806E44D}"/>
              </a:ext>
            </a:extLst>
          </p:cNvPr>
          <p:cNvSpPr txBox="1"/>
          <p:nvPr/>
        </p:nvSpPr>
        <p:spPr>
          <a:xfrm>
            <a:off x="518605" y="1822159"/>
            <a:ext cx="11362267" cy="3416320"/>
          </a:xfrm>
          <a:prstGeom prst="rect">
            <a:avLst/>
          </a:prstGeom>
          <a:noFill/>
        </p:spPr>
        <p:txBody>
          <a:bodyPr wrap="square" rtlCol="0">
            <a:spAutoFit/>
          </a:bodyPr>
          <a:lstStyle/>
          <a:p>
            <a:r>
              <a:rPr lang="en-US" sz="2000" dirty="0"/>
              <a:t>Windows Mixed Reality supports two key models for interaction, </a:t>
            </a:r>
            <a:r>
              <a:rPr lang="en-US" sz="2000" b="1" dirty="0"/>
              <a:t>gaze and commit</a:t>
            </a:r>
            <a:r>
              <a:rPr lang="en-US" sz="2000" dirty="0"/>
              <a:t> and </a:t>
            </a:r>
            <a:r>
              <a:rPr lang="en-US" sz="2000" b="1" dirty="0"/>
              <a:t>point and commit</a:t>
            </a:r>
            <a:r>
              <a:rPr lang="en-US" sz="2000" dirty="0"/>
              <a:t>:</a:t>
            </a:r>
          </a:p>
          <a:p>
            <a:endParaRPr lang="en-US" sz="2000" dirty="0"/>
          </a:p>
          <a:p>
            <a:r>
              <a:rPr lang="en-US" sz="2000" dirty="0"/>
              <a:t>With </a:t>
            </a:r>
            <a:r>
              <a:rPr lang="en-US" sz="2000" b="1" dirty="0"/>
              <a:t>gaze and commit</a:t>
            </a:r>
            <a:r>
              <a:rPr lang="en-US" sz="2000" dirty="0"/>
              <a:t>, users target an object with their gaze and then select objects with hand air-taps, a gamepad, a clicker or their voice.</a:t>
            </a:r>
          </a:p>
          <a:p>
            <a:endParaRPr lang="en-US" sz="2000" dirty="0"/>
          </a:p>
          <a:p>
            <a:r>
              <a:rPr lang="en-US" sz="2000" dirty="0"/>
              <a:t>With </a:t>
            </a:r>
            <a:r>
              <a:rPr lang="en-US" sz="2000" b="1" dirty="0"/>
              <a:t>point and commit</a:t>
            </a:r>
            <a:r>
              <a:rPr lang="en-US" sz="2000" dirty="0"/>
              <a:t>, a user can aim a pointing-capable motion controller at the target object and then select objects with the controller's trigger.</a:t>
            </a:r>
          </a:p>
          <a:p>
            <a:r>
              <a:rPr lang="en-US" sz="2000" dirty="0"/>
              <a:t>Apps that support pointing with motion controllers should also enable gaze-driven interactions where possible, to give users choice in what input devices they use.</a:t>
            </a:r>
          </a:p>
          <a:p>
            <a:endParaRPr lang="en-US" sz="1600" dirty="0" err="1">
              <a:solidFill>
                <a:schemeClr val="accent2">
                  <a:alpha val="99000"/>
                </a:schemeClr>
              </a:solidFill>
            </a:endParaRPr>
          </a:p>
        </p:txBody>
      </p:sp>
    </p:spTree>
    <p:extLst>
      <p:ext uri="{BB962C8B-B14F-4D97-AF65-F5344CB8AC3E}">
        <p14:creationId xmlns:p14="http://schemas.microsoft.com/office/powerpoint/2010/main" val="32981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A6F2-BDA7-454D-85CB-5B51AFAAD646}"/>
              </a:ext>
            </a:extLst>
          </p:cNvPr>
          <p:cNvSpPr>
            <a:spLocks noGrp="1"/>
          </p:cNvSpPr>
          <p:nvPr>
            <p:ph type="title"/>
          </p:nvPr>
        </p:nvSpPr>
        <p:spPr/>
        <p:txBody>
          <a:bodyPr/>
          <a:lstStyle/>
          <a:p>
            <a:r>
              <a:rPr lang="en-US" dirty="0"/>
              <a:t>Rendering Motion Controllers</a:t>
            </a:r>
            <a:br>
              <a:rPr lang="en-US" dirty="0"/>
            </a:br>
            <a:endParaRPr lang="en-US" dirty="0"/>
          </a:p>
        </p:txBody>
      </p:sp>
      <p:sp>
        <p:nvSpPr>
          <p:cNvPr id="3" name="Rectangle 2">
            <a:extLst>
              <a:ext uri="{FF2B5EF4-FFF2-40B4-BE49-F238E27FC236}">
                <a16:creationId xmlns:a16="http://schemas.microsoft.com/office/drawing/2014/main" id="{CC987E1F-1FFF-43A7-B4CF-85EA5137E664}"/>
              </a:ext>
            </a:extLst>
          </p:cNvPr>
          <p:cNvSpPr/>
          <p:nvPr/>
        </p:nvSpPr>
        <p:spPr>
          <a:xfrm>
            <a:off x="518605" y="1437902"/>
            <a:ext cx="10835195" cy="646331"/>
          </a:xfrm>
          <a:prstGeom prst="rect">
            <a:avLst/>
          </a:prstGeom>
        </p:spPr>
        <p:txBody>
          <a:bodyPr wrap="square">
            <a:spAutoFit/>
          </a:bodyPr>
          <a:lstStyle/>
          <a:p>
            <a:r>
              <a:rPr lang="en-US" dirty="0"/>
              <a:t>Windows makes available to apps a </a:t>
            </a:r>
            <a:r>
              <a:rPr lang="en-US" dirty="0" err="1"/>
              <a:t>renderable</a:t>
            </a:r>
            <a:r>
              <a:rPr lang="en-US" dirty="0"/>
              <a:t> model of each motion controller currently active in the system.</a:t>
            </a:r>
          </a:p>
        </p:txBody>
      </p:sp>
      <p:sp>
        <p:nvSpPr>
          <p:cNvPr id="4" name="Rectangle 3">
            <a:extLst>
              <a:ext uri="{FF2B5EF4-FFF2-40B4-BE49-F238E27FC236}">
                <a16:creationId xmlns:a16="http://schemas.microsoft.com/office/drawing/2014/main" id="{4EC7BC7E-FC00-49BC-8C75-16BB36872F28}"/>
              </a:ext>
            </a:extLst>
          </p:cNvPr>
          <p:cNvSpPr/>
          <p:nvPr/>
        </p:nvSpPr>
        <p:spPr>
          <a:xfrm>
            <a:off x="2889789" y="2938272"/>
            <a:ext cx="6092825" cy="2031325"/>
          </a:xfrm>
          <a:prstGeom prst="rect">
            <a:avLst/>
          </a:prstGeom>
        </p:spPr>
        <p:txBody>
          <a:bodyPr>
            <a:spAutoFit/>
          </a:bodyPr>
          <a:lstStyle/>
          <a:p>
            <a:pPr marL="285750" indent="-285750">
              <a:buFont typeface="Arial" panose="020B0604020202020204" pitchFamily="34" charset="0"/>
              <a:buChar char="•"/>
            </a:pPr>
            <a:r>
              <a:rPr lang="en-US" b="1" dirty="0"/>
              <a:t>Default</a:t>
            </a:r>
            <a:r>
              <a:rPr lang="en-US" dirty="0"/>
              <a:t> - Using default controller without modification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Hybrid</a:t>
            </a:r>
            <a:r>
              <a:rPr lang="en-US" dirty="0"/>
              <a:t> - Using default controller, but customizing some of its elements or overlaying UI components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Replacement</a:t>
            </a:r>
            <a:r>
              <a:rPr lang="en-US" dirty="0"/>
              <a:t> - Using your own customized 3D model for the controller</a:t>
            </a:r>
          </a:p>
        </p:txBody>
      </p:sp>
    </p:spTree>
    <p:extLst>
      <p:ext uri="{BB962C8B-B14F-4D97-AF65-F5344CB8AC3E}">
        <p14:creationId xmlns:p14="http://schemas.microsoft.com/office/powerpoint/2010/main" val="1870390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CC2A-0EC2-46B2-8B9B-AFF54ADED9B9}"/>
              </a:ext>
            </a:extLst>
          </p:cNvPr>
          <p:cNvSpPr>
            <a:spLocks noGrp="1"/>
          </p:cNvSpPr>
          <p:nvPr>
            <p:ph type="title"/>
          </p:nvPr>
        </p:nvSpPr>
        <p:spPr/>
        <p:txBody>
          <a:bodyPr/>
          <a:lstStyle/>
          <a:p>
            <a:r>
              <a:rPr lang="en-US" dirty="0"/>
              <a:t>Importing the Mixed Reality </a:t>
            </a:r>
            <a:r>
              <a:rPr lang="en-US" dirty="0" err="1"/>
              <a:t>ToolKit</a:t>
            </a:r>
            <a:endParaRPr lang="en-US" dirty="0"/>
          </a:p>
        </p:txBody>
      </p:sp>
      <p:sp>
        <p:nvSpPr>
          <p:cNvPr id="3" name="Content Placeholder 2">
            <a:extLst>
              <a:ext uri="{FF2B5EF4-FFF2-40B4-BE49-F238E27FC236}">
                <a16:creationId xmlns:a16="http://schemas.microsoft.com/office/drawing/2014/main" id="{2AC4162B-9681-46BC-8A23-11EF06075496}"/>
              </a:ext>
            </a:extLst>
          </p:cNvPr>
          <p:cNvSpPr>
            <a:spLocks noGrp="1"/>
          </p:cNvSpPr>
          <p:nvPr>
            <p:ph sz="half" idx="1"/>
          </p:nvPr>
        </p:nvSpPr>
        <p:spPr>
          <a:xfrm>
            <a:off x="518605" y="3327400"/>
            <a:ext cx="5486400" cy="1058334"/>
          </a:xfrm>
        </p:spPr>
        <p:txBody>
          <a:bodyPr/>
          <a:lstStyle/>
          <a:p>
            <a:pPr marL="0" indent="0">
              <a:buNone/>
            </a:pPr>
            <a:r>
              <a:rPr lang="en-US" sz="1800" b="1" dirty="0"/>
              <a:t>The Mixed Reality </a:t>
            </a:r>
            <a:r>
              <a:rPr lang="en-US" sz="1800" b="1" dirty="0" err="1"/>
              <a:t>ToolKit</a:t>
            </a:r>
            <a:r>
              <a:rPr lang="en-US" sz="1800" b="1" dirty="0"/>
              <a:t> provides many scripts, assets, and prefabs to really speed up development.</a:t>
            </a:r>
          </a:p>
        </p:txBody>
      </p:sp>
      <p:sp>
        <p:nvSpPr>
          <p:cNvPr id="4" name="Content Placeholder 3">
            <a:extLst>
              <a:ext uri="{FF2B5EF4-FFF2-40B4-BE49-F238E27FC236}">
                <a16:creationId xmlns:a16="http://schemas.microsoft.com/office/drawing/2014/main" id="{78C23D37-EE4E-4AFA-AC6A-003BD564D912}"/>
              </a:ext>
            </a:extLst>
          </p:cNvPr>
          <p:cNvSpPr>
            <a:spLocks noGrp="1"/>
          </p:cNvSpPr>
          <p:nvPr>
            <p:ph sz="half" idx="2"/>
          </p:nvPr>
        </p:nvSpPr>
        <p:spPr>
          <a:xfrm>
            <a:off x="6178741" y="2551853"/>
            <a:ext cx="5486400" cy="5029200"/>
          </a:xfrm>
        </p:spPr>
        <p:txBody>
          <a:bodyPr/>
          <a:lstStyle/>
          <a:p>
            <a:r>
              <a:rPr lang="en-US" sz="1800" dirty="0"/>
              <a:t>Select Assets &gt; Import Package &gt; Custom Package</a:t>
            </a:r>
          </a:p>
          <a:p>
            <a:r>
              <a:rPr lang="en-US" sz="1800" dirty="0"/>
              <a:t>Navigate to the Assets folder in the Lab2 directory</a:t>
            </a:r>
          </a:p>
          <a:p>
            <a:r>
              <a:rPr lang="en-US" sz="1800" dirty="0"/>
              <a:t>Select HoloToolkit-Unity-2017.2.1.1.unitypackage</a:t>
            </a:r>
          </a:p>
          <a:p>
            <a:r>
              <a:rPr lang="en-US" sz="1800" dirty="0"/>
              <a:t>In the dialog pop-up, make sure all components are check marked, and then click Import</a:t>
            </a:r>
          </a:p>
        </p:txBody>
      </p:sp>
    </p:spTree>
    <p:extLst>
      <p:ext uri="{BB962C8B-B14F-4D97-AF65-F5344CB8AC3E}">
        <p14:creationId xmlns:p14="http://schemas.microsoft.com/office/powerpoint/2010/main" val="55939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B11B-8AC6-4B1C-AB0E-DF8C19148CE9}"/>
              </a:ext>
            </a:extLst>
          </p:cNvPr>
          <p:cNvSpPr>
            <a:spLocks noGrp="1"/>
          </p:cNvSpPr>
          <p:nvPr>
            <p:ph type="title"/>
          </p:nvPr>
        </p:nvSpPr>
        <p:spPr/>
        <p:txBody>
          <a:bodyPr/>
          <a:lstStyle/>
          <a:p>
            <a:r>
              <a:rPr lang="en-US" dirty="0"/>
              <a:t>Rendering Motion Controllers</a:t>
            </a:r>
          </a:p>
        </p:txBody>
      </p:sp>
      <p:sp>
        <p:nvSpPr>
          <p:cNvPr id="3" name="Content Placeholder 2">
            <a:extLst>
              <a:ext uri="{FF2B5EF4-FFF2-40B4-BE49-F238E27FC236}">
                <a16:creationId xmlns:a16="http://schemas.microsoft.com/office/drawing/2014/main" id="{190C8CBE-FBEF-4EA3-A5C3-B4D51C784748}"/>
              </a:ext>
            </a:extLst>
          </p:cNvPr>
          <p:cNvSpPr>
            <a:spLocks noGrp="1"/>
          </p:cNvSpPr>
          <p:nvPr>
            <p:ph sz="half" idx="1"/>
          </p:nvPr>
        </p:nvSpPr>
        <p:spPr>
          <a:xfrm>
            <a:off x="2065867" y="1472860"/>
            <a:ext cx="7495138" cy="5029200"/>
          </a:xfrm>
        </p:spPr>
        <p:txBody>
          <a:bodyPr/>
          <a:lstStyle/>
          <a:p>
            <a:pPr marL="0" indent="0">
              <a:buNone/>
            </a:pPr>
            <a:r>
              <a:rPr lang="en-US" sz="1800" b="1" dirty="0"/>
              <a:t>First let start off by replacing the default camera with the Mixed Reality </a:t>
            </a:r>
            <a:r>
              <a:rPr lang="en-US" sz="1800" b="1" dirty="0" err="1"/>
              <a:t>ToolKits</a:t>
            </a:r>
            <a:r>
              <a:rPr lang="en-US" sz="1800" b="1" dirty="0"/>
              <a:t> default prefab. </a:t>
            </a:r>
          </a:p>
          <a:p>
            <a:pPr marL="0" indent="0">
              <a:buNone/>
            </a:pPr>
            <a:endParaRPr lang="en-US" sz="1800" dirty="0"/>
          </a:p>
          <a:p>
            <a:r>
              <a:rPr lang="en-US" sz="1800" dirty="0"/>
              <a:t>In the Hierarchy panel, select the </a:t>
            </a:r>
            <a:r>
              <a:rPr lang="en-US" sz="1800" i="1" dirty="0"/>
              <a:t>Main Camera</a:t>
            </a:r>
            <a:r>
              <a:rPr lang="en-US" sz="1800" dirty="0"/>
              <a:t> object and hit the delete button.</a:t>
            </a:r>
          </a:p>
          <a:p>
            <a:r>
              <a:rPr lang="en-US" sz="1800" dirty="0"/>
              <a:t>In the Project view panel, type </a:t>
            </a:r>
            <a:r>
              <a:rPr lang="en-US" sz="1800" dirty="0" err="1"/>
              <a:t>MixedRealityCamera</a:t>
            </a:r>
            <a:r>
              <a:rPr lang="en-US" sz="1800" dirty="0"/>
              <a:t> in the search box (It can also be found under Assets/</a:t>
            </a:r>
            <a:r>
              <a:rPr lang="en-US" sz="1800" dirty="0" err="1"/>
              <a:t>HoloToolkit</a:t>
            </a:r>
            <a:r>
              <a:rPr lang="en-US" sz="1800" dirty="0"/>
              <a:t>/Input/Prefabs/</a:t>
            </a:r>
            <a:r>
              <a:rPr lang="en-US" sz="1800" dirty="0" err="1"/>
              <a:t>MixedRealityCamera</a:t>
            </a:r>
            <a:r>
              <a:rPr lang="en-US" sz="1800" dirty="0"/>
              <a:t>).</a:t>
            </a:r>
          </a:p>
          <a:p>
            <a:r>
              <a:rPr lang="en-US" sz="1800" dirty="0"/>
              <a:t>Drag the </a:t>
            </a:r>
            <a:r>
              <a:rPr lang="en-US" sz="1800" i="1" dirty="0" err="1"/>
              <a:t>MixedRealityCamera</a:t>
            </a:r>
            <a:r>
              <a:rPr lang="en-US" sz="1800" dirty="0"/>
              <a:t> prefab into the Hierarchy panel</a:t>
            </a:r>
          </a:p>
          <a:p>
            <a:endParaRPr lang="en-US" dirty="0"/>
          </a:p>
        </p:txBody>
      </p:sp>
    </p:spTree>
    <p:extLst>
      <p:ext uri="{BB962C8B-B14F-4D97-AF65-F5344CB8AC3E}">
        <p14:creationId xmlns:p14="http://schemas.microsoft.com/office/powerpoint/2010/main" val="13789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B11B-8AC6-4B1C-AB0E-DF8C19148CE9}"/>
              </a:ext>
            </a:extLst>
          </p:cNvPr>
          <p:cNvSpPr>
            <a:spLocks noGrp="1"/>
          </p:cNvSpPr>
          <p:nvPr>
            <p:ph type="title"/>
          </p:nvPr>
        </p:nvSpPr>
        <p:spPr/>
        <p:txBody>
          <a:bodyPr/>
          <a:lstStyle/>
          <a:p>
            <a:r>
              <a:rPr lang="en-US" dirty="0"/>
              <a:t>Rendering Motion Controllers</a:t>
            </a:r>
          </a:p>
        </p:txBody>
      </p:sp>
      <p:sp>
        <p:nvSpPr>
          <p:cNvPr id="3" name="Content Placeholder 2">
            <a:extLst>
              <a:ext uri="{FF2B5EF4-FFF2-40B4-BE49-F238E27FC236}">
                <a16:creationId xmlns:a16="http://schemas.microsoft.com/office/drawing/2014/main" id="{190C8CBE-FBEF-4EA3-A5C3-B4D51C784748}"/>
              </a:ext>
            </a:extLst>
          </p:cNvPr>
          <p:cNvSpPr>
            <a:spLocks noGrp="1"/>
          </p:cNvSpPr>
          <p:nvPr>
            <p:ph sz="half" idx="1"/>
          </p:nvPr>
        </p:nvSpPr>
        <p:spPr>
          <a:xfrm>
            <a:off x="2065867" y="1472860"/>
            <a:ext cx="7495138" cy="5029200"/>
          </a:xfrm>
        </p:spPr>
        <p:txBody>
          <a:bodyPr/>
          <a:lstStyle/>
          <a:p>
            <a:pPr marL="0" indent="0">
              <a:buNone/>
            </a:pPr>
            <a:r>
              <a:rPr lang="en-US" sz="1800" b="1" dirty="0"/>
              <a:t>Next we can add the </a:t>
            </a:r>
            <a:r>
              <a:rPr lang="en-US" sz="1800" b="1" dirty="0" err="1"/>
              <a:t>MotionControllers</a:t>
            </a:r>
            <a:r>
              <a:rPr lang="en-US" sz="1800" b="1" dirty="0"/>
              <a:t> prefab</a:t>
            </a:r>
          </a:p>
          <a:p>
            <a:pPr marL="0" indent="0">
              <a:buNone/>
            </a:pPr>
            <a:endParaRPr lang="en-US" sz="1800" dirty="0"/>
          </a:p>
          <a:p>
            <a:r>
              <a:rPr lang="en-US" sz="1800" dirty="0"/>
              <a:t>In the Project view panel, type </a:t>
            </a:r>
            <a:r>
              <a:rPr lang="en-US" sz="1800" dirty="0" err="1"/>
              <a:t>MotionControllers</a:t>
            </a:r>
            <a:r>
              <a:rPr lang="en-US" sz="1800" dirty="0"/>
              <a:t> in the search box (You can also find it under Assets/</a:t>
            </a:r>
            <a:r>
              <a:rPr lang="en-US" sz="1800" dirty="0" err="1"/>
              <a:t>HoloToolkit</a:t>
            </a:r>
            <a:r>
              <a:rPr lang="en-US" sz="1800" dirty="0"/>
              <a:t>/Input/Prefabs/).</a:t>
            </a:r>
          </a:p>
          <a:p>
            <a:r>
              <a:rPr lang="en-US" sz="1800" dirty="0"/>
              <a:t>Drag the </a:t>
            </a:r>
            <a:r>
              <a:rPr lang="en-US" sz="1800" dirty="0" err="1"/>
              <a:t>MotionControllers</a:t>
            </a:r>
            <a:r>
              <a:rPr lang="en-US" sz="1800" dirty="0"/>
              <a:t> prefab into the Hierarchy panel.</a:t>
            </a:r>
          </a:p>
          <a:p>
            <a:r>
              <a:rPr lang="en-US" sz="1800" dirty="0"/>
              <a:t>Save the scene and click the play button.</a:t>
            </a:r>
            <a:endParaRPr lang="en-US" dirty="0"/>
          </a:p>
        </p:txBody>
      </p:sp>
    </p:spTree>
    <p:extLst>
      <p:ext uri="{BB962C8B-B14F-4D97-AF65-F5344CB8AC3E}">
        <p14:creationId xmlns:p14="http://schemas.microsoft.com/office/powerpoint/2010/main" val="201624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B11B-8AC6-4B1C-AB0E-DF8C19148CE9}"/>
              </a:ext>
            </a:extLst>
          </p:cNvPr>
          <p:cNvSpPr>
            <a:spLocks noGrp="1"/>
          </p:cNvSpPr>
          <p:nvPr>
            <p:ph type="title"/>
          </p:nvPr>
        </p:nvSpPr>
        <p:spPr/>
        <p:txBody>
          <a:bodyPr/>
          <a:lstStyle/>
          <a:p>
            <a:r>
              <a:rPr lang="en-US" dirty="0"/>
              <a:t>Create and place 3D objects via Motion Controllers</a:t>
            </a:r>
          </a:p>
        </p:txBody>
      </p:sp>
      <p:sp>
        <p:nvSpPr>
          <p:cNvPr id="3" name="Content Placeholder 2">
            <a:extLst>
              <a:ext uri="{FF2B5EF4-FFF2-40B4-BE49-F238E27FC236}">
                <a16:creationId xmlns:a16="http://schemas.microsoft.com/office/drawing/2014/main" id="{190C8CBE-FBEF-4EA3-A5C3-B4D51C784748}"/>
              </a:ext>
            </a:extLst>
          </p:cNvPr>
          <p:cNvSpPr>
            <a:spLocks noGrp="1"/>
          </p:cNvSpPr>
          <p:nvPr>
            <p:ph sz="half" idx="1"/>
          </p:nvPr>
        </p:nvSpPr>
        <p:spPr>
          <a:xfrm>
            <a:off x="2065867" y="1472860"/>
            <a:ext cx="7495138" cy="5029200"/>
          </a:xfrm>
        </p:spPr>
        <p:txBody>
          <a:bodyPr/>
          <a:lstStyle/>
          <a:p>
            <a:pPr marL="0" indent="0">
              <a:buNone/>
            </a:pPr>
            <a:r>
              <a:rPr lang="en-US" sz="1800" b="1" dirty="0"/>
              <a:t>Lets use the Select and Grasp button input events to instantiate some 3D objects in our world</a:t>
            </a:r>
          </a:p>
          <a:p>
            <a:pPr marL="0" indent="0">
              <a:buNone/>
            </a:pPr>
            <a:endParaRPr lang="en-US" sz="1800" dirty="0"/>
          </a:p>
          <a:p>
            <a:r>
              <a:rPr lang="en-US" sz="1800" dirty="0"/>
              <a:t>In the Project view panel, type </a:t>
            </a:r>
            <a:r>
              <a:rPr lang="en-US" sz="1800" dirty="0" err="1"/>
              <a:t>ObjectSpawner</a:t>
            </a:r>
            <a:r>
              <a:rPr lang="en-US" sz="1800" dirty="0"/>
              <a:t> in the search box (You can also find it under Assets/</a:t>
            </a:r>
            <a:r>
              <a:rPr lang="en-US" sz="1800" dirty="0" err="1"/>
              <a:t>AppPrefabs</a:t>
            </a:r>
            <a:r>
              <a:rPr lang="en-US" sz="1800" dirty="0"/>
              <a:t>/)</a:t>
            </a:r>
          </a:p>
          <a:p>
            <a:r>
              <a:rPr lang="en-US" sz="1800" dirty="0"/>
              <a:t>Drag the </a:t>
            </a:r>
            <a:r>
              <a:rPr lang="en-US" sz="1800" dirty="0" err="1"/>
              <a:t>ObjectSpawner</a:t>
            </a:r>
            <a:r>
              <a:rPr lang="en-US" sz="1800" dirty="0"/>
              <a:t> prefab into the Hierarchy panel.</a:t>
            </a:r>
          </a:p>
          <a:p>
            <a:r>
              <a:rPr lang="en-US" sz="1800" dirty="0"/>
              <a:t>Save the scene and click the play button.</a:t>
            </a:r>
            <a:endParaRPr lang="en-US" dirty="0"/>
          </a:p>
        </p:txBody>
      </p:sp>
    </p:spTree>
    <p:extLst>
      <p:ext uri="{BB962C8B-B14F-4D97-AF65-F5344CB8AC3E}">
        <p14:creationId xmlns:p14="http://schemas.microsoft.com/office/powerpoint/2010/main" val="264569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089373" y="0"/>
            <a:ext cx="6101039" cy="6858000"/>
          </a:xfrm>
          <a:prstGeom prst="rect">
            <a:avLst/>
          </a:prstGeom>
        </p:spPr>
      </p:pic>
      <p:sp>
        <p:nvSpPr>
          <p:cNvPr id="6" name="Title 3"/>
          <p:cNvSpPr txBox="1">
            <a:spLocks/>
          </p:cNvSpPr>
          <p:nvPr/>
        </p:nvSpPr>
        <p:spPr>
          <a:xfrm>
            <a:off x="429704" y="2266715"/>
            <a:ext cx="3628921" cy="1470025"/>
          </a:xfrm>
          <a:prstGeom prst="rect">
            <a:avLst/>
          </a:prstGeom>
        </p:spPr>
        <p:txBody>
          <a:bodyPr vert="horz" wrap="square" lIns="146304" tIns="91440" rIns="146304" bIns="91440" rtlCol="0" anchor="b">
            <a:noAutofit/>
          </a:bodyPr>
          <a:lstStyle>
            <a:lvl1pPr algn="l" defTabSz="914180" rtl="0" eaLnBrk="1" latinLnBrk="0" hangingPunct="1">
              <a:lnSpc>
                <a:spcPct val="90000"/>
              </a:lnSpc>
              <a:spcBef>
                <a:spcPct val="0"/>
              </a:spcBef>
              <a:buNone/>
              <a:defRPr lang="en-US" sz="4400" b="0" kern="1200" cap="none" spc="-100" baseline="0">
                <a:ln w="3175">
                  <a:noFill/>
                </a:ln>
                <a:solidFill>
                  <a:schemeClr val="bg1">
                    <a:alpha val="99000"/>
                  </a:schemeClr>
                </a:solidFill>
                <a:effectLst/>
                <a:latin typeface="+mj-lt"/>
                <a:ea typeface="+mn-ea"/>
                <a:cs typeface="Segoe UI" pitchFamily="34" charset="0"/>
              </a:defRPr>
            </a:lvl1pPr>
          </a:lstStyle>
          <a:p>
            <a:pPr marL="0" marR="0" lvl="0" indent="0" algn="l" defTabSz="91418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w="3175">
                  <a:noFill/>
                </a:ln>
                <a:solidFill>
                  <a:srgbClr val="FFFFFF">
                    <a:alpha val="99000"/>
                  </a:srgbClr>
                </a:solidFill>
                <a:effectLst/>
                <a:uLnTx/>
                <a:uFillTx/>
                <a:latin typeface="Segoe UI Light" panose="020B0502040204020203" pitchFamily="34" charset="0"/>
                <a:cs typeface="Segoe UI Light" panose="020B0502040204020203" pitchFamily="34" charset="0"/>
              </a:rPr>
              <a:t>Thank you</a:t>
            </a:r>
          </a:p>
        </p:txBody>
      </p:sp>
      <p:sp>
        <p:nvSpPr>
          <p:cNvPr id="7" name="Text Placeholder 6"/>
          <p:cNvSpPr txBox="1">
            <a:spLocks/>
          </p:cNvSpPr>
          <p:nvPr/>
        </p:nvSpPr>
        <p:spPr>
          <a:xfrm>
            <a:off x="429704" y="4221765"/>
            <a:ext cx="3628921" cy="577378"/>
          </a:xfrm>
          <a:prstGeom prst="rect">
            <a:avLst/>
          </a:prstGeom>
        </p:spPr>
        <p:txBody>
          <a:bodyPr vert="horz" wrap="square" lIns="146304" tIns="91440" rIns="146304" bIns="91440" rtlCol="0">
            <a:noAutofit/>
          </a:bodyPr>
          <a:lstStyle>
            <a:lvl1pPr marL="0" marR="0" indent="0" algn="l" defTabSz="914180"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bg1">
                    <a:alpha val="99000"/>
                  </a:schemeClr>
                </a:solidFill>
                <a:latin typeface="+mn-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l" defTabSz="914180" rtl="0" eaLnBrk="1" fontAlgn="auto" latinLnBrk="0" hangingPunct="1">
              <a:lnSpc>
                <a:spcPct val="90000"/>
              </a:lnSpc>
              <a:spcBef>
                <a:spcPct val="20000"/>
              </a:spcBef>
              <a:spcAft>
                <a:spcPts val="0"/>
              </a:spcAft>
              <a:buClrTx/>
              <a:buSzPct val="90000"/>
              <a:buFont typeface="Arial" pitchFamily="34" charset="0"/>
              <a:buNone/>
              <a:tabLst/>
              <a:defRPr/>
            </a:pPr>
            <a:r>
              <a:rPr lang="en-US" sz="1400" dirty="0">
                <a:solidFill>
                  <a:srgbClr val="FFFFFF">
                    <a:alpha val="99000"/>
                  </a:srgbClr>
                </a:solidFill>
                <a:latin typeface="Segoe UI Semibold" panose="020B0702040204020203" pitchFamily="34" charset="0"/>
                <a:cs typeface="Segoe UI Semibold" panose="020B0702040204020203" pitchFamily="34" charset="0"/>
              </a:rPr>
              <a:t>M</a:t>
            </a:r>
            <a:r>
              <a:rPr kumimoji="0" lang="en-US" sz="1400" i="0" u="none" strike="noStrike" kern="1200" cap="none" spc="0" normalizeH="0" baseline="0" noProof="0" dirty="0" err="1">
                <a:ln>
                  <a:noFill/>
                </a:ln>
                <a:solidFill>
                  <a:srgbClr val="FFFFFF">
                    <a:alpha val="99000"/>
                  </a:srgbClr>
                </a:solidFill>
                <a:effectLst/>
                <a:uLnTx/>
                <a:uFillTx/>
                <a:latin typeface="Segoe UI Semibold" panose="020B0702040204020203" pitchFamily="34" charset="0"/>
                <a:cs typeface="Segoe UI Semibold" panose="020B0702040204020203" pitchFamily="34" charset="0"/>
              </a:rPr>
              <a:t>ickey</a:t>
            </a:r>
            <a:r>
              <a:rPr kumimoji="0" lang="en-US" sz="1400" i="0" u="none" strike="noStrike" kern="1200" cap="none" spc="0" normalizeH="0" noProof="0" dirty="0">
                <a:ln>
                  <a:noFill/>
                </a:ln>
                <a:solidFill>
                  <a:srgbClr val="FFFFFF">
                    <a:alpha val="99000"/>
                  </a:srgbClr>
                </a:solidFill>
                <a:effectLst/>
                <a:uLnTx/>
                <a:uFillTx/>
                <a:latin typeface="Segoe UI Semibold" panose="020B0702040204020203" pitchFamily="34" charset="0"/>
                <a:cs typeface="Segoe UI Semibold" panose="020B0702040204020203" pitchFamily="34" charset="0"/>
              </a:rPr>
              <a:t> MacDonald </a:t>
            </a:r>
            <a:r>
              <a:rPr lang="en-US" sz="1400" dirty="0"/>
              <a:t>– Technical Evangelist, Microsoft Canada</a:t>
            </a:r>
          </a:p>
          <a:p>
            <a:r>
              <a:rPr lang="en-US" sz="1400" dirty="0"/>
              <a:t>@</a:t>
            </a:r>
            <a:r>
              <a:rPr lang="en-US" sz="1400" dirty="0" err="1"/>
              <a:t>Scruffyfurn</a:t>
            </a:r>
            <a:endParaRPr lang="en-US" sz="1400" dirty="0"/>
          </a:p>
        </p:txBody>
      </p:sp>
    </p:spTree>
    <p:extLst>
      <p:ext uri="{BB962C8B-B14F-4D97-AF65-F5344CB8AC3E}">
        <p14:creationId xmlns:p14="http://schemas.microsoft.com/office/powerpoint/2010/main" val="332379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1300867" y="0"/>
            <a:ext cx="887958"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83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E50CF4-F599-4831-A58F-82B503242AE8}"/>
              </a:ext>
            </a:extLst>
          </p:cNvPr>
          <p:cNvPicPr>
            <a:picLocks noChangeAspect="1"/>
          </p:cNvPicPr>
          <p:nvPr/>
        </p:nvPicPr>
        <p:blipFill>
          <a:blip r:embed="rId3"/>
          <a:stretch>
            <a:fillRect/>
          </a:stretch>
        </p:blipFill>
        <p:spPr>
          <a:xfrm>
            <a:off x="2058036" y="185804"/>
            <a:ext cx="8067675" cy="1653050"/>
          </a:xfrm>
          <a:prstGeom prst="rect">
            <a:avLst/>
          </a:prstGeom>
        </p:spPr>
      </p:pic>
      <p:sp>
        <p:nvSpPr>
          <p:cNvPr id="4" name="Content Placeholder 3">
            <a:extLst>
              <a:ext uri="{FF2B5EF4-FFF2-40B4-BE49-F238E27FC236}">
                <a16:creationId xmlns:a16="http://schemas.microsoft.com/office/drawing/2014/main" id="{7EE56FDE-B5AD-4A51-B255-82F37563E859}"/>
              </a:ext>
            </a:extLst>
          </p:cNvPr>
          <p:cNvSpPr>
            <a:spLocks noGrp="1"/>
          </p:cNvSpPr>
          <p:nvPr>
            <p:ph sz="half" idx="2"/>
          </p:nvPr>
        </p:nvSpPr>
        <p:spPr>
          <a:xfrm>
            <a:off x="948268" y="11340602"/>
            <a:ext cx="84636" cy="368846"/>
          </a:xfrm>
        </p:spPr>
        <p:txBody>
          <a:bodyPr/>
          <a:lstStyle/>
          <a:p>
            <a:pPr marL="0" indent="0">
              <a:buNone/>
            </a:pPr>
            <a:r>
              <a:rPr lang="en-US" sz="1800" dirty="0"/>
              <a:t>The Mixed Reality Toolkit is a collection of scripts and components intended to accelerate development of applications targeting Microsoft HoloLens and Windows Mixed Reality headsets.</a:t>
            </a:r>
          </a:p>
        </p:txBody>
      </p:sp>
      <p:pic>
        <p:nvPicPr>
          <p:cNvPr id="1027" name="Picture 3" descr="View the Mixed Reality Companion Kit">
            <a:hlinkClick r:id="rId4"/>
            <a:extLst>
              <a:ext uri="{FF2B5EF4-FFF2-40B4-BE49-F238E27FC236}">
                <a16:creationId xmlns:a16="http://schemas.microsoft.com/office/drawing/2014/main" id="{8D910994-252B-4D57-88D1-606D7EFD6A8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1527" y="3142208"/>
            <a:ext cx="10040694" cy="6548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xed Reality Toolkit GitHub Repo">
            <a:hlinkClick r:id="rId6"/>
            <a:extLst>
              <a:ext uri="{FF2B5EF4-FFF2-40B4-BE49-F238E27FC236}">
                <a16:creationId xmlns:a16="http://schemas.microsoft.com/office/drawing/2014/main" id="{78F978F4-6D1B-44C4-B3AD-E8E78019FDB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1527" y="3934742"/>
            <a:ext cx="10040694" cy="65482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Read the Mixed Reality Developer Guides">
            <a:hlinkClick r:id="rId8"/>
            <a:extLst>
              <a:ext uri="{FF2B5EF4-FFF2-40B4-BE49-F238E27FC236}">
                <a16:creationId xmlns:a16="http://schemas.microsoft.com/office/drawing/2014/main" id="{019C3353-8737-4AB4-92FD-FC841CFE49C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71527" y="4727276"/>
            <a:ext cx="10040694" cy="6548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xed Reality Academy">
            <a:hlinkClick r:id="rId10"/>
            <a:extLst>
              <a:ext uri="{FF2B5EF4-FFF2-40B4-BE49-F238E27FC236}">
                <a16:creationId xmlns:a16="http://schemas.microsoft.com/office/drawing/2014/main" id="{88B8C633-69E3-4440-88C0-CED80BB5F38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71527" y="2334395"/>
            <a:ext cx="10040692" cy="6701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BDCCE25-DE04-4137-94C1-B1B846C1E426}"/>
              </a:ext>
            </a:extLst>
          </p:cNvPr>
          <p:cNvSpPr/>
          <p:nvPr/>
        </p:nvSpPr>
        <p:spPr>
          <a:xfrm>
            <a:off x="3175722" y="5674267"/>
            <a:ext cx="5832302" cy="369332"/>
          </a:xfrm>
          <a:prstGeom prst="rect">
            <a:avLst/>
          </a:prstGeom>
        </p:spPr>
        <p:txBody>
          <a:bodyPr wrap="none">
            <a:spAutoFit/>
          </a:bodyPr>
          <a:lstStyle/>
          <a:p>
            <a:r>
              <a:rPr lang="en-US" dirty="0"/>
              <a:t>https://github.com/Microsoft/MixedRealityToolkit-Unity</a:t>
            </a:r>
          </a:p>
        </p:txBody>
      </p:sp>
    </p:spTree>
    <p:extLst>
      <p:ext uri="{BB962C8B-B14F-4D97-AF65-F5344CB8AC3E}">
        <p14:creationId xmlns:p14="http://schemas.microsoft.com/office/powerpoint/2010/main" val="262815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08F0-1DA6-4E36-9159-CF68E090952F}"/>
              </a:ext>
            </a:extLst>
          </p:cNvPr>
          <p:cNvSpPr>
            <a:spLocks noGrp="1"/>
          </p:cNvSpPr>
          <p:nvPr>
            <p:ph type="ctrTitle"/>
          </p:nvPr>
        </p:nvSpPr>
        <p:spPr/>
        <p:txBody>
          <a:bodyPr/>
          <a:lstStyle/>
          <a:p>
            <a:r>
              <a:rPr lang="en-US" dirty="0"/>
              <a:t>Motion Controllers</a:t>
            </a:r>
          </a:p>
        </p:txBody>
      </p:sp>
      <p:sp>
        <p:nvSpPr>
          <p:cNvPr id="3" name="Subtitle 2">
            <a:extLst>
              <a:ext uri="{FF2B5EF4-FFF2-40B4-BE49-F238E27FC236}">
                <a16:creationId xmlns:a16="http://schemas.microsoft.com/office/drawing/2014/main" id="{414F556B-CB90-42B6-A51A-F043F8183D79}"/>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18D4EEA0-9826-46ED-8F2B-FCC67587DF20}"/>
              </a:ext>
            </a:extLst>
          </p:cNvPr>
          <p:cNvPicPr>
            <a:picLocks noChangeAspect="1"/>
          </p:cNvPicPr>
          <p:nvPr/>
        </p:nvPicPr>
        <p:blipFill>
          <a:blip r:embed="rId3"/>
          <a:stretch>
            <a:fillRect/>
          </a:stretch>
        </p:blipFill>
        <p:spPr>
          <a:xfrm>
            <a:off x="7327365" y="3065276"/>
            <a:ext cx="3253873" cy="3250857"/>
          </a:xfrm>
          <a:prstGeom prst="rect">
            <a:avLst/>
          </a:prstGeom>
        </p:spPr>
      </p:pic>
      <p:sp>
        <p:nvSpPr>
          <p:cNvPr id="5" name="Rectangle 4">
            <a:extLst>
              <a:ext uri="{FF2B5EF4-FFF2-40B4-BE49-F238E27FC236}">
                <a16:creationId xmlns:a16="http://schemas.microsoft.com/office/drawing/2014/main" id="{0A518AAA-1C01-4172-8C8F-3F5E401095B4}"/>
              </a:ext>
            </a:extLst>
          </p:cNvPr>
          <p:cNvSpPr/>
          <p:nvPr/>
        </p:nvSpPr>
        <p:spPr>
          <a:xfrm>
            <a:off x="6248400" y="2005168"/>
            <a:ext cx="6092825" cy="646331"/>
          </a:xfrm>
          <a:prstGeom prst="rect">
            <a:avLst/>
          </a:prstGeom>
        </p:spPr>
        <p:txBody>
          <a:bodyPr>
            <a:spAutoFit/>
          </a:bodyPr>
          <a:lstStyle/>
          <a:p>
            <a:r>
              <a:rPr lang="en-US" dirty="0"/>
              <a:t>Motion controllers are hardware accessories that allow users to take action in mixed reality.</a:t>
            </a:r>
          </a:p>
        </p:txBody>
      </p:sp>
    </p:spTree>
    <p:extLst>
      <p:ext uri="{BB962C8B-B14F-4D97-AF65-F5344CB8AC3E}">
        <p14:creationId xmlns:p14="http://schemas.microsoft.com/office/powerpoint/2010/main" val="16173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0B88-C534-489C-AE45-66B9F7C16A8E}"/>
              </a:ext>
            </a:extLst>
          </p:cNvPr>
          <p:cNvSpPr>
            <a:spLocks noGrp="1"/>
          </p:cNvSpPr>
          <p:nvPr>
            <p:ph type="title"/>
          </p:nvPr>
        </p:nvSpPr>
        <p:spPr/>
        <p:txBody>
          <a:bodyPr/>
          <a:lstStyle/>
          <a:p>
            <a:r>
              <a:rPr lang="en-US" dirty="0"/>
              <a:t>Motion Controllers</a:t>
            </a:r>
          </a:p>
        </p:txBody>
      </p:sp>
      <p:pic>
        <p:nvPicPr>
          <p:cNvPr id="5" name="Content Placeholder 4">
            <a:extLst>
              <a:ext uri="{FF2B5EF4-FFF2-40B4-BE49-F238E27FC236}">
                <a16:creationId xmlns:a16="http://schemas.microsoft.com/office/drawing/2014/main" id="{EC42AC0F-675C-412F-8F89-89EC5E1C73EE}"/>
              </a:ext>
            </a:extLst>
          </p:cNvPr>
          <p:cNvPicPr>
            <a:picLocks noGrp="1" noChangeAspect="1"/>
          </p:cNvPicPr>
          <p:nvPr>
            <p:ph sz="half" idx="1"/>
          </p:nvPr>
        </p:nvPicPr>
        <p:blipFill>
          <a:blip r:embed="rId3"/>
          <a:stretch>
            <a:fillRect/>
          </a:stretch>
        </p:blipFill>
        <p:spPr>
          <a:xfrm>
            <a:off x="881063" y="1322388"/>
            <a:ext cx="4762500" cy="4762500"/>
          </a:xfrm>
          <a:prstGeom prst="rect">
            <a:avLst/>
          </a:prstGeom>
        </p:spPr>
      </p:pic>
      <p:sp>
        <p:nvSpPr>
          <p:cNvPr id="4" name="Content Placeholder 3">
            <a:extLst>
              <a:ext uri="{FF2B5EF4-FFF2-40B4-BE49-F238E27FC236}">
                <a16:creationId xmlns:a16="http://schemas.microsoft.com/office/drawing/2014/main" id="{57C84D3B-4C69-44AE-8FC7-64B2FDE2C2BE}"/>
              </a:ext>
            </a:extLst>
          </p:cNvPr>
          <p:cNvSpPr>
            <a:spLocks noGrp="1"/>
          </p:cNvSpPr>
          <p:nvPr>
            <p:ph sz="half" idx="2"/>
          </p:nvPr>
        </p:nvSpPr>
        <p:spPr/>
        <p:txBody>
          <a:bodyPr/>
          <a:lstStyle/>
          <a:p>
            <a:pPr marL="0" indent="0">
              <a:buNone/>
            </a:pPr>
            <a:endParaRPr lang="en-US" sz="2400" b="1" dirty="0">
              <a:solidFill>
                <a:srgbClr val="000000"/>
              </a:solidFill>
              <a:latin typeface="Segoe UI" panose="020B0502040204020203" pitchFamily="34" charset="0"/>
            </a:endParaRPr>
          </a:p>
          <a:p>
            <a:pPr marL="0" indent="0">
              <a:buNone/>
            </a:pPr>
            <a:endParaRPr lang="en-US" sz="2400" b="1" dirty="0">
              <a:solidFill>
                <a:srgbClr val="000000"/>
              </a:solidFill>
              <a:latin typeface="Segoe UI" panose="020B0502040204020203" pitchFamily="34" charset="0"/>
            </a:endParaRPr>
          </a:p>
          <a:p>
            <a:pPr marL="0" indent="0">
              <a:buNone/>
            </a:pPr>
            <a:r>
              <a:rPr lang="en-US" sz="2400" b="1" dirty="0">
                <a:solidFill>
                  <a:srgbClr val="000000"/>
                </a:solidFill>
                <a:latin typeface="Segoe UI" panose="020B0502040204020203" pitchFamily="34" charset="0"/>
              </a:rPr>
              <a:t>Features:</a:t>
            </a:r>
            <a:endParaRPr lang="en-US" sz="2400" dirty="0">
              <a:solidFill>
                <a:srgbClr val="000000"/>
              </a:solidFill>
              <a:latin typeface="Segoe UI" panose="020B0502040204020203" pitchFamily="34" charset="0"/>
            </a:endParaRPr>
          </a:p>
          <a:p>
            <a:pPr>
              <a:buFont typeface="Arial" panose="020B0604020202020204" pitchFamily="34" charset="0"/>
              <a:buChar char="•"/>
            </a:pPr>
            <a:r>
              <a:rPr lang="en-US" sz="2400" dirty="0">
                <a:solidFill>
                  <a:srgbClr val="000000"/>
                </a:solidFill>
                <a:latin typeface="Segoe UI" panose="020B0502040204020203" pitchFamily="34" charset="0"/>
              </a:rPr>
              <a:t>Optical tracking</a:t>
            </a:r>
          </a:p>
          <a:p>
            <a:pPr>
              <a:buFont typeface="Arial" panose="020B0604020202020204" pitchFamily="34" charset="0"/>
              <a:buChar char="•"/>
            </a:pPr>
            <a:r>
              <a:rPr lang="en-US" sz="2400" dirty="0">
                <a:solidFill>
                  <a:srgbClr val="000000"/>
                </a:solidFill>
                <a:latin typeface="Segoe UI" panose="020B0502040204020203" pitchFamily="34" charset="0"/>
              </a:rPr>
              <a:t>Trigger</a:t>
            </a:r>
          </a:p>
          <a:p>
            <a:pPr>
              <a:buFont typeface="Arial" panose="020B0604020202020204" pitchFamily="34" charset="0"/>
              <a:buChar char="•"/>
            </a:pPr>
            <a:r>
              <a:rPr lang="en-US" sz="2400" dirty="0">
                <a:solidFill>
                  <a:srgbClr val="000000"/>
                </a:solidFill>
                <a:latin typeface="Segoe UI" panose="020B0502040204020203" pitchFamily="34" charset="0"/>
              </a:rPr>
              <a:t>Grab button</a:t>
            </a:r>
          </a:p>
          <a:p>
            <a:pPr>
              <a:buFont typeface="Arial" panose="020B0604020202020204" pitchFamily="34" charset="0"/>
              <a:buChar char="•"/>
            </a:pPr>
            <a:r>
              <a:rPr lang="en-US" sz="2400" dirty="0" err="1">
                <a:solidFill>
                  <a:srgbClr val="000000"/>
                </a:solidFill>
                <a:latin typeface="Segoe UI" panose="020B0502040204020203" pitchFamily="34" charset="0"/>
              </a:rPr>
              <a:t>Thumbstick</a:t>
            </a:r>
            <a:endParaRPr lang="en-US" sz="2400" dirty="0">
              <a:solidFill>
                <a:srgbClr val="000000"/>
              </a:solidFill>
              <a:latin typeface="Segoe UI" panose="020B0502040204020203" pitchFamily="34" charset="0"/>
            </a:endParaRPr>
          </a:p>
          <a:p>
            <a:pPr>
              <a:buFont typeface="Arial" panose="020B0604020202020204" pitchFamily="34" charset="0"/>
              <a:buChar char="•"/>
            </a:pPr>
            <a:r>
              <a:rPr lang="en-US" sz="2400" dirty="0">
                <a:solidFill>
                  <a:srgbClr val="000000"/>
                </a:solidFill>
                <a:latin typeface="Segoe UI" panose="020B0502040204020203" pitchFamily="34" charset="0"/>
              </a:rPr>
              <a:t>Touchpad</a:t>
            </a:r>
          </a:p>
          <a:p>
            <a:endParaRPr lang="en-US" dirty="0"/>
          </a:p>
        </p:txBody>
      </p:sp>
    </p:spTree>
    <p:extLst>
      <p:ext uri="{BB962C8B-B14F-4D97-AF65-F5344CB8AC3E}">
        <p14:creationId xmlns:p14="http://schemas.microsoft.com/office/powerpoint/2010/main" val="9874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69F9-1F4C-4790-8668-2D905B15F579}"/>
              </a:ext>
            </a:extLst>
          </p:cNvPr>
          <p:cNvSpPr>
            <a:spLocks noGrp="1"/>
          </p:cNvSpPr>
          <p:nvPr>
            <p:ph type="title"/>
          </p:nvPr>
        </p:nvSpPr>
        <p:spPr/>
        <p:txBody>
          <a:bodyPr/>
          <a:lstStyle/>
          <a:p>
            <a:r>
              <a:rPr lang="en-US" dirty="0"/>
              <a:t>Motion Controllers</a:t>
            </a:r>
          </a:p>
        </p:txBody>
      </p:sp>
      <p:sp>
        <p:nvSpPr>
          <p:cNvPr id="3" name="Content Placeholder 2">
            <a:extLst>
              <a:ext uri="{FF2B5EF4-FFF2-40B4-BE49-F238E27FC236}">
                <a16:creationId xmlns:a16="http://schemas.microsoft.com/office/drawing/2014/main" id="{010191C7-890D-43F4-B196-192567DBF9B1}"/>
              </a:ext>
            </a:extLst>
          </p:cNvPr>
          <p:cNvSpPr>
            <a:spLocks noGrp="1"/>
          </p:cNvSpPr>
          <p:nvPr>
            <p:ph sz="half" idx="1"/>
          </p:nvPr>
        </p:nvSpPr>
        <p:spPr/>
        <p:txBody>
          <a:bodyPr/>
          <a:lstStyle/>
          <a:p>
            <a:pPr marL="0" indent="0">
              <a:buNone/>
            </a:pPr>
            <a:r>
              <a:rPr lang="en-US" sz="1800" dirty="0">
                <a:solidFill>
                  <a:srgbClr val="000000"/>
                </a:solidFill>
                <a:latin typeface="Segoe UI" panose="020B0502040204020203" pitchFamily="34" charset="0"/>
              </a:rPr>
              <a:t>The core interactions across hands and motion controllers are </a:t>
            </a:r>
          </a:p>
          <a:p>
            <a:endParaRPr lang="en-US" sz="1800" b="1" dirty="0">
              <a:solidFill>
                <a:srgbClr val="000000"/>
              </a:solidFill>
              <a:latin typeface="Segoe UI" panose="020B0502040204020203" pitchFamily="34" charset="0"/>
            </a:endParaRPr>
          </a:p>
          <a:p>
            <a:r>
              <a:rPr lang="en-US" sz="1800" b="1" dirty="0">
                <a:solidFill>
                  <a:srgbClr val="000000"/>
                </a:solidFill>
                <a:latin typeface="Segoe UI" panose="020B0502040204020203" pitchFamily="34" charset="0"/>
              </a:rPr>
              <a:t>Select</a:t>
            </a:r>
          </a:p>
          <a:p>
            <a:r>
              <a:rPr lang="en-US" sz="1800" b="1" dirty="0">
                <a:solidFill>
                  <a:srgbClr val="000000"/>
                </a:solidFill>
                <a:latin typeface="Segoe UI" panose="020B0502040204020203" pitchFamily="34" charset="0"/>
              </a:rPr>
              <a:t>Menu</a:t>
            </a:r>
          </a:p>
          <a:p>
            <a:r>
              <a:rPr lang="en-US" sz="1800" b="1" dirty="0">
                <a:solidFill>
                  <a:srgbClr val="000000"/>
                </a:solidFill>
                <a:latin typeface="Segoe UI" panose="020B0502040204020203" pitchFamily="34" charset="0"/>
              </a:rPr>
              <a:t>Grasp</a:t>
            </a:r>
          </a:p>
          <a:p>
            <a:r>
              <a:rPr lang="en-US" sz="1800" b="1" dirty="0">
                <a:solidFill>
                  <a:srgbClr val="000000"/>
                </a:solidFill>
                <a:latin typeface="Segoe UI" panose="020B0502040204020203" pitchFamily="34" charset="0"/>
              </a:rPr>
              <a:t>Touchpad</a:t>
            </a:r>
          </a:p>
          <a:p>
            <a:r>
              <a:rPr lang="en-US" sz="1800" b="1" dirty="0" err="1">
                <a:solidFill>
                  <a:srgbClr val="000000"/>
                </a:solidFill>
                <a:latin typeface="Segoe UI" panose="020B0502040204020203" pitchFamily="34" charset="0"/>
              </a:rPr>
              <a:t>Thumbstick</a:t>
            </a:r>
            <a:endParaRPr lang="en-US" sz="1800" b="1" dirty="0">
              <a:solidFill>
                <a:srgbClr val="000000"/>
              </a:solidFill>
              <a:latin typeface="Segoe UI" panose="020B0502040204020203" pitchFamily="34" charset="0"/>
            </a:endParaRPr>
          </a:p>
          <a:p>
            <a:r>
              <a:rPr lang="en-US" sz="1800" dirty="0">
                <a:solidFill>
                  <a:srgbClr val="000000"/>
                </a:solidFill>
                <a:latin typeface="Segoe UI" panose="020B0502040204020203" pitchFamily="34" charset="0"/>
              </a:rPr>
              <a:t>and </a:t>
            </a:r>
            <a:r>
              <a:rPr lang="en-US" sz="1800" b="1" dirty="0">
                <a:solidFill>
                  <a:srgbClr val="000000"/>
                </a:solidFill>
                <a:latin typeface="Segoe UI" panose="020B0502040204020203" pitchFamily="34" charset="0"/>
              </a:rPr>
              <a:t>Home</a:t>
            </a:r>
            <a:r>
              <a:rPr lang="en-US" sz="1800" dirty="0">
                <a:solidFill>
                  <a:srgbClr val="000000"/>
                </a:solidFill>
                <a:latin typeface="Segoe UI" panose="020B0502040204020203" pitchFamily="34" charset="0"/>
              </a:rPr>
              <a:t>.</a:t>
            </a:r>
            <a:endParaRPr lang="en-US" sz="1800" dirty="0"/>
          </a:p>
        </p:txBody>
      </p:sp>
      <p:pic>
        <p:nvPicPr>
          <p:cNvPr id="5" name="Content Placeholder 4">
            <a:extLst>
              <a:ext uri="{FF2B5EF4-FFF2-40B4-BE49-F238E27FC236}">
                <a16:creationId xmlns:a16="http://schemas.microsoft.com/office/drawing/2014/main" id="{8E8FC849-C90D-4185-8027-48B3CAFBB5E5}"/>
              </a:ext>
            </a:extLst>
          </p:cNvPr>
          <p:cNvPicPr>
            <a:picLocks noGrp="1" noChangeAspect="1"/>
          </p:cNvPicPr>
          <p:nvPr>
            <p:ph sz="half" idx="2"/>
          </p:nvPr>
        </p:nvPicPr>
        <p:blipFill>
          <a:blip r:embed="rId3"/>
          <a:stretch>
            <a:fillRect/>
          </a:stretch>
        </p:blipFill>
        <p:spPr>
          <a:xfrm>
            <a:off x="6178550" y="1768575"/>
            <a:ext cx="5486400" cy="3870126"/>
          </a:xfrm>
          <a:prstGeom prst="rect">
            <a:avLst/>
          </a:prstGeom>
        </p:spPr>
      </p:pic>
    </p:spTree>
    <p:extLst>
      <p:ext uri="{BB962C8B-B14F-4D97-AF65-F5344CB8AC3E}">
        <p14:creationId xmlns:p14="http://schemas.microsoft.com/office/powerpoint/2010/main" val="104600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E35-9548-461F-BDD8-4586F50C8CA5}"/>
              </a:ext>
            </a:extLst>
          </p:cNvPr>
          <p:cNvSpPr>
            <a:spLocks noGrp="1"/>
          </p:cNvSpPr>
          <p:nvPr>
            <p:ph type="title"/>
          </p:nvPr>
        </p:nvSpPr>
        <p:spPr/>
        <p:txBody>
          <a:bodyPr/>
          <a:lstStyle/>
          <a:p>
            <a:r>
              <a:rPr lang="en-US" dirty="0"/>
              <a:t>Gazing and pointing</a:t>
            </a:r>
            <a:br>
              <a:rPr lang="en-US" dirty="0"/>
            </a:br>
            <a:br>
              <a:rPr lang="en-US" dirty="0"/>
            </a:br>
            <a:br>
              <a:rPr lang="en-US" dirty="0"/>
            </a:br>
            <a:endParaRPr lang="en-US" dirty="0"/>
          </a:p>
        </p:txBody>
      </p:sp>
      <p:sp>
        <p:nvSpPr>
          <p:cNvPr id="3" name="TextBox 2">
            <a:extLst>
              <a:ext uri="{FF2B5EF4-FFF2-40B4-BE49-F238E27FC236}">
                <a16:creationId xmlns:a16="http://schemas.microsoft.com/office/drawing/2014/main" id="{233E36D4-132D-4930-8574-2625C806E44D}"/>
              </a:ext>
            </a:extLst>
          </p:cNvPr>
          <p:cNvSpPr txBox="1"/>
          <p:nvPr/>
        </p:nvSpPr>
        <p:spPr>
          <a:xfrm>
            <a:off x="518605" y="1822159"/>
            <a:ext cx="11362267" cy="3416320"/>
          </a:xfrm>
          <a:prstGeom prst="rect">
            <a:avLst/>
          </a:prstGeom>
          <a:noFill/>
        </p:spPr>
        <p:txBody>
          <a:bodyPr wrap="square" rtlCol="0">
            <a:spAutoFit/>
          </a:bodyPr>
          <a:lstStyle/>
          <a:p>
            <a:r>
              <a:rPr lang="en-US" sz="2000" dirty="0"/>
              <a:t>Windows Mixed Reality supports two key models for interaction, </a:t>
            </a:r>
            <a:r>
              <a:rPr lang="en-US" sz="2000" b="1" dirty="0"/>
              <a:t>gaze and commit</a:t>
            </a:r>
            <a:r>
              <a:rPr lang="en-US" sz="2000" dirty="0"/>
              <a:t> and </a:t>
            </a:r>
            <a:r>
              <a:rPr lang="en-US" sz="2000" b="1" dirty="0"/>
              <a:t>point and commit</a:t>
            </a:r>
            <a:r>
              <a:rPr lang="en-US" sz="2000" dirty="0"/>
              <a:t>:</a:t>
            </a:r>
          </a:p>
          <a:p>
            <a:endParaRPr lang="en-US" sz="2000" dirty="0"/>
          </a:p>
          <a:p>
            <a:r>
              <a:rPr lang="en-US" sz="2000" dirty="0"/>
              <a:t>With </a:t>
            </a:r>
            <a:r>
              <a:rPr lang="en-US" sz="2000" b="1" dirty="0"/>
              <a:t>gaze and commit</a:t>
            </a:r>
            <a:r>
              <a:rPr lang="en-US" sz="2000" dirty="0"/>
              <a:t>, users target an object with their gaze and then select objects with hand air-taps, a gamepad, a clicker or their voice.</a:t>
            </a:r>
          </a:p>
          <a:p>
            <a:endParaRPr lang="en-US" sz="2000" dirty="0"/>
          </a:p>
          <a:p>
            <a:r>
              <a:rPr lang="en-US" sz="2000" dirty="0"/>
              <a:t>With </a:t>
            </a:r>
            <a:r>
              <a:rPr lang="en-US" sz="2000" b="1" dirty="0"/>
              <a:t>point and commit</a:t>
            </a:r>
            <a:r>
              <a:rPr lang="en-US" sz="2000" dirty="0"/>
              <a:t>, a user can aim a pointing-capable motion controller at the target object and then select objects with the controller's trigger.</a:t>
            </a:r>
          </a:p>
          <a:p>
            <a:r>
              <a:rPr lang="en-US" sz="2000" dirty="0"/>
              <a:t>Apps that support pointing with motion controllers should also enable gaze-driven interactions where possible, to give users choice in what input devices they use.</a:t>
            </a:r>
          </a:p>
          <a:p>
            <a:endParaRPr lang="en-US" sz="1600" dirty="0" err="1">
              <a:solidFill>
                <a:schemeClr val="accent2">
                  <a:alpha val="99000"/>
                </a:schemeClr>
              </a:solidFill>
            </a:endParaRPr>
          </a:p>
        </p:txBody>
      </p:sp>
    </p:spTree>
    <p:extLst>
      <p:ext uri="{BB962C8B-B14F-4D97-AF65-F5344CB8AC3E}">
        <p14:creationId xmlns:p14="http://schemas.microsoft.com/office/powerpoint/2010/main" val="251934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C2A0-739D-493B-8553-EAD66A22EDCB}"/>
              </a:ext>
            </a:extLst>
          </p:cNvPr>
          <p:cNvSpPr>
            <a:spLocks noGrp="1"/>
          </p:cNvSpPr>
          <p:nvPr>
            <p:ph type="ctrTitle"/>
          </p:nvPr>
        </p:nvSpPr>
        <p:spPr/>
        <p:txBody>
          <a:bodyPr/>
          <a:lstStyle/>
          <a:p>
            <a:r>
              <a:rPr lang="en-US" dirty="0"/>
              <a:t>Grip pose vs. pointing pose</a:t>
            </a:r>
          </a:p>
        </p:txBody>
      </p:sp>
      <p:sp>
        <p:nvSpPr>
          <p:cNvPr id="3" name="Subtitle 2">
            <a:extLst>
              <a:ext uri="{FF2B5EF4-FFF2-40B4-BE49-F238E27FC236}">
                <a16:creationId xmlns:a16="http://schemas.microsoft.com/office/drawing/2014/main" id="{27CD156A-6E6F-4E2B-85A7-96AD986B9833}"/>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9F04AAD-055D-49C9-8AD3-F57064AC5098}"/>
              </a:ext>
            </a:extLst>
          </p:cNvPr>
          <p:cNvSpPr txBox="1"/>
          <p:nvPr/>
        </p:nvSpPr>
        <p:spPr>
          <a:xfrm>
            <a:off x="6552122" y="2038810"/>
            <a:ext cx="4759345" cy="3170099"/>
          </a:xfrm>
          <a:prstGeom prst="rect">
            <a:avLst/>
          </a:prstGeom>
          <a:noFill/>
        </p:spPr>
        <p:txBody>
          <a:bodyPr wrap="square" rtlCol="0">
            <a:spAutoFit/>
          </a:bodyPr>
          <a:lstStyle/>
          <a:p>
            <a:r>
              <a:rPr lang="en-US" sz="2000" dirty="0">
                <a:solidFill>
                  <a:schemeClr val="tx1">
                    <a:alpha val="99000"/>
                  </a:schemeClr>
                </a:solidFill>
              </a:rPr>
              <a:t>Windows Mixed Reality supports motion controllers in a variety of form factors.</a:t>
            </a:r>
          </a:p>
          <a:p>
            <a:endParaRPr lang="en-US" sz="2000" dirty="0">
              <a:solidFill>
                <a:schemeClr val="tx1">
                  <a:alpha val="99000"/>
                </a:schemeClr>
              </a:solidFill>
            </a:endParaRPr>
          </a:p>
          <a:p>
            <a:r>
              <a:rPr lang="en-US" sz="2000" dirty="0">
                <a:solidFill>
                  <a:schemeClr val="tx1">
                    <a:alpha val="99000"/>
                  </a:schemeClr>
                </a:solidFill>
              </a:rPr>
              <a:t>To better represent these controllers, there are two kinds of poses you can implement :</a:t>
            </a:r>
          </a:p>
          <a:p>
            <a:endParaRPr lang="en-US" sz="2000" dirty="0">
              <a:solidFill>
                <a:schemeClr val="tx1">
                  <a:alpha val="99000"/>
                </a:schemeClr>
              </a:solidFill>
            </a:endParaRPr>
          </a:p>
          <a:p>
            <a:pPr marL="342900" indent="-342900">
              <a:buFont typeface="Arial" panose="020B0604020202020204" pitchFamily="34" charset="0"/>
              <a:buChar char="•"/>
            </a:pPr>
            <a:r>
              <a:rPr lang="en-US" sz="2000" dirty="0">
                <a:solidFill>
                  <a:schemeClr val="tx1">
                    <a:alpha val="99000"/>
                  </a:schemeClr>
                </a:solidFill>
              </a:rPr>
              <a:t>Grip pose</a:t>
            </a:r>
          </a:p>
          <a:p>
            <a:pPr marL="342900" indent="-342900">
              <a:buFont typeface="Arial" panose="020B0604020202020204" pitchFamily="34" charset="0"/>
              <a:buChar char="•"/>
            </a:pPr>
            <a:r>
              <a:rPr lang="en-US" sz="2000" dirty="0">
                <a:solidFill>
                  <a:schemeClr val="tx1">
                    <a:alpha val="99000"/>
                  </a:schemeClr>
                </a:solidFill>
              </a:rPr>
              <a:t>Pointer pose.</a:t>
            </a:r>
          </a:p>
          <a:p>
            <a:endParaRPr lang="en-US" sz="2000" dirty="0">
              <a:solidFill>
                <a:schemeClr val="tx1">
                  <a:alpha val="99000"/>
                </a:schemeClr>
              </a:solidFill>
            </a:endParaRPr>
          </a:p>
        </p:txBody>
      </p:sp>
    </p:spTree>
    <p:extLst>
      <p:ext uri="{BB962C8B-B14F-4D97-AF65-F5344CB8AC3E}">
        <p14:creationId xmlns:p14="http://schemas.microsoft.com/office/powerpoint/2010/main" val="101472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4A5B-2C26-41CF-AA8A-40D13BE2541D}"/>
              </a:ext>
            </a:extLst>
          </p:cNvPr>
          <p:cNvSpPr>
            <a:spLocks noGrp="1"/>
          </p:cNvSpPr>
          <p:nvPr>
            <p:ph type="title"/>
          </p:nvPr>
        </p:nvSpPr>
        <p:spPr/>
        <p:txBody>
          <a:bodyPr/>
          <a:lstStyle/>
          <a:p>
            <a:r>
              <a:rPr lang="en-US" dirty="0"/>
              <a:t>Grip pose</a:t>
            </a:r>
            <a:br>
              <a:rPr lang="en-US" dirty="0"/>
            </a:br>
            <a:endParaRPr lang="en-US" dirty="0"/>
          </a:p>
        </p:txBody>
      </p:sp>
      <p:sp>
        <p:nvSpPr>
          <p:cNvPr id="3" name="Content Placeholder 2">
            <a:extLst>
              <a:ext uri="{FF2B5EF4-FFF2-40B4-BE49-F238E27FC236}">
                <a16:creationId xmlns:a16="http://schemas.microsoft.com/office/drawing/2014/main" id="{D1C60346-1A21-4960-9E4C-53FBC77B27B3}"/>
              </a:ext>
            </a:extLst>
          </p:cNvPr>
          <p:cNvSpPr>
            <a:spLocks noGrp="1"/>
          </p:cNvSpPr>
          <p:nvPr>
            <p:ph sz="half" idx="1"/>
          </p:nvPr>
        </p:nvSpPr>
        <p:spPr>
          <a:xfrm>
            <a:off x="605473" y="2965026"/>
            <a:ext cx="5486400" cy="927948"/>
          </a:xfrm>
        </p:spPr>
        <p:txBody>
          <a:bodyPr/>
          <a:lstStyle/>
          <a:p>
            <a:pPr marL="0" indent="0">
              <a:buNone/>
            </a:pPr>
            <a:r>
              <a:rPr lang="en-US" sz="2400" b="1" dirty="0"/>
              <a:t>The grip pose represents the location of the palm holding a motion controller.</a:t>
            </a:r>
          </a:p>
        </p:txBody>
      </p:sp>
      <p:sp>
        <p:nvSpPr>
          <p:cNvPr id="4" name="Content Placeholder 3">
            <a:extLst>
              <a:ext uri="{FF2B5EF4-FFF2-40B4-BE49-F238E27FC236}">
                <a16:creationId xmlns:a16="http://schemas.microsoft.com/office/drawing/2014/main" id="{E2B49D26-822A-460D-838B-B18D851F1734}"/>
              </a:ext>
            </a:extLst>
          </p:cNvPr>
          <p:cNvSpPr>
            <a:spLocks noGrp="1"/>
          </p:cNvSpPr>
          <p:nvPr>
            <p:ph sz="half" idx="2"/>
          </p:nvPr>
        </p:nvSpPr>
        <p:spPr/>
        <p:txBody>
          <a:bodyPr/>
          <a:lstStyle/>
          <a:p>
            <a:pPr marL="0" indent="0">
              <a:buNone/>
            </a:pPr>
            <a:r>
              <a:rPr lang="en-US" sz="1800" dirty="0"/>
              <a:t>The grip pose is defined specifically as follows:</a:t>
            </a:r>
          </a:p>
          <a:p>
            <a:endParaRPr lang="en-US" dirty="0"/>
          </a:p>
          <a:p>
            <a:r>
              <a:rPr lang="en-US" sz="1600" b="1" dirty="0"/>
              <a:t>The grip position: </a:t>
            </a:r>
            <a:r>
              <a:rPr lang="en-US" sz="1600" dirty="0"/>
              <a:t>The palm centroid when holding the controller naturally, adjusted left or right to center the position within the grip. On the Windows Mixed Reality motion controller, this position generally aligns with the Grasp button.</a:t>
            </a:r>
          </a:p>
          <a:p>
            <a:r>
              <a:rPr lang="en-US" sz="1600" b="1" dirty="0"/>
              <a:t>The grip orientation's Right axis: </a:t>
            </a:r>
            <a:r>
              <a:rPr lang="en-US" sz="1600" dirty="0"/>
              <a:t>When you completely open your hand to form a flat 5-finger pose, the ray that is normal to your palm (forward from left palm, backward from right palm)</a:t>
            </a:r>
          </a:p>
          <a:p>
            <a:r>
              <a:rPr lang="en-US" sz="1600" b="1" dirty="0"/>
              <a:t>The grip orientation's Forward axis: </a:t>
            </a:r>
            <a:r>
              <a:rPr lang="en-US" sz="1600" dirty="0"/>
              <a:t>When you close your hand partially (as if holding the controller), the ray that points "forward" through the tube formed by your non-thumb fingers.</a:t>
            </a:r>
          </a:p>
          <a:p>
            <a:r>
              <a:rPr lang="en-US" sz="1600" b="1" dirty="0"/>
              <a:t>The grip orientation's Up axis: </a:t>
            </a:r>
            <a:r>
              <a:rPr lang="en-US" sz="1600" dirty="0"/>
              <a:t>The Up axis implied by the Right and Forward definitions.</a:t>
            </a:r>
          </a:p>
        </p:txBody>
      </p:sp>
    </p:spTree>
    <p:extLst>
      <p:ext uri="{BB962C8B-B14F-4D97-AF65-F5344CB8AC3E}">
        <p14:creationId xmlns:p14="http://schemas.microsoft.com/office/powerpoint/2010/main" val="342501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F81D-664C-488E-82B5-B34821BAAC19}"/>
              </a:ext>
            </a:extLst>
          </p:cNvPr>
          <p:cNvSpPr>
            <a:spLocks noGrp="1"/>
          </p:cNvSpPr>
          <p:nvPr>
            <p:ph type="title"/>
          </p:nvPr>
        </p:nvSpPr>
        <p:spPr/>
        <p:txBody>
          <a:bodyPr/>
          <a:lstStyle/>
          <a:p>
            <a:r>
              <a:rPr lang="en-US" dirty="0"/>
              <a:t>Pointer pose</a:t>
            </a:r>
            <a:br>
              <a:rPr lang="en-US" dirty="0"/>
            </a:br>
            <a:endParaRPr lang="en-US" dirty="0"/>
          </a:p>
        </p:txBody>
      </p:sp>
      <p:sp>
        <p:nvSpPr>
          <p:cNvPr id="3" name="TextBox 2">
            <a:extLst>
              <a:ext uri="{FF2B5EF4-FFF2-40B4-BE49-F238E27FC236}">
                <a16:creationId xmlns:a16="http://schemas.microsoft.com/office/drawing/2014/main" id="{EE31B1E6-2497-43CC-A4E0-B09FBCE5A4E5}"/>
              </a:ext>
            </a:extLst>
          </p:cNvPr>
          <p:cNvSpPr txBox="1"/>
          <p:nvPr/>
        </p:nvSpPr>
        <p:spPr>
          <a:xfrm>
            <a:off x="884873" y="1337734"/>
            <a:ext cx="10414000" cy="461665"/>
          </a:xfrm>
          <a:prstGeom prst="rect">
            <a:avLst/>
          </a:prstGeom>
          <a:noFill/>
        </p:spPr>
        <p:txBody>
          <a:bodyPr wrap="square" rtlCol="0">
            <a:spAutoFit/>
          </a:bodyPr>
          <a:lstStyle/>
          <a:p>
            <a:r>
              <a:rPr lang="en-US" sz="2400" b="1" dirty="0">
                <a:solidFill>
                  <a:schemeClr val="tx1">
                    <a:lumMod val="65000"/>
                    <a:lumOff val="35000"/>
                    <a:alpha val="99000"/>
                  </a:schemeClr>
                </a:solidFill>
              </a:rPr>
              <a:t>The pointer pose represents the tip of the controller pointing forward.</a:t>
            </a:r>
          </a:p>
        </p:txBody>
      </p:sp>
      <p:sp>
        <p:nvSpPr>
          <p:cNvPr id="4" name="TextBox 3">
            <a:extLst>
              <a:ext uri="{FF2B5EF4-FFF2-40B4-BE49-F238E27FC236}">
                <a16:creationId xmlns:a16="http://schemas.microsoft.com/office/drawing/2014/main" id="{25A13E97-EA2D-4523-99D5-14C7DDC62DE3}"/>
              </a:ext>
            </a:extLst>
          </p:cNvPr>
          <p:cNvSpPr txBox="1"/>
          <p:nvPr/>
        </p:nvSpPr>
        <p:spPr>
          <a:xfrm>
            <a:off x="2857606" y="2650067"/>
            <a:ext cx="6468533"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65000"/>
                    <a:lumOff val="35000"/>
                    <a:alpha val="99000"/>
                  </a:schemeClr>
                </a:solidFill>
              </a:rPr>
              <a:t>The system-provided pointer pose is best used to </a:t>
            </a:r>
            <a:r>
              <a:rPr lang="en-US" dirty="0" err="1">
                <a:solidFill>
                  <a:schemeClr val="tx1">
                    <a:lumMod val="65000"/>
                    <a:lumOff val="35000"/>
                    <a:alpha val="99000"/>
                  </a:schemeClr>
                </a:solidFill>
              </a:rPr>
              <a:t>raycast</a:t>
            </a:r>
            <a:r>
              <a:rPr lang="en-US" dirty="0">
                <a:solidFill>
                  <a:schemeClr val="tx1">
                    <a:lumMod val="65000"/>
                    <a:lumOff val="35000"/>
                    <a:alpha val="99000"/>
                  </a:schemeClr>
                </a:solidFill>
              </a:rPr>
              <a:t> when you are rendering the controller model itself</a:t>
            </a:r>
          </a:p>
          <a:p>
            <a:pPr marL="285750" indent="-285750">
              <a:buFont typeface="Arial" panose="020B0604020202020204" pitchFamily="34" charset="0"/>
              <a:buChar char="•"/>
            </a:pPr>
            <a:endParaRPr lang="en-US" dirty="0">
              <a:solidFill>
                <a:schemeClr val="tx1">
                  <a:lumMod val="65000"/>
                  <a:lumOff val="35000"/>
                  <a:alpha val="99000"/>
                </a:schemeClr>
              </a:solidFill>
            </a:endParaRPr>
          </a:p>
          <a:p>
            <a:pPr marL="285750" indent="-285750">
              <a:buFont typeface="Arial" panose="020B0604020202020204" pitchFamily="34" charset="0"/>
              <a:buChar char="•"/>
            </a:pPr>
            <a:r>
              <a:rPr lang="en-US" dirty="0">
                <a:solidFill>
                  <a:schemeClr val="tx1">
                    <a:lumMod val="65000"/>
                    <a:lumOff val="35000"/>
                  </a:schemeClr>
                </a:solidFill>
              </a:rPr>
              <a:t>If you are rendering some other virtual object in place of the controller, such as a virtual gun, you should point with a ray that travels along the barrel of the app-defined gun model.</a:t>
            </a:r>
          </a:p>
        </p:txBody>
      </p:sp>
    </p:spTree>
    <p:extLst>
      <p:ext uri="{BB962C8B-B14F-4D97-AF65-F5344CB8AC3E}">
        <p14:creationId xmlns:p14="http://schemas.microsoft.com/office/powerpoint/2010/main" val="273075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PLORISREVISION" val="548"/>
</p:tagLst>
</file>

<file path=ppt/theme/theme1.xml><?xml version="1.0" encoding="utf-8"?>
<a:theme xmlns:a="http://schemas.openxmlformats.org/drawingml/2006/main" name="HoloLens">
  <a:themeElements>
    <a:clrScheme name="HoloLens">
      <a:dk1>
        <a:srgbClr val="000000"/>
      </a:dk1>
      <a:lt1>
        <a:srgbClr val="FFFFFF"/>
      </a:lt1>
      <a:dk2>
        <a:srgbClr val="0078D7"/>
      </a:dk2>
      <a:lt2>
        <a:srgbClr val="FFFFFF"/>
      </a:lt2>
      <a:accent1>
        <a:srgbClr val="737373"/>
      </a:accent1>
      <a:accent2>
        <a:srgbClr val="969696"/>
      </a:accent2>
      <a:accent3>
        <a:srgbClr val="EEEEEE"/>
      </a:accent3>
      <a:accent4>
        <a:srgbClr val="FFFFFF"/>
      </a:accent4>
      <a:accent5>
        <a:srgbClr val="000000"/>
      </a:accent5>
      <a:accent6>
        <a:srgbClr val="505050"/>
      </a:accent6>
      <a:hlink>
        <a:srgbClr val="737373"/>
      </a:hlink>
      <a:folHlink>
        <a:srgbClr val="000000"/>
      </a:folHlink>
    </a:clrScheme>
    <a:fontScheme name="Custom 6">
      <a:majorFont>
        <a:latin typeface="Segoe UI Semi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defPPr defTabSz="914099" fontAlgn="base">
          <a:spcBef>
            <a:spcPct val="0"/>
          </a:spcBef>
          <a:spcAft>
            <a:spcPct val="0"/>
          </a:spcAft>
          <a:defRPr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err="1">
            <a:solidFill>
              <a:schemeClr val="accent2">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F331E8237FB2A4EBABCF19657AF39DA" ma:contentTypeVersion="3" ma:contentTypeDescription="Create a new document." ma:contentTypeScope="" ma:versionID="2acce5104d11ad71d9e26241cee59900">
  <xsd:schema xmlns:xsd="http://www.w3.org/2001/XMLSchema" xmlns:xs="http://www.w3.org/2001/XMLSchema" xmlns:p="http://schemas.microsoft.com/office/2006/metadata/properties" xmlns:ns1="http://schemas.microsoft.com/sharepoint/v3" xmlns:ns2="cec451e5-15e2-4bc9-90c3-821279bb5913" targetNamespace="http://schemas.microsoft.com/office/2006/metadata/properties" ma:root="true" ma:fieldsID="e81891cb66d2d2fa987c0961592756b2" ns1:_="" ns2:_="">
    <xsd:import namespace="http://schemas.microsoft.com/sharepoint/v3"/>
    <xsd:import namespace="cec451e5-15e2-4bc9-90c3-821279bb5913"/>
    <xsd:element name="properties">
      <xsd:complexType>
        <xsd:sequence>
          <xsd:element name="documentManagement">
            <xsd:complexType>
              <xsd:all>
                <xsd:element ref="ns2:SharedWithUsers" minOccurs="0"/>
                <xsd:element ref="ns2:SharedWithDetails"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ec451e5-15e2-4bc9-90c3-821279bb591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696FC92F-2B8F-49EE-9CBC-B424F3C657A2}">
  <ds:schemaRefs>
    <ds:schemaRef ds:uri="http://schemas.microsoft.com/sharepoint/v3/contenttype/forms"/>
  </ds:schemaRefs>
</ds:datastoreItem>
</file>

<file path=customXml/itemProps2.xml><?xml version="1.0" encoding="utf-8"?>
<ds:datastoreItem xmlns:ds="http://schemas.openxmlformats.org/officeDocument/2006/customXml" ds:itemID="{3F8A4082-5ECA-4F0C-878B-F8B97E3BF3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c451e5-15e2-4bc9-90c3-821279bb59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5304A9-D3CC-4355-8620-46ADAAA33560}">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32730</TotalTime>
  <Words>1181</Words>
  <Application>Microsoft Office PowerPoint</Application>
  <PresentationFormat>Custom</PresentationFormat>
  <Paragraphs>137</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Segoe UI</vt:lpstr>
      <vt:lpstr>Segoe UI Light</vt:lpstr>
      <vt:lpstr>Segoe UI Semibold</vt:lpstr>
      <vt:lpstr>Segoe UI Semilight</vt:lpstr>
      <vt:lpstr>Wingdings</vt:lpstr>
      <vt:lpstr>HoloLens</vt:lpstr>
      <vt:lpstr>Motion Controls &amp; Object interaction</vt:lpstr>
      <vt:lpstr>PowerPoint Presentation</vt:lpstr>
      <vt:lpstr>Motion Controllers</vt:lpstr>
      <vt:lpstr>Motion Controllers</vt:lpstr>
      <vt:lpstr>Motion Controllers</vt:lpstr>
      <vt:lpstr>Gazing and pointing   </vt:lpstr>
      <vt:lpstr>Grip pose vs. pointing pose</vt:lpstr>
      <vt:lpstr>Grip pose </vt:lpstr>
      <vt:lpstr>Pointer pose </vt:lpstr>
      <vt:lpstr>Gazing and pointing   </vt:lpstr>
      <vt:lpstr>Rendering Motion Controllers </vt:lpstr>
      <vt:lpstr>Importing the Mixed Reality ToolKit</vt:lpstr>
      <vt:lpstr>Rendering Motion Controllers</vt:lpstr>
      <vt:lpstr>Rendering Motion Controllers</vt:lpstr>
      <vt:lpstr>Create and place 3D objects via Motion Controllers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Bissett</dc:creator>
  <cp:lastModifiedBy>Mickey MacDonald</cp:lastModifiedBy>
  <cp:revision>939</cp:revision>
  <cp:lastPrinted>2016-10-12T02:20:53Z</cp:lastPrinted>
  <dcterms:created xsi:type="dcterms:W3CDTF">2013-06-04T22:32:20Z</dcterms:created>
  <dcterms:modified xsi:type="dcterms:W3CDTF">2018-03-15T22:57:04Z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0x010100EF331E8237FB2A4EBABCF19657AF39DA</vt:lpwstr>
  </property>
  <property fmtid="{D5CDD505-2E9C-101B-9397-08002B2CF9AE}" pid="3" name="_dlc_DocIdItemGuid">
    <vt:lpwstr>d56d5312-3a7a-49a1-a2e5-3ee8d3e31c7a</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mimacdo@microsoft.com</vt:lpwstr>
  </property>
  <property fmtid="{D5CDD505-2E9C-101B-9397-08002B2CF9AE}" pid="7" name="MSIP_Label_f42aa342-8706-4288-bd11-ebb85995028c_SetDate">
    <vt:lpwstr>2018-02-28T18:44:23.2825566Z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