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381" r:id="rId5"/>
    <p:sldId id="623" r:id="rId6"/>
    <p:sldId id="624" r:id="rId7"/>
    <p:sldId id="628" r:id="rId8"/>
    <p:sldId id="627" r:id="rId9"/>
    <p:sldId id="626" r:id="rId10"/>
    <p:sldId id="629" r:id="rId11"/>
    <p:sldId id="630" r:id="rId12"/>
    <p:sldId id="631" r:id="rId13"/>
    <p:sldId id="615" r:id="rId14"/>
    <p:sldId id="622" r:id="rId15"/>
  </p:sldIdLst>
  <p:sldSz cx="12188825" cy="6858000"/>
  <p:notesSz cx="7315200" cy="123444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59">
          <p15:clr>
            <a:srgbClr val="A4A3A4"/>
          </p15:clr>
        </p15:guide>
        <p15:guide id="2" orient="horz" pos="1012">
          <p15:clr>
            <a:srgbClr val="A4A3A4"/>
          </p15:clr>
        </p15:guide>
        <p15:guide id="3" orient="horz" pos="488">
          <p15:clr>
            <a:srgbClr val="A4A3A4"/>
          </p15:clr>
        </p15:guide>
        <p15:guide id="4" pos="619">
          <p15:clr>
            <a:srgbClr val="A4A3A4"/>
          </p15:clr>
        </p15:guide>
        <p15:guide id="5" pos="32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ia Steere-Mobley" initials="NS" lastIdx="1" clrIdx="0">
    <p:extLst>
      <p:ext uri="{19B8F6BF-5375-455C-9EA6-DF929625EA0E}">
        <p15:presenceInfo xmlns:p15="http://schemas.microsoft.com/office/powerpoint/2012/main" userId="S-1-5-21-2127521184-1604012920-1887927527-23518817" providerId="AD"/>
      </p:ext>
    </p:extLst>
  </p:cmAuthor>
  <p:cmAuthor id="2" name="Lauren Bissett" initials="LB" lastIdx="1" clrIdx="1">
    <p:extLst>
      <p:ext uri="{19B8F6BF-5375-455C-9EA6-DF929625EA0E}">
        <p15:presenceInfo xmlns:p15="http://schemas.microsoft.com/office/powerpoint/2012/main" userId="S-1-5-21-2127521184-1604012920-1887927527-63103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505050"/>
    <a:srgbClr val="D2D2D2"/>
    <a:srgbClr val="2F2F2F"/>
    <a:srgbClr val="7F7F7F"/>
    <a:srgbClr val="D9D9D9"/>
    <a:srgbClr val="EEEEF0"/>
    <a:srgbClr val="D5D5D5"/>
    <a:srgbClr val="0000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8" autoAdjust="0"/>
    <p:restoredTop sz="62960" autoAdjust="0"/>
  </p:normalViewPr>
  <p:slideViewPr>
    <p:cSldViewPr snapToGrid="0" snapToObjects="1">
      <p:cViewPr varScale="1">
        <p:scale>
          <a:sx n="72" d="100"/>
          <a:sy n="72" d="100"/>
        </p:scale>
        <p:origin x="1704" y="64"/>
      </p:cViewPr>
      <p:guideLst>
        <p:guide orient="horz" pos="3759"/>
        <p:guide orient="horz" pos="1012"/>
        <p:guide orient="horz" pos="488"/>
        <p:guide pos="619"/>
        <p:guide pos="32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2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key MacDonald" userId="cc66ba86e77220d8" providerId="LiveId" clId="{467936F0-0FC0-478F-B408-F942B1346657}"/>
    <pc:docChg chg="custSel addSld delSld modSld sldOrd">
      <pc:chgData name="Mickey MacDonald" userId="cc66ba86e77220d8" providerId="LiveId" clId="{467936F0-0FC0-478F-B408-F942B1346657}" dt="2018-03-13T07:18:15.318" v="1207" actId="20577"/>
      <pc:docMkLst>
        <pc:docMk/>
      </pc:docMkLst>
      <pc:sldChg chg="addSp delSp modSp add">
        <pc:chgData name="Mickey MacDonald" userId="cc66ba86e77220d8" providerId="LiveId" clId="{467936F0-0FC0-478F-B408-F942B1346657}" dt="2018-03-13T06:41:05.839" v="43" actId="20577"/>
        <pc:sldMkLst>
          <pc:docMk/>
          <pc:sldMk cId="1168999325" sldId="623"/>
        </pc:sldMkLst>
        <pc:spChg chg="mod">
          <ac:chgData name="Mickey MacDonald" userId="cc66ba86e77220d8" providerId="LiveId" clId="{467936F0-0FC0-478F-B408-F942B1346657}" dt="2018-03-13T06:36:01.635" v="35" actId="20577"/>
          <ac:spMkLst>
            <pc:docMk/>
            <pc:sldMk cId="1168999325" sldId="623"/>
            <ac:spMk id="2" creationId="{4005866A-4959-47D3-80CF-26A7A6F2194F}"/>
          </ac:spMkLst>
        </pc:spChg>
        <pc:spChg chg="add del mod">
          <ac:chgData name="Mickey MacDonald" userId="cc66ba86e77220d8" providerId="LiveId" clId="{467936F0-0FC0-478F-B408-F942B1346657}" dt="2018-03-13T06:40:45.221" v="38" actId="20577"/>
          <ac:spMkLst>
            <pc:docMk/>
            <pc:sldMk cId="1168999325" sldId="623"/>
            <ac:spMk id="4" creationId="{5C6A002A-E86E-486B-A568-482849FD4FB3}"/>
          </ac:spMkLst>
        </pc:spChg>
        <pc:spChg chg="add mod">
          <ac:chgData name="Mickey MacDonald" userId="cc66ba86e77220d8" providerId="LiveId" clId="{467936F0-0FC0-478F-B408-F942B1346657}" dt="2018-03-13T06:41:05.839" v="43" actId="20577"/>
          <ac:spMkLst>
            <pc:docMk/>
            <pc:sldMk cId="1168999325" sldId="623"/>
            <ac:spMk id="5" creationId="{5BEEB2CF-0937-42C7-8166-BDB73C7E58F4}"/>
          </ac:spMkLst>
        </pc:spChg>
      </pc:sldChg>
      <pc:sldChg chg="addSp modSp add modNotesTx">
        <pc:chgData name="Mickey MacDonald" userId="cc66ba86e77220d8" providerId="LiveId" clId="{467936F0-0FC0-478F-B408-F942B1346657}" dt="2018-03-13T06:46:25.795" v="72" actId="20577"/>
        <pc:sldMkLst>
          <pc:docMk/>
          <pc:sldMk cId="2066714848" sldId="624"/>
        </pc:sldMkLst>
        <pc:spChg chg="mod">
          <ac:chgData name="Mickey MacDonald" userId="cc66ba86e77220d8" providerId="LiveId" clId="{467936F0-0FC0-478F-B408-F942B1346657}" dt="2018-03-13T06:41:21.432" v="45" actId="20577"/>
          <ac:spMkLst>
            <pc:docMk/>
            <pc:sldMk cId="2066714848" sldId="624"/>
            <ac:spMk id="2" creationId="{B490BBE7-1FAA-47C4-82FA-AB3DC0CAD4CC}"/>
          </ac:spMkLst>
        </pc:spChg>
        <pc:spChg chg="add mod">
          <ac:chgData name="Mickey MacDonald" userId="cc66ba86e77220d8" providerId="LiveId" clId="{467936F0-0FC0-478F-B408-F942B1346657}" dt="2018-03-13T06:41:41.584" v="47" actId="1076"/>
          <ac:spMkLst>
            <pc:docMk/>
            <pc:sldMk cId="2066714848" sldId="624"/>
            <ac:spMk id="4" creationId="{7E9AAA68-4819-4163-BA43-A4DC2076CFBA}"/>
          </ac:spMkLst>
        </pc:spChg>
        <pc:graphicFrameChg chg="add mod modGraphic">
          <ac:chgData name="Mickey MacDonald" userId="cc66ba86e77220d8" providerId="LiveId" clId="{467936F0-0FC0-478F-B408-F942B1346657}" dt="2018-03-13T06:42:28.300" v="52" actId="14100"/>
          <ac:graphicFrameMkLst>
            <pc:docMk/>
            <pc:sldMk cId="2066714848" sldId="624"/>
            <ac:graphicFrameMk id="3" creationId="{681B1E67-5C63-4631-A11D-EF7113DDC45D}"/>
          </ac:graphicFrameMkLst>
        </pc:graphicFrameChg>
      </pc:sldChg>
      <pc:sldChg chg="addSp delSp modSp add del">
        <pc:chgData name="Mickey MacDonald" userId="cc66ba86e77220d8" providerId="LiveId" clId="{467936F0-0FC0-478F-B408-F942B1346657}" dt="2018-03-13T07:07:30.902" v="961" actId="2696"/>
        <pc:sldMkLst>
          <pc:docMk/>
          <pc:sldMk cId="2221369741" sldId="625"/>
        </pc:sldMkLst>
        <pc:spChg chg="mod">
          <ac:chgData name="Mickey MacDonald" userId="cc66ba86e77220d8" providerId="LiveId" clId="{467936F0-0FC0-478F-B408-F942B1346657}" dt="2018-03-13T06:47:50.737" v="108" actId="20577"/>
          <ac:spMkLst>
            <pc:docMk/>
            <pc:sldMk cId="2221369741" sldId="625"/>
            <ac:spMk id="2" creationId="{4532B1D1-E80A-4C4D-9B8A-1F5D75E2AA8B}"/>
          </ac:spMkLst>
        </pc:spChg>
        <pc:spChg chg="mod">
          <ac:chgData name="Mickey MacDonald" userId="cc66ba86e77220d8" providerId="LiveId" clId="{467936F0-0FC0-478F-B408-F942B1346657}" dt="2018-03-13T07:06:54.969" v="958" actId="2696"/>
          <ac:spMkLst>
            <pc:docMk/>
            <pc:sldMk cId="2221369741" sldId="625"/>
            <ac:spMk id="3" creationId="{77D789BA-0D46-437B-B57F-503E08E05535}"/>
          </ac:spMkLst>
        </pc:spChg>
        <pc:spChg chg="del">
          <ac:chgData name="Mickey MacDonald" userId="cc66ba86e77220d8" providerId="LiveId" clId="{467936F0-0FC0-478F-B408-F942B1346657}" dt="2018-03-13T06:51:47.984" v="232" actId="2696"/>
          <ac:spMkLst>
            <pc:docMk/>
            <pc:sldMk cId="2221369741" sldId="625"/>
            <ac:spMk id="4" creationId="{48D41F03-13DB-4B2E-9996-E857CD3AECB1}"/>
          </ac:spMkLst>
        </pc:spChg>
        <pc:picChg chg="add mod">
          <ac:chgData name="Mickey MacDonald" userId="cc66ba86e77220d8" providerId="LiveId" clId="{467936F0-0FC0-478F-B408-F942B1346657}" dt="2018-03-13T06:51:53.471" v="235" actId="14100"/>
          <ac:picMkLst>
            <pc:docMk/>
            <pc:sldMk cId="2221369741" sldId="625"/>
            <ac:picMk id="5" creationId="{B00C5B73-6D85-4CD4-AB0A-194C6F830C67}"/>
          </ac:picMkLst>
        </pc:picChg>
      </pc:sldChg>
      <pc:sldChg chg="modSp add modNotesTx">
        <pc:chgData name="Mickey MacDonald" userId="cc66ba86e77220d8" providerId="LiveId" clId="{467936F0-0FC0-478F-B408-F942B1346657}" dt="2018-03-13T06:53:54.900" v="307" actId="20577"/>
        <pc:sldMkLst>
          <pc:docMk/>
          <pc:sldMk cId="3139663071" sldId="626"/>
        </pc:sldMkLst>
        <pc:spChg chg="mod">
          <ac:chgData name="Mickey MacDonald" userId="cc66ba86e77220d8" providerId="LiveId" clId="{467936F0-0FC0-478F-B408-F942B1346657}" dt="2018-03-13T06:53:07.471" v="240" actId="1076"/>
          <ac:spMkLst>
            <pc:docMk/>
            <pc:sldMk cId="3139663071" sldId="626"/>
            <ac:spMk id="2" creationId="{23A402B8-8743-4411-BFBE-8E60C46771AB}"/>
          </ac:spMkLst>
        </pc:spChg>
      </pc:sldChg>
      <pc:sldChg chg="delSp modSp add modNotesTx">
        <pc:chgData name="Mickey MacDonald" userId="cc66ba86e77220d8" providerId="LiveId" clId="{467936F0-0FC0-478F-B408-F942B1346657}" dt="2018-03-13T07:07:55.796" v="964" actId="20577"/>
        <pc:sldMkLst>
          <pc:docMk/>
          <pc:sldMk cId="2626111712" sldId="627"/>
        </pc:sldMkLst>
        <pc:spChg chg="mod">
          <ac:chgData name="Mickey MacDonald" userId="cc66ba86e77220d8" providerId="LiveId" clId="{467936F0-0FC0-478F-B408-F942B1346657}" dt="2018-03-13T06:54:33.788" v="312" actId="20577"/>
          <ac:spMkLst>
            <pc:docMk/>
            <pc:sldMk cId="2626111712" sldId="627"/>
            <ac:spMk id="2" creationId="{090DEB7C-3761-42FD-AD2F-DD7521B5BF34}"/>
          </ac:spMkLst>
        </pc:spChg>
        <pc:spChg chg="del">
          <ac:chgData name="Mickey MacDonald" userId="cc66ba86e77220d8" providerId="LiveId" clId="{467936F0-0FC0-478F-B408-F942B1346657}" dt="2018-03-13T06:55:02.822" v="313" actId="478"/>
          <ac:spMkLst>
            <pc:docMk/>
            <pc:sldMk cId="2626111712" sldId="627"/>
            <ac:spMk id="3" creationId="{412009E1-C660-4337-901F-94555ADD6F36}"/>
          </ac:spMkLst>
        </pc:spChg>
        <pc:spChg chg="mod">
          <ac:chgData name="Mickey MacDonald" userId="cc66ba86e77220d8" providerId="LiveId" clId="{467936F0-0FC0-478F-B408-F942B1346657}" dt="2018-03-13T07:07:55.796" v="964" actId="20577"/>
          <ac:spMkLst>
            <pc:docMk/>
            <pc:sldMk cId="2626111712" sldId="627"/>
            <ac:spMk id="4" creationId="{16AC4E76-9CAF-401D-B95C-6C83738C427D}"/>
          </ac:spMkLst>
        </pc:spChg>
      </pc:sldChg>
      <pc:sldChg chg="modSp add ord">
        <pc:chgData name="Mickey MacDonald" userId="cc66ba86e77220d8" providerId="LiveId" clId="{467936F0-0FC0-478F-B408-F942B1346657}" dt="2018-03-13T07:07:12.345" v="960" actId="20577"/>
        <pc:sldMkLst>
          <pc:docMk/>
          <pc:sldMk cId="4231178197" sldId="628"/>
        </pc:sldMkLst>
        <pc:spChg chg="mod">
          <ac:chgData name="Mickey MacDonald" userId="cc66ba86e77220d8" providerId="LiveId" clId="{467936F0-0FC0-478F-B408-F942B1346657}" dt="2018-03-13T07:07:12.345" v="960" actId="20577"/>
          <ac:spMkLst>
            <pc:docMk/>
            <pc:sldMk cId="4231178197" sldId="628"/>
            <ac:spMk id="2" creationId="{4005866A-4959-47D3-80CF-26A7A6F2194F}"/>
          </ac:spMkLst>
        </pc:spChg>
        <pc:spChg chg="mod">
          <ac:chgData name="Mickey MacDonald" userId="cc66ba86e77220d8" providerId="LiveId" clId="{467936F0-0FC0-478F-B408-F942B1346657}" dt="2018-03-13T07:06:59.878" v="959" actId="20577"/>
          <ac:spMkLst>
            <pc:docMk/>
            <pc:sldMk cId="4231178197" sldId="628"/>
            <ac:spMk id="5" creationId="{5BEEB2CF-0937-42C7-8166-BDB73C7E58F4}"/>
          </ac:spMkLst>
        </pc:spChg>
      </pc:sldChg>
      <pc:sldChg chg="modSp add">
        <pc:chgData name="Mickey MacDonald" userId="cc66ba86e77220d8" providerId="LiveId" clId="{467936F0-0FC0-478F-B408-F942B1346657}" dt="2018-03-13T07:11:28.984" v="1071" actId="403"/>
        <pc:sldMkLst>
          <pc:docMk/>
          <pc:sldMk cId="1912393367" sldId="629"/>
        </pc:sldMkLst>
        <pc:spChg chg="mod">
          <ac:chgData name="Mickey MacDonald" userId="cc66ba86e77220d8" providerId="LiveId" clId="{467936F0-0FC0-478F-B408-F942B1346657}" dt="2018-03-13T07:09:49.943" v="985" actId="20577"/>
          <ac:spMkLst>
            <pc:docMk/>
            <pc:sldMk cId="1912393367" sldId="629"/>
            <ac:spMk id="2" creationId="{97F39D90-7B26-4A4A-A2F5-6FBC0E376CB5}"/>
          </ac:spMkLst>
        </pc:spChg>
        <pc:spChg chg="mod">
          <ac:chgData name="Mickey MacDonald" userId="cc66ba86e77220d8" providerId="LiveId" clId="{467936F0-0FC0-478F-B408-F942B1346657}" dt="2018-03-13T07:10:55.833" v="1062" actId="403"/>
          <ac:spMkLst>
            <pc:docMk/>
            <pc:sldMk cId="1912393367" sldId="629"/>
            <ac:spMk id="3" creationId="{79B53534-A441-4526-94FA-279EF977BEAE}"/>
          </ac:spMkLst>
        </pc:spChg>
        <pc:spChg chg="mod">
          <ac:chgData name="Mickey MacDonald" userId="cc66ba86e77220d8" providerId="LiveId" clId="{467936F0-0FC0-478F-B408-F942B1346657}" dt="2018-03-13T07:11:28.984" v="1071" actId="403"/>
          <ac:spMkLst>
            <pc:docMk/>
            <pc:sldMk cId="1912393367" sldId="629"/>
            <ac:spMk id="4" creationId="{87CC26E0-043E-4E72-850B-242A8CAD65DD}"/>
          </ac:spMkLst>
        </pc:spChg>
      </pc:sldChg>
      <pc:sldChg chg="addSp delSp modSp add">
        <pc:chgData name="Mickey MacDonald" userId="cc66ba86e77220d8" providerId="LiveId" clId="{467936F0-0FC0-478F-B408-F942B1346657}" dt="2018-03-13T07:13:19.999" v="1095" actId="1076"/>
        <pc:sldMkLst>
          <pc:docMk/>
          <pc:sldMk cId="3820850279" sldId="630"/>
        </pc:sldMkLst>
        <pc:spChg chg="mod">
          <ac:chgData name="Mickey MacDonald" userId="cc66ba86e77220d8" providerId="LiveId" clId="{467936F0-0FC0-478F-B408-F942B1346657}" dt="2018-03-13T07:12:02.156" v="1075" actId="1076"/>
          <ac:spMkLst>
            <pc:docMk/>
            <pc:sldMk cId="3820850279" sldId="630"/>
            <ac:spMk id="2" creationId="{9038D3ED-ED7F-4338-A190-1CFFD8A957CE}"/>
          </ac:spMkLst>
        </pc:spChg>
        <pc:spChg chg="mod">
          <ac:chgData name="Mickey MacDonald" userId="cc66ba86e77220d8" providerId="LiveId" clId="{467936F0-0FC0-478F-B408-F942B1346657}" dt="2018-03-13T07:13:19.999" v="1095" actId="1076"/>
          <ac:spMkLst>
            <pc:docMk/>
            <pc:sldMk cId="3820850279" sldId="630"/>
            <ac:spMk id="3" creationId="{F81FE2A3-F073-49F8-8E7A-140D071DC588}"/>
          </ac:spMkLst>
        </pc:spChg>
        <pc:spChg chg="mod">
          <ac:chgData name="Mickey MacDonald" userId="cc66ba86e77220d8" providerId="LiveId" clId="{467936F0-0FC0-478F-B408-F942B1346657}" dt="2018-03-13T07:13:16.487" v="1094" actId="14100"/>
          <ac:spMkLst>
            <pc:docMk/>
            <pc:sldMk cId="3820850279" sldId="630"/>
            <ac:spMk id="4" creationId="{9461CAA9-0AE2-4B38-8587-10F0E290B05E}"/>
          </ac:spMkLst>
        </pc:spChg>
        <pc:spChg chg="add del">
          <ac:chgData name="Mickey MacDonald" userId="cc66ba86e77220d8" providerId="LiveId" clId="{467936F0-0FC0-478F-B408-F942B1346657}" dt="2018-03-13T07:12:00.884" v="1074" actId="1076"/>
          <ac:spMkLst>
            <pc:docMk/>
            <pc:sldMk cId="3820850279" sldId="630"/>
            <ac:spMk id="5" creationId="{7CE4C681-7368-4650-89B4-15B8754F8C98}"/>
          </ac:spMkLst>
        </pc:spChg>
      </pc:sldChg>
      <pc:sldChg chg="addSp delSp modSp add modNotesTx">
        <pc:chgData name="Mickey MacDonald" userId="cc66ba86e77220d8" providerId="LiveId" clId="{467936F0-0FC0-478F-B408-F942B1346657}" dt="2018-03-13T07:18:15.318" v="1207" actId="20577"/>
        <pc:sldMkLst>
          <pc:docMk/>
          <pc:sldMk cId="4100457386" sldId="631"/>
        </pc:sldMkLst>
        <pc:spChg chg="mod">
          <ac:chgData name="Mickey MacDonald" userId="cc66ba86e77220d8" providerId="LiveId" clId="{467936F0-0FC0-478F-B408-F942B1346657}" dt="2018-03-13T07:15:39.618" v="1120" actId="20577"/>
          <ac:spMkLst>
            <pc:docMk/>
            <pc:sldMk cId="4100457386" sldId="631"/>
            <ac:spMk id="2" creationId="{550090E7-D5E8-4247-ABF6-885A882E84DC}"/>
          </ac:spMkLst>
        </pc:spChg>
        <pc:spChg chg="mod">
          <ac:chgData name="Mickey MacDonald" userId="cc66ba86e77220d8" providerId="LiveId" clId="{467936F0-0FC0-478F-B408-F942B1346657}" dt="2018-03-13T07:18:15.318" v="1207" actId="20577"/>
          <ac:spMkLst>
            <pc:docMk/>
            <pc:sldMk cId="4100457386" sldId="631"/>
            <ac:spMk id="3" creationId="{9D041444-0BBF-434A-BA27-81AD1341796A}"/>
          </ac:spMkLst>
        </pc:spChg>
        <pc:spChg chg="del">
          <ac:chgData name="Mickey MacDonald" userId="cc66ba86e77220d8" providerId="LiveId" clId="{467936F0-0FC0-478F-B408-F942B1346657}" dt="2018-03-13T07:15:31.562" v="1097" actId="20577"/>
          <ac:spMkLst>
            <pc:docMk/>
            <pc:sldMk cId="4100457386" sldId="631"/>
            <ac:spMk id="4" creationId="{B01D37C9-0C37-44AF-82E7-A51ABBDF5047}"/>
          </ac:spMkLst>
        </pc:spChg>
        <pc:picChg chg="add mod">
          <ac:chgData name="Mickey MacDonald" userId="cc66ba86e77220d8" providerId="LiveId" clId="{467936F0-0FC0-478F-B408-F942B1346657}" dt="2018-03-13T07:15:31.562" v="1097" actId="20577"/>
          <ac:picMkLst>
            <pc:docMk/>
            <pc:sldMk cId="4100457386" sldId="631"/>
            <ac:picMk id="5" creationId="{4BE988A4-7D97-44CC-8F67-438C3A2DF2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19" cy="617220"/>
          </a:xfrm>
          <a:prstGeom prst="rect">
            <a:avLst/>
          </a:prstGeom>
        </p:spPr>
        <p:txBody>
          <a:bodyPr vert="horz" lIns="109572" tIns="54787" rIns="109572" bIns="54787" rtlCol="0"/>
          <a:lstStyle>
            <a:lvl1pPr algn="l">
              <a:defRPr sz="1500"/>
            </a:lvl1pPr>
          </a:lstStyle>
          <a:p>
            <a:endParaRPr lang="en-US"/>
          </a:p>
        </p:txBody>
      </p:sp>
      <p:sp>
        <p:nvSpPr>
          <p:cNvPr id="3" name="Date Placeholder 2"/>
          <p:cNvSpPr>
            <a:spLocks noGrp="1"/>
          </p:cNvSpPr>
          <p:nvPr>
            <p:ph type="dt" idx="1"/>
          </p:nvPr>
        </p:nvSpPr>
        <p:spPr>
          <a:xfrm>
            <a:off x="4143588" y="2"/>
            <a:ext cx="3169919" cy="617220"/>
          </a:xfrm>
          <a:prstGeom prst="rect">
            <a:avLst/>
          </a:prstGeom>
        </p:spPr>
        <p:txBody>
          <a:bodyPr vert="horz" lIns="109572" tIns="54787" rIns="109572" bIns="54787" rtlCol="0"/>
          <a:lstStyle>
            <a:lvl1pPr algn="r">
              <a:defRPr sz="1500"/>
            </a:lvl1pPr>
          </a:lstStyle>
          <a:p>
            <a:fld id="{EC21B7B2-6D1C-406E-AEF9-95F8A76399C2}" type="datetimeFigureOut">
              <a:rPr lang="en-US" smtClean="0"/>
              <a:t>3/15/2018</a:t>
            </a:fld>
            <a:endParaRPr lang="en-US"/>
          </a:p>
        </p:txBody>
      </p:sp>
      <p:sp>
        <p:nvSpPr>
          <p:cNvPr id="4" name="Slide Image Placeholder 3"/>
          <p:cNvSpPr>
            <a:spLocks noGrp="1" noRot="1" noChangeAspect="1"/>
          </p:cNvSpPr>
          <p:nvPr>
            <p:ph type="sldImg" idx="2"/>
          </p:nvPr>
        </p:nvSpPr>
        <p:spPr>
          <a:xfrm>
            <a:off x="-455613" y="927100"/>
            <a:ext cx="8226426" cy="4629150"/>
          </a:xfrm>
          <a:prstGeom prst="rect">
            <a:avLst/>
          </a:prstGeom>
          <a:noFill/>
          <a:ln w="12700">
            <a:solidFill>
              <a:prstClr val="black"/>
            </a:solidFill>
          </a:ln>
        </p:spPr>
        <p:txBody>
          <a:bodyPr vert="horz" lIns="109572" tIns="54787" rIns="109572" bIns="54787" rtlCol="0" anchor="ctr"/>
          <a:lstStyle/>
          <a:p>
            <a:endParaRPr lang="en-US"/>
          </a:p>
        </p:txBody>
      </p:sp>
      <p:sp>
        <p:nvSpPr>
          <p:cNvPr id="5" name="Notes Placeholder 4"/>
          <p:cNvSpPr>
            <a:spLocks noGrp="1"/>
          </p:cNvSpPr>
          <p:nvPr>
            <p:ph type="body" sz="quarter" idx="3"/>
          </p:nvPr>
        </p:nvSpPr>
        <p:spPr>
          <a:xfrm>
            <a:off x="731522" y="5863590"/>
            <a:ext cx="5852160" cy="5554979"/>
          </a:xfrm>
          <a:prstGeom prst="rect">
            <a:avLst/>
          </a:prstGeom>
        </p:spPr>
        <p:txBody>
          <a:bodyPr vert="horz" lIns="109572" tIns="54787" rIns="109572" bIns="5478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725038"/>
            <a:ext cx="3169919" cy="617220"/>
          </a:xfrm>
          <a:prstGeom prst="rect">
            <a:avLst/>
          </a:prstGeom>
        </p:spPr>
        <p:txBody>
          <a:bodyPr vert="horz" lIns="109572" tIns="54787" rIns="109572" bIns="54787" rtlCol="0" anchor="b"/>
          <a:lstStyle>
            <a:lvl1pPr algn="l">
              <a:defRPr sz="1500"/>
            </a:lvl1pPr>
          </a:lstStyle>
          <a:p>
            <a:endParaRPr lang="en-US"/>
          </a:p>
        </p:txBody>
      </p:sp>
      <p:sp>
        <p:nvSpPr>
          <p:cNvPr id="7" name="Slide Number Placeholder 6"/>
          <p:cNvSpPr>
            <a:spLocks noGrp="1"/>
          </p:cNvSpPr>
          <p:nvPr>
            <p:ph type="sldNum" sz="quarter" idx="5"/>
          </p:nvPr>
        </p:nvSpPr>
        <p:spPr>
          <a:xfrm>
            <a:off x="4143588" y="11725038"/>
            <a:ext cx="3169919" cy="617220"/>
          </a:xfrm>
          <a:prstGeom prst="rect">
            <a:avLst/>
          </a:prstGeom>
        </p:spPr>
        <p:txBody>
          <a:bodyPr vert="horz" lIns="109572" tIns="54787" rIns="109572" bIns="54787" rtlCol="0" anchor="b"/>
          <a:lstStyle>
            <a:lvl1pPr algn="r">
              <a:defRPr sz="1500"/>
            </a:lvl1pPr>
          </a:lstStyle>
          <a:p>
            <a:fld id="{FC68CCEB-9B74-4B06-A035-26CD3C1A745F}" type="slidenum">
              <a:rPr lang="en-US" smtClean="0"/>
              <a:t>‹#›</a:t>
            </a:fld>
            <a:endParaRPr lang="en-US"/>
          </a:p>
        </p:txBody>
      </p:sp>
    </p:spTree>
    <p:extLst>
      <p:ext uri="{BB962C8B-B14F-4D97-AF65-F5344CB8AC3E}">
        <p14:creationId xmlns:p14="http://schemas.microsoft.com/office/powerpoint/2010/main" val="299830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icrosoft.com/en-us/windows/mixed-reality/Coordinate_systems_in_Unity.html#building_an_orientation-only_or_seated-scale_experienc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developer.microsoft.com/en-us/windows/mixed-reality/Coordinate_systems_in_Unity.html#building_a_world-scale_experien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1</a:t>
            </a:fld>
            <a:endParaRPr lang="en-US"/>
          </a:p>
        </p:txBody>
      </p:sp>
    </p:spTree>
    <p:extLst>
      <p:ext uri="{BB962C8B-B14F-4D97-AF65-F5344CB8AC3E}">
        <p14:creationId xmlns:p14="http://schemas.microsoft.com/office/powerpoint/2010/main" val="1266491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68CCEB-9B74-4B06-A035-26CD3C1A745F}" type="slidenum">
              <a:rPr lang="en-US" smtClean="0"/>
              <a:t>10</a:t>
            </a:fld>
            <a:endParaRPr lang="en-US"/>
          </a:p>
        </p:txBody>
      </p:sp>
    </p:spTree>
    <p:extLst>
      <p:ext uri="{BB962C8B-B14F-4D97-AF65-F5344CB8AC3E}">
        <p14:creationId xmlns:p14="http://schemas.microsoft.com/office/powerpoint/2010/main" val="1500938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68CCEB-9B74-4B06-A035-26CD3C1A745F}" type="slidenum">
              <a:rPr lang="en-US" smtClean="0"/>
              <a:t>11</a:t>
            </a:fld>
            <a:endParaRPr lang="en-US"/>
          </a:p>
        </p:txBody>
      </p:sp>
    </p:spTree>
    <p:extLst>
      <p:ext uri="{BB962C8B-B14F-4D97-AF65-F5344CB8AC3E}">
        <p14:creationId xmlns:p14="http://schemas.microsoft.com/office/powerpoint/2010/main" val="404896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https://developer.microsoft.com/en-us/windows/mixed-reality/coordinate_systems</a:t>
            </a:r>
          </a:p>
        </p:txBody>
      </p:sp>
      <p:sp>
        <p:nvSpPr>
          <p:cNvPr id="4" name="Slide Number Placeholder 3"/>
          <p:cNvSpPr>
            <a:spLocks noGrp="1"/>
          </p:cNvSpPr>
          <p:nvPr>
            <p:ph type="sldNum" sz="quarter" idx="10"/>
          </p:nvPr>
        </p:nvSpPr>
        <p:spPr/>
        <p:txBody>
          <a:bodyPr/>
          <a:lstStyle/>
          <a:p>
            <a:fld id="{FC68CCEB-9B74-4B06-A035-26CD3C1A745F}" type="slidenum">
              <a:rPr lang="en-US" smtClean="0"/>
              <a:t>2</a:t>
            </a:fld>
            <a:endParaRPr lang="en-US"/>
          </a:p>
        </p:txBody>
      </p:sp>
    </p:spTree>
    <p:extLst>
      <p:ext uri="{BB962C8B-B14F-4D97-AF65-F5344CB8AC3E}">
        <p14:creationId xmlns:p14="http://schemas.microsoft.com/office/powerpoint/2010/main" val="381157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Segoe UI" panose="020B0502040204020203" pitchFamily="34" charset="0"/>
              </a:rPr>
              <a:t>By default the standard Unity game objects (such as the camera) will light up immediately for a seated-scale experience, with the camera's position updated automatically as the user moves their head through the world.</a:t>
            </a:r>
          </a:p>
          <a:p>
            <a:pPr algn="l">
              <a:buFont typeface="Arial" panose="020B0604020202020204" pitchFamily="34" charset="0"/>
              <a:buChar char="•"/>
            </a:pPr>
            <a:endParaRPr lang="en-US" b="0" i="0" dirty="0">
              <a:solidFill>
                <a:srgbClr val="000000"/>
              </a:solidFill>
              <a:effectLst/>
              <a:latin typeface="Segoe UI" panose="020B0502040204020203" pitchFamily="34" charset="0"/>
            </a:endParaRPr>
          </a:p>
          <a:p>
            <a:pPr algn="l">
              <a:buFont typeface="Arial" panose="020B0604020202020204" pitchFamily="34" charset="0"/>
              <a:buChar char="•"/>
            </a:pPr>
            <a:r>
              <a:rPr lang="en-US" b="0" i="0" dirty="0">
                <a:solidFill>
                  <a:srgbClr val="000000"/>
                </a:solidFill>
                <a:effectLst/>
                <a:latin typeface="Segoe UI" panose="020B0502040204020203" pitchFamily="34" charset="0"/>
              </a:rPr>
              <a:t>If you're looking to build an </a:t>
            </a:r>
            <a:r>
              <a:rPr lang="en-US" b="1" i="0" dirty="0">
                <a:solidFill>
                  <a:srgbClr val="000000"/>
                </a:solidFill>
                <a:effectLst/>
                <a:latin typeface="Segoe UI" panose="020B0502040204020203" pitchFamily="34" charset="0"/>
              </a:rPr>
              <a:t>orientation-only</a:t>
            </a:r>
            <a:r>
              <a:rPr lang="en-US" b="0" i="0" dirty="0">
                <a:solidFill>
                  <a:srgbClr val="000000"/>
                </a:solidFill>
                <a:effectLst/>
                <a:latin typeface="Segoe UI" panose="020B0502040204020203" pitchFamily="34" charset="0"/>
              </a:rPr>
              <a:t> or </a:t>
            </a:r>
            <a:r>
              <a:rPr lang="en-US" b="1" i="0" dirty="0">
                <a:solidFill>
                  <a:srgbClr val="000000"/>
                </a:solidFill>
                <a:effectLst/>
                <a:latin typeface="Segoe UI" panose="020B0502040204020203" pitchFamily="34" charset="0"/>
              </a:rPr>
              <a:t>seated-scale experience</a:t>
            </a:r>
            <a:r>
              <a:rPr lang="en-US" b="0" i="0" dirty="0">
                <a:solidFill>
                  <a:srgbClr val="000000"/>
                </a:solidFill>
                <a:effectLst/>
                <a:latin typeface="Segoe UI" panose="020B0502040204020203" pitchFamily="34" charset="0"/>
              </a:rPr>
              <a:t>, you'll need to set Unity's tracking space type to </a:t>
            </a:r>
            <a:r>
              <a:rPr lang="en-US" b="0" i="0" u="none" strike="noStrike" dirty="0">
                <a:solidFill>
                  <a:srgbClr val="006CD8"/>
                </a:solidFill>
                <a:effectLst/>
                <a:latin typeface="Segoe UI" panose="020B0502040204020203" pitchFamily="34" charset="0"/>
                <a:hlinkClick r:id="rId3"/>
              </a:rPr>
              <a:t>Stationary</a:t>
            </a:r>
            <a:r>
              <a:rPr lang="en-US" b="0" i="0" dirty="0">
                <a:solidFill>
                  <a:srgbClr val="000000"/>
                </a:solidFill>
                <a:effectLst/>
                <a:latin typeface="Segoe UI" panose="020B0502040204020203" pitchFamily="34" charset="0"/>
              </a:rPr>
              <a:t>.</a:t>
            </a:r>
          </a:p>
          <a:p>
            <a:pPr algn="l">
              <a:buFont typeface="Arial" panose="020B0604020202020204" pitchFamily="34" charset="0"/>
              <a:buChar char="•"/>
            </a:pPr>
            <a:r>
              <a:rPr lang="en-US" b="0" i="0" dirty="0">
                <a:solidFill>
                  <a:srgbClr val="000000"/>
                </a:solidFill>
                <a:effectLst/>
                <a:latin typeface="Segoe UI" panose="020B0502040204020203" pitchFamily="34" charset="0"/>
              </a:rPr>
              <a:t>If you're looking to build a </a:t>
            </a:r>
            <a:r>
              <a:rPr lang="en-US" b="1" i="0" dirty="0">
                <a:solidFill>
                  <a:srgbClr val="000000"/>
                </a:solidFill>
                <a:effectLst/>
                <a:latin typeface="Segoe UI" panose="020B0502040204020203" pitchFamily="34" charset="0"/>
              </a:rPr>
              <a:t>standing-scale</a:t>
            </a:r>
            <a:r>
              <a:rPr lang="en-US" b="0" i="0" dirty="0">
                <a:solidFill>
                  <a:srgbClr val="000000"/>
                </a:solidFill>
                <a:effectLst/>
                <a:latin typeface="Segoe UI" panose="020B0502040204020203" pitchFamily="34" charset="0"/>
              </a:rPr>
              <a:t> or </a:t>
            </a:r>
            <a:r>
              <a:rPr lang="en-US" b="1" i="0" dirty="0">
                <a:solidFill>
                  <a:srgbClr val="000000"/>
                </a:solidFill>
                <a:effectLst/>
                <a:latin typeface="Segoe UI" panose="020B0502040204020203" pitchFamily="34" charset="0"/>
              </a:rPr>
              <a:t>room-scale experience</a:t>
            </a:r>
            <a:r>
              <a:rPr lang="en-US" b="0" i="0" dirty="0">
                <a:solidFill>
                  <a:srgbClr val="000000"/>
                </a:solidFill>
                <a:effectLst/>
                <a:latin typeface="Segoe UI" panose="020B0502040204020203" pitchFamily="34" charset="0"/>
              </a:rPr>
              <a:t>, you'll need to ensure Unity's tracking space type is successfully set to </a:t>
            </a:r>
            <a:r>
              <a:rPr lang="en-US" b="0" i="0" u="none" strike="noStrike" dirty="0" err="1">
                <a:solidFill>
                  <a:srgbClr val="006CD8"/>
                </a:solidFill>
                <a:effectLst/>
                <a:latin typeface="Segoe UI" panose="020B0502040204020203" pitchFamily="34" charset="0"/>
                <a:hlinkClick r:id="rId3"/>
              </a:rPr>
              <a:t>RoomScale</a:t>
            </a:r>
            <a:r>
              <a:rPr lang="en-US" b="0" i="0" dirty="0">
                <a:solidFill>
                  <a:srgbClr val="000000"/>
                </a:solidFill>
                <a:effectLst/>
                <a:latin typeface="Segoe UI" panose="020B0502040204020203" pitchFamily="34" charset="0"/>
              </a:rPr>
              <a:t>.</a:t>
            </a:r>
          </a:p>
          <a:p>
            <a:pPr algn="l">
              <a:buFont typeface="Arial" panose="020B0604020202020204" pitchFamily="34" charset="0"/>
              <a:buChar char="•"/>
            </a:pPr>
            <a:r>
              <a:rPr lang="en-US" b="0" i="0" dirty="0">
                <a:solidFill>
                  <a:srgbClr val="000000"/>
                </a:solidFill>
                <a:effectLst/>
                <a:latin typeface="Segoe UI" panose="020B0502040204020203" pitchFamily="34" charset="0"/>
              </a:rPr>
              <a:t>If you're looking to build a </a:t>
            </a:r>
            <a:r>
              <a:rPr lang="en-US" b="1" i="0" dirty="0">
                <a:solidFill>
                  <a:srgbClr val="000000"/>
                </a:solidFill>
                <a:effectLst/>
                <a:latin typeface="Segoe UI" panose="020B0502040204020203" pitchFamily="34" charset="0"/>
              </a:rPr>
              <a:t>world-scale</a:t>
            </a:r>
            <a:r>
              <a:rPr lang="en-US" b="0" i="0" dirty="0">
                <a:solidFill>
                  <a:srgbClr val="000000"/>
                </a:solidFill>
                <a:effectLst/>
                <a:latin typeface="Segoe UI" panose="020B0502040204020203" pitchFamily="34" charset="0"/>
              </a:rPr>
              <a:t> experience on HoloLens, letting users roam beyond 5 meters, you'll need to use the </a:t>
            </a:r>
            <a:r>
              <a:rPr lang="en-US" b="0" i="0" u="none" strike="noStrike" dirty="0" err="1">
                <a:solidFill>
                  <a:srgbClr val="006CD8"/>
                </a:solidFill>
                <a:effectLst/>
                <a:latin typeface="Segoe UI" panose="020B0502040204020203" pitchFamily="34" charset="0"/>
                <a:hlinkClick r:id="rId4"/>
              </a:rPr>
              <a:t>WorldAnchor</a:t>
            </a:r>
            <a:r>
              <a:rPr lang="en-US" b="0" i="0" dirty="0">
                <a:solidFill>
                  <a:srgbClr val="000000"/>
                </a:solidFill>
                <a:effectLst/>
                <a:latin typeface="Segoe UI" panose="020B0502040204020203" pitchFamily="34" charset="0"/>
              </a:rPr>
              <a:t> component.</a:t>
            </a:r>
          </a:p>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3</a:t>
            </a:fld>
            <a:endParaRPr lang="en-US"/>
          </a:p>
        </p:txBody>
      </p:sp>
    </p:spTree>
    <p:extLst>
      <p:ext uri="{BB962C8B-B14F-4D97-AF65-F5344CB8AC3E}">
        <p14:creationId xmlns:p14="http://schemas.microsoft.com/office/powerpoint/2010/main" val="369044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Locomotion is one of the most glaring problems plaguing developers who work on VR games. In traditional video games, movement mechanics are pretty much locked down: You either have a keyboard and mouse or a gamepad. In the case of the former, you’ll use the arrow keys or the WASD keys to move forward and aft and strafe from side to side. In modern games, you make use of the mouse for aiming, targeting, or navigating menu items. Gamepads come with consoles, so developers always have a standard control scheme to work with that doesn’t change much from game to game.</a:t>
            </a:r>
          </a:p>
          <a:p>
            <a:endParaRPr lang="en-US" dirty="0"/>
          </a:p>
          <a:p>
            <a:r>
              <a:rPr lang="en-US" dirty="0"/>
              <a:t>You won’t find many VR-supported games that use keyboard and mouse configurations, but there are many VR games that take advantage of traditional gamepads. There’s nothing stopping developers from supporting the classic two-</a:t>
            </a:r>
            <a:r>
              <a:rPr lang="en-US" dirty="0" err="1"/>
              <a:t>thumbstick</a:t>
            </a:r>
            <a:r>
              <a:rPr lang="en-US" dirty="0"/>
              <a:t> artificial locomotion method</a:t>
            </a:r>
          </a:p>
        </p:txBody>
      </p:sp>
      <p:sp>
        <p:nvSpPr>
          <p:cNvPr id="4" name="Slide Number Placeholder 3"/>
          <p:cNvSpPr>
            <a:spLocks noGrp="1"/>
          </p:cNvSpPr>
          <p:nvPr>
            <p:ph type="sldNum" sz="quarter" idx="10"/>
          </p:nvPr>
        </p:nvSpPr>
        <p:spPr/>
        <p:txBody>
          <a:bodyPr/>
          <a:lstStyle/>
          <a:p>
            <a:fld id="{FC68CCEB-9B74-4B06-A035-26CD3C1A745F}" type="slidenum">
              <a:rPr lang="en-US" smtClean="0"/>
              <a:t>4</a:t>
            </a:fld>
            <a:endParaRPr lang="en-US"/>
          </a:p>
        </p:txBody>
      </p:sp>
    </p:spTree>
    <p:extLst>
      <p:ext uri="{BB962C8B-B14F-4D97-AF65-F5344CB8AC3E}">
        <p14:creationId xmlns:p14="http://schemas.microsoft.com/office/powerpoint/2010/main" val="1049869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Teleportation - </a:t>
            </a:r>
            <a:r>
              <a:rPr lang="en-US" sz="1200" b="0" i="0" kern="1200" dirty="0">
                <a:solidFill>
                  <a:schemeClr val="tx1"/>
                </a:solidFill>
                <a:effectLst/>
                <a:latin typeface="+mn-lt"/>
                <a:ea typeface="+mn-ea"/>
                <a:cs typeface="+mn-cs"/>
              </a:rPr>
              <a:t>Look or point in the direction you want to go and click a button to warp. Can be Immersion breaking, Exhausting, confusing in move from point A-B puzzle games.</a:t>
            </a:r>
            <a:endParaRPr lang="en-US" dirty="0"/>
          </a:p>
          <a:p>
            <a:endParaRPr lang="en-US" dirty="0"/>
          </a:p>
          <a:p>
            <a:r>
              <a:rPr lang="en-US" dirty="0"/>
              <a:t>Cloudstep - </a:t>
            </a:r>
            <a:r>
              <a:rPr lang="en-US" sz="1200" b="0" i="0" kern="1200" dirty="0">
                <a:solidFill>
                  <a:schemeClr val="tx1"/>
                </a:solidFill>
                <a:effectLst/>
                <a:latin typeface="+mn-lt"/>
                <a:ea typeface="+mn-ea"/>
                <a:cs typeface="+mn-cs"/>
              </a:rPr>
              <a:t>Using the analog stick from a gamepad, players will move in that direction in discreet steps, similar to miniature teleportation's. This method removes all </a:t>
            </a:r>
            <a:r>
              <a:rPr lang="en-US" sz="1200" b="0" i="0" kern="1200" dirty="0" err="1">
                <a:solidFill>
                  <a:schemeClr val="tx1"/>
                </a:solidFill>
                <a:effectLst/>
                <a:latin typeface="+mn-lt"/>
                <a:ea typeface="+mn-ea"/>
                <a:cs typeface="+mn-cs"/>
              </a:rPr>
              <a:t>vection</a:t>
            </a:r>
            <a:r>
              <a:rPr lang="en-US" sz="1200" b="0" i="0" kern="1200" dirty="0">
                <a:solidFill>
                  <a:schemeClr val="tx1"/>
                </a:solidFill>
                <a:effectLst/>
                <a:latin typeface="+mn-lt"/>
                <a:ea typeface="+mn-ea"/>
                <a:cs typeface="+mn-cs"/>
              </a:rPr>
              <a:t>, hence eliminating simulator sickness with first person locomotion.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Blink - Builds upon Teleportation to create 3 more types of movement techniques called Cinematic Blink, Precision Blink and Volume Blink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Arm Swinger - Players move by swinging their arms as if they are running but do not move their legs. Has the drawback of weapons or actions cannot be used or preformed with hands while moving.</a:t>
            </a:r>
          </a:p>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5</a:t>
            </a:fld>
            <a:endParaRPr lang="en-US"/>
          </a:p>
        </p:txBody>
      </p:sp>
    </p:spTree>
    <p:extLst>
      <p:ext uri="{BB962C8B-B14F-4D97-AF65-F5344CB8AC3E}">
        <p14:creationId xmlns:p14="http://schemas.microsoft.com/office/powerpoint/2010/main" val="101574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Teleportation is undeniably one of the most comfortable VR locomotion solutions around, but it’s not for everyone, and it’s certainly not suitable for every type of game. Being able to move great distances in the blink of an eye feels like a cheat to some people. Admittedly, it’s not the best solution for competitive gameplay.</a:t>
            </a:r>
          </a:p>
          <a:p>
            <a:endParaRPr lang="en-US" dirty="0"/>
          </a:p>
          <a:p>
            <a:r>
              <a:rPr lang="en-US" dirty="0"/>
              <a:t>Offer multiple locomotion solutions if possible</a:t>
            </a:r>
          </a:p>
        </p:txBody>
      </p:sp>
      <p:sp>
        <p:nvSpPr>
          <p:cNvPr id="4" name="Slide Number Placeholder 3"/>
          <p:cNvSpPr>
            <a:spLocks noGrp="1"/>
          </p:cNvSpPr>
          <p:nvPr>
            <p:ph type="sldNum" sz="quarter" idx="10"/>
          </p:nvPr>
        </p:nvSpPr>
        <p:spPr/>
        <p:txBody>
          <a:bodyPr/>
          <a:lstStyle/>
          <a:p>
            <a:fld id="{FC68CCEB-9B74-4B06-A035-26CD3C1A745F}" type="slidenum">
              <a:rPr lang="en-US" smtClean="0"/>
              <a:t>6</a:t>
            </a:fld>
            <a:endParaRPr lang="en-US"/>
          </a:p>
        </p:txBody>
      </p:sp>
    </p:spTree>
    <p:extLst>
      <p:ext uri="{BB962C8B-B14F-4D97-AF65-F5344CB8AC3E}">
        <p14:creationId xmlns:p14="http://schemas.microsoft.com/office/powerpoint/2010/main" val="1057772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68CCEB-9B74-4B06-A035-26CD3C1A745F}" type="slidenum">
              <a:rPr lang="en-US" smtClean="0"/>
              <a:t>7</a:t>
            </a:fld>
            <a:endParaRPr lang="en-US"/>
          </a:p>
        </p:txBody>
      </p:sp>
    </p:spTree>
    <p:extLst>
      <p:ext uri="{BB962C8B-B14F-4D97-AF65-F5344CB8AC3E}">
        <p14:creationId xmlns:p14="http://schemas.microsoft.com/office/powerpoint/2010/main" val="385492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8</a:t>
            </a:fld>
            <a:endParaRPr lang="en-US"/>
          </a:p>
        </p:txBody>
      </p:sp>
    </p:spTree>
    <p:extLst>
      <p:ext uri="{BB962C8B-B14F-4D97-AF65-F5344CB8AC3E}">
        <p14:creationId xmlns:p14="http://schemas.microsoft.com/office/powerpoint/2010/main" val="262473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BrushController</a:t>
            </a:r>
            <a:r>
              <a:rPr lang="en-US" sz="1200" b="0" i="0" kern="1200" dirty="0">
                <a:solidFill>
                  <a:schemeClr val="tx1"/>
                </a:solidFill>
                <a:effectLst/>
                <a:latin typeface="+mn-lt"/>
                <a:ea typeface="+mn-ea"/>
                <a:cs typeface="+mn-cs"/>
              </a:rPr>
              <a:t> subscribes to the </a:t>
            </a:r>
            <a:r>
              <a:rPr lang="en-US" sz="1200" b="0" i="0" kern="1200" dirty="0" err="1">
                <a:solidFill>
                  <a:schemeClr val="tx1"/>
                </a:solidFill>
                <a:effectLst/>
                <a:latin typeface="+mn-lt"/>
                <a:ea typeface="+mn-ea"/>
                <a:cs typeface="+mn-cs"/>
              </a:rPr>
              <a:t>InteractionManager's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InteractionSourcePressed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InteractionSourceReleased</a:t>
            </a:r>
            <a:r>
              <a:rPr lang="en-US" sz="1200" b="0" i="0" kern="1200" dirty="0">
                <a:solidFill>
                  <a:schemeClr val="tx1"/>
                </a:solidFill>
                <a:effectLst/>
                <a:latin typeface="+mn-lt"/>
                <a:ea typeface="+mn-ea"/>
                <a:cs typeface="+mn-cs"/>
              </a:rPr>
              <a:t> events. When </a:t>
            </a:r>
            <a:r>
              <a:rPr lang="en-US" sz="1200" b="0" i="0" kern="1200" dirty="0" err="1">
                <a:solidFill>
                  <a:schemeClr val="tx1"/>
                </a:solidFill>
                <a:effectLst/>
                <a:latin typeface="+mn-lt"/>
                <a:ea typeface="+mn-ea"/>
                <a:cs typeface="+mn-cs"/>
              </a:rPr>
              <a:t>InteractionSourcePressed</a:t>
            </a:r>
            <a:r>
              <a:rPr lang="en-US" sz="1200" b="0" i="0" kern="1200" dirty="0">
                <a:solidFill>
                  <a:schemeClr val="tx1"/>
                </a:solidFill>
                <a:effectLst/>
                <a:latin typeface="+mn-lt"/>
                <a:ea typeface="+mn-ea"/>
                <a:cs typeface="+mn-cs"/>
              </a:rPr>
              <a:t> event is triggered, the brush's Draw property is set to true; when </a:t>
            </a:r>
            <a:r>
              <a:rPr lang="en-US" sz="1200" b="0" i="0" kern="1200" dirty="0" err="1">
                <a:solidFill>
                  <a:schemeClr val="tx1"/>
                </a:solidFill>
                <a:effectLst/>
                <a:latin typeface="+mn-lt"/>
                <a:ea typeface="+mn-ea"/>
                <a:cs typeface="+mn-cs"/>
              </a:rPr>
              <a:t>InteractionSourceReleased</a:t>
            </a:r>
            <a:r>
              <a:rPr lang="en-US" sz="1200" b="0" i="0" kern="1200" dirty="0">
                <a:solidFill>
                  <a:schemeClr val="tx1"/>
                </a:solidFill>
                <a:effectLst/>
                <a:latin typeface="+mn-lt"/>
                <a:ea typeface="+mn-ea"/>
                <a:cs typeface="+mn-cs"/>
              </a:rPr>
              <a:t> event is triggered, the brush's Draw property is set to false. While Draw is set to true, the brush will generate points in an instantiated Unity </a:t>
            </a:r>
            <a:r>
              <a:rPr lang="en-US" sz="1200" b="0" i="0" kern="1200" dirty="0" err="1">
                <a:solidFill>
                  <a:schemeClr val="tx1"/>
                </a:solidFill>
                <a:effectLst/>
                <a:latin typeface="+mn-lt"/>
                <a:ea typeface="+mn-ea"/>
                <a:cs typeface="+mn-cs"/>
              </a:rPr>
              <a:t>LineRenderer</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C68CCEB-9B74-4B06-A035-26CD3C1A745F}" type="slidenum">
              <a:rPr lang="en-US" smtClean="0"/>
              <a:t>9</a:t>
            </a:fld>
            <a:endParaRPr lang="en-US"/>
          </a:p>
        </p:txBody>
      </p:sp>
    </p:spTree>
    <p:extLst>
      <p:ext uri="{BB962C8B-B14F-4D97-AF65-F5344CB8AC3E}">
        <p14:creationId xmlns:p14="http://schemas.microsoft.com/office/powerpoint/2010/main" val="1314016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loLens_Img_Side_Title_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9704" y="2266715"/>
            <a:ext cx="2216976" cy="1470025"/>
          </a:xfrm>
        </p:spPr>
        <p:txBody>
          <a:bodyPr anchor="b"/>
          <a:lstStyle>
            <a:lvl1pPr algn="l">
              <a:defRPr sz="3200" baseline="0">
                <a:solidFill>
                  <a:schemeClr val="bg1">
                    <a:alpha val="99000"/>
                  </a:schemeClr>
                </a:solidFill>
              </a:defRPr>
            </a:lvl1pPr>
          </a:lstStyle>
          <a:p>
            <a:endParaRPr lang="en-US" dirty="0"/>
          </a:p>
        </p:txBody>
      </p:sp>
      <p:sp>
        <p:nvSpPr>
          <p:cNvPr id="3" name="Subtitle 2"/>
          <p:cNvSpPr>
            <a:spLocks noGrp="1"/>
          </p:cNvSpPr>
          <p:nvPr>
            <p:ph type="subTitle" idx="1"/>
          </p:nvPr>
        </p:nvSpPr>
        <p:spPr>
          <a:xfrm>
            <a:off x="429704" y="3664145"/>
            <a:ext cx="2216976" cy="545755"/>
          </a:xfrm>
        </p:spPr>
        <p:txBody>
          <a:bodyPr anchor="t">
            <a:noAutofit/>
          </a:bodyPr>
          <a:lstStyle>
            <a:lvl1pPr marL="0" indent="0" algn="l" defTabSz="914400" rtl="0" eaLnBrk="1" latinLnBrk="0" hangingPunct="1">
              <a:spcBef>
                <a:spcPts val="0"/>
              </a:spcBef>
              <a:spcAft>
                <a:spcPts val="600"/>
              </a:spcAft>
              <a:buSzPct val="90000"/>
              <a:buFont typeface="Wingdings" pitchFamily="2" charset="2"/>
              <a:buNone/>
              <a:defRPr lang="en-US" sz="1400" kern="1200" dirty="0">
                <a:solidFill>
                  <a:schemeClr val="accent3">
                    <a:alpha val="99000"/>
                  </a:schemeClr>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6428" r="23480"/>
          <a:stretch/>
        </p:blipFill>
        <p:spPr>
          <a:xfrm>
            <a:off x="3073400" y="0"/>
            <a:ext cx="9115425" cy="6858000"/>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9704" y="6201662"/>
            <a:ext cx="1176528" cy="237744"/>
          </a:xfrm>
          <a:prstGeom prst="rect">
            <a:avLst/>
          </a:prstGeom>
        </p:spPr>
      </p:pic>
    </p:spTree>
    <p:extLst>
      <p:ext uri="{BB962C8B-B14F-4D97-AF65-F5344CB8AC3E}">
        <p14:creationId xmlns:p14="http://schemas.microsoft.com/office/powerpoint/2010/main" val="282999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704" y="2981762"/>
            <a:ext cx="7003155" cy="1362075"/>
          </a:xfrm>
        </p:spPr>
        <p:txBody>
          <a:bodyPr anchor="t"/>
          <a:lstStyle>
            <a:lvl1pPr algn="l">
              <a:defRPr sz="3200" b="0" cap="none" baseline="0">
                <a:solidFill>
                  <a:schemeClr val="bg1">
                    <a:alpha val="99000"/>
                  </a:schemeClr>
                </a:solidFill>
              </a:defRPr>
            </a:lvl1pPr>
          </a:lstStyle>
          <a:p>
            <a:r>
              <a:rPr lang="en-US" dirty="0"/>
              <a:t>Click to edit Master title style</a:t>
            </a:r>
          </a:p>
        </p:txBody>
      </p:sp>
      <p:sp>
        <p:nvSpPr>
          <p:cNvPr id="3" name="Text Placeholder 2"/>
          <p:cNvSpPr>
            <a:spLocks noGrp="1"/>
          </p:cNvSpPr>
          <p:nvPr>
            <p:ph type="body" idx="1"/>
          </p:nvPr>
        </p:nvSpPr>
        <p:spPr>
          <a:xfrm>
            <a:off x="429704" y="1481574"/>
            <a:ext cx="7019632" cy="1500187"/>
          </a:xfrm>
        </p:spPr>
        <p:txBody>
          <a:bodyPr anchor="b"/>
          <a:lstStyle>
            <a:lvl1pPr marL="0" indent="0">
              <a:buNone/>
              <a:defRPr sz="1400">
                <a:solidFill>
                  <a:schemeClr val="bg1">
                    <a:alpha val="99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05329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Logo">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521208" y="393192"/>
            <a:ext cx="11146536" cy="557784"/>
          </a:xfrm>
          <a:prstGeom prst="rect">
            <a:avLst/>
          </a:prstGeom>
        </p:spPr>
        <p:txBody>
          <a:bodyPr vert="horz" wrap="square" lIns="0" tIns="45720" rIns="0" bIns="45720" rtlCol="0" anchor="t">
            <a:noAutofit/>
          </a:bodyPr>
          <a:lstStyle/>
          <a:p>
            <a:r>
              <a:rPr lang="en-US" dirty="0"/>
              <a:t>Click to edit Master title style</a:t>
            </a:r>
          </a:p>
        </p:txBody>
      </p:sp>
      <p:sp>
        <p:nvSpPr>
          <p:cNvPr id="13" name="Text Placeholder 2"/>
          <p:cNvSpPr>
            <a:spLocks noGrp="1"/>
          </p:cNvSpPr>
          <p:nvPr>
            <p:ph idx="1"/>
          </p:nvPr>
        </p:nvSpPr>
        <p:spPr>
          <a:xfrm>
            <a:off x="521208" y="1188720"/>
            <a:ext cx="11146536" cy="502920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4270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_Logo">
    <p:spTree>
      <p:nvGrpSpPr>
        <p:cNvPr id="1" name=""/>
        <p:cNvGrpSpPr/>
        <p:nvPr/>
      </p:nvGrpSpPr>
      <p:grpSpPr>
        <a:xfrm>
          <a:off x="0" y="0"/>
          <a:ext cx="0" cy="0"/>
          <a:chOff x="0" y="0"/>
          <a:chExt cx="0" cy="0"/>
        </a:xfrm>
      </p:grpSpPr>
      <p:sp>
        <p:nvSpPr>
          <p:cNvPr id="2" name="Title 1"/>
          <p:cNvSpPr>
            <a:spLocks noGrp="1"/>
          </p:cNvSpPr>
          <p:nvPr>
            <p:ph type="title"/>
          </p:nvPr>
        </p:nvSpPr>
        <p:spPr>
          <a:xfrm>
            <a:off x="518605" y="393192"/>
            <a:ext cx="11146536" cy="557784"/>
          </a:xfrm>
        </p:spPr>
        <p:txBody>
          <a:bodyPr/>
          <a:lstStyle>
            <a:lvl1pPr>
              <a:defRPr>
                <a:solidFill>
                  <a:srgbClr val="0078D7"/>
                </a:solidFill>
              </a:defRPr>
            </a:lvl1pPr>
          </a:lstStyle>
          <a:p>
            <a:r>
              <a:rPr lang="en-US" dirty="0"/>
              <a:t>Click to edit Master title style</a:t>
            </a:r>
          </a:p>
        </p:txBody>
      </p:sp>
      <p:sp>
        <p:nvSpPr>
          <p:cNvPr id="3" name="Content Placeholder 2"/>
          <p:cNvSpPr>
            <a:spLocks noGrp="1"/>
          </p:cNvSpPr>
          <p:nvPr>
            <p:ph sz="half" idx="1"/>
          </p:nvPr>
        </p:nvSpPr>
        <p:spPr>
          <a:xfrm>
            <a:off x="518605" y="1188719"/>
            <a:ext cx="5486400" cy="5029200"/>
          </a:xfrm>
        </p:spPr>
        <p:txBody>
          <a:bodyPr>
            <a:noAutofit/>
          </a:bodyPr>
          <a:lstStyle>
            <a:lvl1pPr>
              <a:defRPr sz="1400">
                <a:solidFill>
                  <a:schemeClr val="tx1">
                    <a:lumMod val="65000"/>
                    <a:lumOff val="35000"/>
                    <a:alpha val="99000"/>
                  </a:schemeClr>
                </a:solidFill>
              </a:defRPr>
            </a:lvl1pPr>
            <a:lvl2pPr>
              <a:defRPr sz="1100">
                <a:solidFill>
                  <a:schemeClr val="tx1">
                    <a:lumMod val="65000"/>
                    <a:lumOff val="35000"/>
                    <a:alpha val="99000"/>
                  </a:schemeClr>
                </a:solidFill>
              </a:defRPr>
            </a:lvl2pPr>
            <a:lvl3pPr>
              <a:defRPr sz="1050">
                <a:solidFill>
                  <a:schemeClr val="tx1">
                    <a:lumMod val="65000"/>
                    <a:lumOff val="35000"/>
                    <a:alpha val="99000"/>
                  </a:schemeClr>
                </a:solidFill>
              </a:defRPr>
            </a:lvl3pPr>
            <a:lvl4pPr>
              <a:defRPr sz="1000">
                <a:solidFill>
                  <a:schemeClr val="tx1">
                    <a:lumMod val="65000"/>
                    <a:lumOff val="35000"/>
                    <a:alpha val="99000"/>
                  </a:schemeClr>
                </a:solidFill>
              </a:defRPr>
            </a:lvl4pPr>
            <a:lvl5pPr>
              <a:defRPr sz="1000">
                <a:solidFill>
                  <a:schemeClr val="tx1">
                    <a:lumMod val="65000"/>
                    <a:lumOff val="35000"/>
                    <a:alpha val="99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8741" y="1188719"/>
            <a:ext cx="5486400" cy="5029200"/>
          </a:xfrm>
        </p:spPr>
        <p:txBody>
          <a:bodyPr>
            <a:noAutofit/>
          </a:bodyPr>
          <a:lstStyle>
            <a:lvl1pPr>
              <a:defRPr sz="1400">
                <a:solidFill>
                  <a:schemeClr val="tx1">
                    <a:lumMod val="65000"/>
                    <a:lumOff val="35000"/>
                    <a:alpha val="99000"/>
                  </a:schemeClr>
                </a:solidFill>
              </a:defRPr>
            </a:lvl1pPr>
            <a:lvl2pPr>
              <a:defRPr sz="1100">
                <a:solidFill>
                  <a:schemeClr val="tx1">
                    <a:lumMod val="65000"/>
                    <a:lumOff val="35000"/>
                    <a:alpha val="99000"/>
                  </a:schemeClr>
                </a:solidFill>
              </a:defRPr>
            </a:lvl2pPr>
            <a:lvl3pPr>
              <a:defRPr sz="1050">
                <a:solidFill>
                  <a:schemeClr val="tx1">
                    <a:lumMod val="65000"/>
                    <a:lumOff val="35000"/>
                    <a:alpha val="99000"/>
                  </a:schemeClr>
                </a:solidFill>
              </a:defRPr>
            </a:lvl3pPr>
            <a:lvl4pPr>
              <a:defRPr sz="1000">
                <a:solidFill>
                  <a:schemeClr val="tx1">
                    <a:lumMod val="65000"/>
                    <a:lumOff val="35000"/>
                    <a:alpha val="99000"/>
                  </a:schemeClr>
                </a:solidFill>
              </a:defRPr>
            </a:lvl4pPr>
            <a:lvl5pPr>
              <a:defRPr sz="1000">
                <a:solidFill>
                  <a:schemeClr val="tx1">
                    <a:lumMod val="65000"/>
                    <a:lumOff val="35000"/>
                    <a:alpha val="99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5942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_Logo">
    <p:spTree>
      <p:nvGrpSpPr>
        <p:cNvPr id="1" name=""/>
        <p:cNvGrpSpPr/>
        <p:nvPr/>
      </p:nvGrpSpPr>
      <p:grpSpPr>
        <a:xfrm>
          <a:off x="0" y="0"/>
          <a:ext cx="0" cy="0"/>
          <a:chOff x="0" y="0"/>
          <a:chExt cx="0" cy="0"/>
        </a:xfrm>
      </p:grpSpPr>
      <p:sp>
        <p:nvSpPr>
          <p:cNvPr id="2" name="Title 1"/>
          <p:cNvSpPr>
            <a:spLocks noGrp="1"/>
          </p:cNvSpPr>
          <p:nvPr>
            <p:ph type="title"/>
          </p:nvPr>
        </p:nvSpPr>
        <p:spPr>
          <a:xfrm>
            <a:off x="518605" y="393192"/>
            <a:ext cx="11146536" cy="557784"/>
          </a:xfrm>
        </p:spPr>
        <p:txBody>
          <a:bodyPr/>
          <a:lstStyle>
            <a:lvl1pPr>
              <a:defRPr>
                <a:solidFill>
                  <a:srgbClr val="0078D7"/>
                </a:solidFill>
              </a:defRPr>
            </a:lvl1pPr>
          </a:lstStyle>
          <a:p>
            <a:r>
              <a:rPr lang="en-US" dirty="0"/>
              <a:t>Click to edit Master title style</a:t>
            </a:r>
          </a:p>
        </p:txBody>
      </p:sp>
    </p:spTree>
    <p:extLst>
      <p:ext uri="{BB962C8B-B14F-4D97-AF65-F5344CB8AC3E}">
        <p14:creationId xmlns:p14="http://schemas.microsoft.com/office/powerpoint/2010/main" val="4019706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icroso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18631" y="3113532"/>
            <a:ext cx="2951563" cy="630936"/>
          </a:xfrm>
          <a:prstGeom prst="rect">
            <a:avLst/>
          </a:prstGeom>
        </p:spPr>
      </p:pic>
      <p:sp>
        <p:nvSpPr>
          <p:cNvPr id="5" name="Text Box 3"/>
          <p:cNvSpPr txBox="1">
            <a:spLocks noChangeArrowheads="1"/>
          </p:cNvSpPr>
          <p:nvPr userDrawn="1"/>
        </p:nvSpPr>
        <p:spPr bwMode="blackWhite">
          <a:xfrm>
            <a:off x="247015" y="5766050"/>
            <a:ext cx="11064874" cy="851469"/>
          </a:xfrm>
          <a:prstGeom prst="rect">
            <a:avLst/>
          </a:prstGeom>
          <a:noFill/>
          <a:ln w="12700">
            <a:noFill/>
            <a:miter lim="800000"/>
            <a:headEnd type="none" w="sm" len="sm"/>
            <a:tailEnd type="none" w="sm" len="sm"/>
          </a:ln>
          <a:effectLst/>
        </p:spPr>
        <p:txBody>
          <a:bodyPr vert="horz" wrap="square" lIns="91393" tIns="45697" rIns="91393" bIns="45697" numCol="1" anchor="t" anchorCtr="0" compatLnSpc="1">
            <a:prstTxWarp prst="textNoShape">
              <a:avLst/>
            </a:prstTxWarp>
            <a:spAutoFit/>
          </a:bodyPr>
          <a:lstStyle/>
          <a:p>
            <a:pPr algn="l" defTabSz="913795" eaLnBrk="0" hangingPunct="0">
              <a:spcAft>
                <a:spcPts val="800"/>
              </a:spcAft>
            </a:pPr>
            <a:r>
              <a:rPr lang="en-US" sz="900" dirty="0">
                <a:solidFill>
                  <a:schemeClr val="accent2">
                    <a:alpha val="99000"/>
                  </a:schemeClr>
                </a:solidFill>
                <a:cs typeface="Arial" charset="0"/>
              </a:rPr>
              <a:t>© 2017 Microsoft </a:t>
            </a:r>
          </a:p>
          <a:p>
            <a:pPr algn="l" defTabSz="913795" eaLnBrk="0" hangingPunct="0">
              <a:spcAft>
                <a:spcPts val="800"/>
              </a:spcAft>
            </a:pPr>
            <a:r>
              <a:rPr lang="en-US" sz="900" dirty="0">
                <a:solidFill>
                  <a:schemeClr val="accent2">
                    <a:alpha val="99000"/>
                  </a:schemeClr>
                </a:solidFill>
                <a:cs typeface="Arial" charset="0"/>
              </a:rPr>
              <a:t>The information herein is for informational purposes only and represents the current view of Microsoft Corporation as of the date of this presentation. Because Microsoft must respond to changing </a:t>
            </a:r>
            <a:br>
              <a:rPr lang="en-US" sz="900" dirty="0">
                <a:solidFill>
                  <a:schemeClr val="accent2">
                    <a:alpha val="99000"/>
                  </a:schemeClr>
                </a:solidFill>
                <a:cs typeface="Arial" charset="0"/>
              </a:rPr>
            </a:br>
            <a:r>
              <a:rPr lang="en-US" sz="900" dirty="0">
                <a:solidFill>
                  <a:schemeClr val="accent2">
                    <a:alpha val="99000"/>
                  </a:schemeClr>
                </a:solidFill>
                <a:cs typeface="Arial" charset="0"/>
              </a:rPr>
              <a:t>market conditions, it should not be interpreted to be a commitment on the part of Microsoft, and Microsoft cannot guarantee the accuracy of any information provided after the date of this presentation.  </a:t>
            </a:r>
          </a:p>
          <a:p>
            <a:pPr algn="l" defTabSz="913795" eaLnBrk="0" hangingPunct="0">
              <a:spcAft>
                <a:spcPts val="800"/>
              </a:spcAft>
            </a:pPr>
            <a:r>
              <a:rPr lang="en-US" sz="900" dirty="0">
                <a:solidFill>
                  <a:schemeClr val="accent2">
                    <a:alpha val="99000"/>
                  </a:schemeClr>
                </a:solidFill>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28739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3763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loLens_No_Img_Side_Divider_50/50">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0" y="-2"/>
            <a:ext cx="6094413" cy="68580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itle 1"/>
          <p:cNvSpPr>
            <a:spLocks noGrp="1"/>
          </p:cNvSpPr>
          <p:nvPr>
            <p:ph type="ctrTitle" hasCustomPrompt="1"/>
          </p:nvPr>
        </p:nvSpPr>
        <p:spPr>
          <a:xfrm>
            <a:off x="429704" y="2266715"/>
            <a:ext cx="5486400" cy="1470025"/>
          </a:xfrm>
        </p:spPr>
        <p:txBody>
          <a:bodyPr bIns="0" anchor="b"/>
          <a:lstStyle>
            <a:lvl1pPr algn="l">
              <a:defRPr sz="4400">
                <a:solidFill>
                  <a:schemeClr val="bg1">
                    <a:alpha val="99000"/>
                  </a:schemeClr>
                </a:solidFill>
              </a:defRPr>
            </a:lvl1pPr>
          </a:lstStyle>
          <a:p>
            <a:r>
              <a:rPr lang="en-US" dirty="0"/>
              <a:t>Click to edit </a:t>
            </a:r>
            <a:br>
              <a:rPr lang="en-US" dirty="0"/>
            </a:br>
            <a:r>
              <a:rPr lang="en-US" dirty="0"/>
              <a:t>Master title style</a:t>
            </a:r>
          </a:p>
        </p:txBody>
      </p:sp>
      <p:sp>
        <p:nvSpPr>
          <p:cNvPr id="12" name="Subtitle 2"/>
          <p:cNvSpPr>
            <a:spLocks noGrp="1"/>
          </p:cNvSpPr>
          <p:nvPr>
            <p:ph type="subTitle" idx="1"/>
          </p:nvPr>
        </p:nvSpPr>
        <p:spPr>
          <a:xfrm>
            <a:off x="429704" y="3736949"/>
            <a:ext cx="5486400" cy="545755"/>
          </a:xfrm>
        </p:spPr>
        <p:txBody>
          <a:bodyPr tIns="0" anchor="t">
            <a:noAutofit/>
          </a:bodyPr>
          <a:lstStyle>
            <a:lvl1pPr marL="0" indent="0" algn="l" defTabSz="914400" rtl="0" eaLnBrk="1" latinLnBrk="0" hangingPunct="1">
              <a:spcBef>
                <a:spcPts val="0"/>
              </a:spcBef>
              <a:spcAft>
                <a:spcPts val="600"/>
              </a:spcAft>
              <a:buSzPct val="90000"/>
              <a:buFont typeface="Wingdings" pitchFamily="2" charset="2"/>
              <a:buNone/>
              <a:defRPr lang="en-US" sz="2000" kern="1200" dirty="0">
                <a:solidFill>
                  <a:schemeClr val="accent3">
                    <a:alpha val="99000"/>
                  </a:schemeClr>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0779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393192"/>
            <a:ext cx="11146536" cy="557784"/>
          </a:xfrm>
          <a:prstGeom prst="rect">
            <a:avLst/>
          </a:prstGeom>
        </p:spPr>
        <p:txBody>
          <a:bodyPr vert="horz" wrap="square" lIns="0" tIns="45720" rIns="0" bIns="45720" rtlCol="0" anchor="t">
            <a:noAutofit/>
          </a:bodyPr>
          <a:lstStyle/>
          <a:p>
            <a:r>
              <a:rPr lang="en-US" dirty="0"/>
              <a:t>Click to edit Master title style</a:t>
            </a:r>
          </a:p>
        </p:txBody>
      </p:sp>
      <p:sp>
        <p:nvSpPr>
          <p:cNvPr id="3" name="Text Placeholder 2"/>
          <p:cNvSpPr>
            <a:spLocks noGrp="1"/>
          </p:cNvSpPr>
          <p:nvPr>
            <p:ph type="body" idx="1"/>
          </p:nvPr>
        </p:nvSpPr>
        <p:spPr>
          <a:xfrm>
            <a:off x="521208" y="1188720"/>
            <a:ext cx="11146536" cy="502920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rot="10800000" flipV="1">
            <a:off x="12069953" y="1"/>
            <a:ext cx="1188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54262520"/>
      </p:ext>
    </p:extLst>
  </p:cSld>
  <p:clrMap bg1="lt1" tx1="dk1" bg2="lt2" tx2="dk2" accent1="accent1" accent2="accent2" accent3="accent3" accent4="accent4" accent5="accent5" accent6="accent6" hlink="hlink" folHlink="folHlink"/>
  <p:sldLayoutIdLst>
    <p:sldLayoutId id="2147483699" r:id="rId1"/>
    <p:sldLayoutId id="2147483651" r:id="rId2"/>
    <p:sldLayoutId id="2147483700" r:id="rId3"/>
    <p:sldLayoutId id="2147483701" r:id="rId4"/>
    <p:sldLayoutId id="2147483702" r:id="rId5"/>
    <p:sldLayoutId id="2147484032" r:id="rId6"/>
    <p:sldLayoutId id="2147484034" r:id="rId7"/>
    <p:sldLayoutId id="214748368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n-US" sz="3200" b="0" kern="1200" cap="none" spc="-102" baseline="0" dirty="0">
          <a:ln w="3175">
            <a:noFill/>
          </a:ln>
          <a:solidFill>
            <a:srgbClr val="0078D7"/>
          </a:solidFill>
          <a:effectLst/>
          <a:latin typeface="Segoe UI Light" panose="020B0502040204020203" pitchFamily="34" charset="0"/>
          <a:ea typeface="+mn-ea"/>
          <a:cs typeface="Segoe UI Light" panose="020B0502040204020203" pitchFamily="34" charset="0"/>
        </a:defRPr>
      </a:lvl1pPr>
    </p:titleStyle>
    <p:bodyStyle>
      <a:lvl1pPr marL="230188" indent="-230188" algn="l" defTabSz="914400" rtl="0" eaLnBrk="1" latinLnBrk="0" hangingPunct="1">
        <a:spcBef>
          <a:spcPts val="600"/>
        </a:spcBef>
        <a:spcAft>
          <a:spcPts val="0"/>
        </a:spcAft>
        <a:buSzPct val="90000"/>
        <a:buFont typeface="Wingdings" panose="05000000000000000000" pitchFamily="2" charset="2"/>
        <a:buChar char="§"/>
        <a:defRPr sz="1400" kern="1200">
          <a:solidFill>
            <a:srgbClr val="505050"/>
          </a:solidFill>
          <a:latin typeface="+mj-lt"/>
          <a:ea typeface="+mn-ea"/>
          <a:cs typeface="+mn-cs"/>
        </a:defRPr>
      </a:lvl1pPr>
      <a:lvl2pPr marL="403225" indent="-173038" algn="l" defTabSz="914400" rtl="0" eaLnBrk="1" latinLnBrk="0" hangingPunct="1">
        <a:spcBef>
          <a:spcPts val="600"/>
        </a:spcBef>
        <a:spcAft>
          <a:spcPts val="0"/>
        </a:spcAft>
        <a:buSzPct val="90000"/>
        <a:buFont typeface="Wingdings" panose="05000000000000000000" pitchFamily="2" charset="2"/>
        <a:buChar char="§"/>
        <a:defRPr sz="1100" kern="1200">
          <a:solidFill>
            <a:srgbClr val="505050"/>
          </a:solidFill>
          <a:latin typeface="+mj-lt"/>
          <a:ea typeface="+mn-ea"/>
          <a:cs typeface="+mn-cs"/>
        </a:defRPr>
      </a:lvl2pPr>
      <a:lvl3pPr marL="568325" indent="-165100" algn="l" defTabSz="914400" rtl="0" eaLnBrk="1" latinLnBrk="0" hangingPunct="1">
        <a:spcBef>
          <a:spcPts val="600"/>
        </a:spcBef>
        <a:spcAft>
          <a:spcPts val="0"/>
        </a:spcAft>
        <a:buSzPct val="90000"/>
        <a:buFont typeface="Wingdings" panose="05000000000000000000" pitchFamily="2" charset="2"/>
        <a:buChar char="§"/>
        <a:defRPr sz="1050" kern="1200">
          <a:solidFill>
            <a:srgbClr val="505050"/>
          </a:solidFill>
          <a:latin typeface="+mj-lt"/>
          <a:ea typeface="+mn-ea"/>
          <a:cs typeface="+mn-cs"/>
        </a:defRPr>
      </a:lvl3pPr>
      <a:lvl4pPr marL="741363" indent="-173038" algn="l" defTabSz="914400" rtl="0" eaLnBrk="1" latinLnBrk="0" hangingPunct="1">
        <a:spcBef>
          <a:spcPts val="600"/>
        </a:spcBef>
        <a:spcAft>
          <a:spcPts val="0"/>
        </a:spcAft>
        <a:buSzPct val="90000"/>
        <a:buFont typeface="Wingdings" panose="05000000000000000000" pitchFamily="2" charset="2"/>
        <a:buChar char="§"/>
        <a:defRPr sz="1000" kern="1200">
          <a:solidFill>
            <a:srgbClr val="505050"/>
          </a:solidFill>
          <a:latin typeface="+mj-lt"/>
          <a:ea typeface="+mn-ea"/>
          <a:cs typeface="+mn-cs"/>
        </a:defRPr>
      </a:lvl4pPr>
      <a:lvl5pPr marL="914400" indent="-173038" algn="l" defTabSz="914400" rtl="0" eaLnBrk="1" latinLnBrk="0" hangingPunct="1">
        <a:spcBef>
          <a:spcPts val="600"/>
        </a:spcBef>
        <a:spcAft>
          <a:spcPts val="0"/>
        </a:spcAft>
        <a:buSzPct val="90000"/>
        <a:buFont typeface="Wingdings" panose="05000000000000000000" pitchFamily="2" charset="2"/>
        <a:buChar char="§"/>
        <a:defRPr sz="1000" kern="1200">
          <a:solidFill>
            <a:srgbClr val="50505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14295" y="2266715"/>
            <a:ext cx="2588704" cy="1470025"/>
          </a:xfrm>
        </p:spPr>
        <p:txBody>
          <a:bodyPr/>
          <a:lstStyle/>
          <a:p>
            <a:r>
              <a:rPr lang="en-US" dirty="0"/>
              <a:t>Teleportation </a:t>
            </a:r>
            <a:r>
              <a:rPr lang="en-US"/>
              <a:t>and locomotion</a:t>
            </a:r>
            <a:endParaRPr lang="en-US" dirty="0"/>
          </a:p>
        </p:txBody>
      </p:sp>
      <p:sp>
        <p:nvSpPr>
          <p:cNvPr id="3" name="Subtitle 2"/>
          <p:cNvSpPr>
            <a:spLocks noGrp="1"/>
          </p:cNvSpPr>
          <p:nvPr>
            <p:ph type="subTitle" idx="1"/>
          </p:nvPr>
        </p:nvSpPr>
        <p:spPr>
          <a:xfrm>
            <a:off x="429704" y="3664145"/>
            <a:ext cx="2216976" cy="545755"/>
          </a:xfrm>
        </p:spPr>
        <p:txBody>
          <a:bodyPr/>
          <a:lstStyle/>
          <a:p>
            <a:endParaRPr lang="en-US" dirty="0"/>
          </a:p>
          <a:p>
            <a:r>
              <a:rPr lang="en-US" dirty="0"/>
              <a:t>Mickey MacDonald – Technical Evangelist</a:t>
            </a:r>
          </a:p>
          <a:p>
            <a:r>
              <a:rPr lang="en-US" dirty="0"/>
              <a:t>@</a:t>
            </a:r>
            <a:r>
              <a:rPr lang="en-US" dirty="0" err="1"/>
              <a:t>Scruffyfurn</a:t>
            </a:r>
            <a:endParaRPr lang="en-US" dirty="0"/>
          </a:p>
        </p:txBody>
      </p:sp>
    </p:spTree>
    <p:extLst>
      <p:ext uri="{BB962C8B-B14F-4D97-AF65-F5344CB8AC3E}">
        <p14:creationId xmlns:p14="http://schemas.microsoft.com/office/powerpoint/2010/main" val="219298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089373" y="0"/>
            <a:ext cx="6101039" cy="6858000"/>
          </a:xfrm>
          <a:prstGeom prst="rect">
            <a:avLst/>
          </a:prstGeom>
        </p:spPr>
      </p:pic>
      <p:sp>
        <p:nvSpPr>
          <p:cNvPr id="6" name="Title 3"/>
          <p:cNvSpPr txBox="1">
            <a:spLocks/>
          </p:cNvSpPr>
          <p:nvPr/>
        </p:nvSpPr>
        <p:spPr>
          <a:xfrm>
            <a:off x="429704" y="2266715"/>
            <a:ext cx="3628921" cy="1470025"/>
          </a:xfrm>
          <a:prstGeom prst="rect">
            <a:avLst/>
          </a:prstGeom>
        </p:spPr>
        <p:txBody>
          <a:bodyPr vert="horz" wrap="square" lIns="146304" tIns="91440" rIns="146304" bIns="91440" rtlCol="0" anchor="b">
            <a:noAutofit/>
          </a:bodyPr>
          <a:lstStyle>
            <a:lvl1pPr algn="l" defTabSz="914180" rtl="0" eaLnBrk="1" latinLnBrk="0" hangingPunct="1">
              <a:lnSpc>
                <a:spcPct val="90000"/>
              </a:lnSpc>
              <a:spcBef>
                <a:spcPct val="0"/>
              </a:spcBef>
              <a:buNone/>
              <a:defRPr lang="en-US" sz="4400" b="0" kern="1200" cap="none" spc="-100" baseline="0">
                <a:ln w="3175">
                  <a:noFill/>
                </a:ln>
                <a:solidFill>
                  <a:schemeClr val="bg1">
                    <a:alpha val="99000"/>
                  </a:schemeClr>
                </a:solidFill>
                <a:effectLst/>
                <a:latin typeface="+mj-lt"/>
                <a:ea typeface="+mn-ea"/>
                <a:cs typeface="Segoe UI" pitchFamily="34" charset="0"/>
              </a:defRPr>
            </a:lvl1pPr>
          </a:lstStyle>
          <a:p>
            <a:pPr marL="0" marR="0" lvl="0" indent="0" algn="l" defTabSz="91418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FFFFFF">
                    <a:alpha val="99000"/>
                  </a:srgbClr>
                </a:solidFill>
                <a:effectLst/>
                <a:uLnTx/>
                <a:uFillTx/>
                <a:latin typeface="Segoe UI Light" panose="020B0502040204020203" pitchFamily="34" charset="0"/>
                <a:cs typeface="Segoe UI Light" panose="020B0502040204020203" pitchFamily="34" charset="0"/>
              </a:rPr>
              <a:t>Thank you</a:t>
            </a:r>
          </a:p>
        </p:txBody>
      </p:sp>
      <p:sp>
        <p:nvSpPr>
          <p:cNvPr id="7" name="Text Placeholder 6"/>
          <p:cNvSpPr txBox="1">
            <a:spLocks/>
          </p:cNvSpPr>
          <p:nvPr/>
        </p:nvSpPr>
        <p:spPr>
          <a:xfrm>
            <a:off x="429704" y="4221765"/>
            <a:ext cx="3628921" cy="577378"/>
          </a:xfrm>
          <a:prstGeom prst="rect">
            <a:avLst/>
          </a:prstGeom>
        </p:spPr>
        <p:txBody>
          <a:bodyPr vert="horz" wrap="square" lIns="146304" tIns="91440" rIns="146304" bIns="91440" rtlCol="0">
            <a:noAutofit/>
          </a:bodyPr>
          <a:lstStyle>
            <a:lvl1pPr marL="0" marR="0" indent="0" algn="l" defTabSz="914180"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bg1">
                    <a:alpha val="99000"/>
                  </a:schemeClr>
                </a:solidFill>
                <a:latin typeface="+mn-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0" marR="0" lvl="0" indent="0" algn="l" defTabSz="914180" rtl="0" eaLnBrk="1" fontAlgn="auto" latinLnBrk="0" hangingPunct="1">
              <a:lnSpc>
                <a:spcPct val="90000"/>
              </a:lnSpc>
              <a:spcBef>
                <a:spcPct val="20000"/>
              </a:spcBef>
              <a:spcAft>
                <a:spcPts val="0"/>
              </a:spcAft>
              <a:buClrTx/>
              <a:buSzPct val="90000"/>
              <a:buFont typeface="Arial" pitchFamily="34" charset="0"/>
              <a:buNone/>
              <a:tabLst/>
              <a:defRPr/>
            </a:pPr>
            <a:r>
              <a:rPr lang="en-US" sz="1400" dirty="0">
                <a:solidFill>
                  <a:srgbClr val="FFFFFF">
                    <a:alpha val="99000"/>
                  </a:srgbClr>
                </a:solidFill>
                <a:latin typeface="Segoe UI Semibold" panose="020B0702040204020203" pitchFamily="34" charset="0"/>
                <a:cs typeface="Segoe UI Semibold" panose="020B0702040204020203" pitchFamily="34" charset="0"/>
              </a:rPr>
              <a:t>M</a:t>
            </a:r>
            <a:r>
              <a:rPr kumimoji="0" lang="en-US" sz="1400" i="0" u="none" strike="noStrike" kern="1200" cap="none" spc="0" normalizeH="0" baseline="0" noProof="0" dirty="0" err="1">
                <a:ln>
                  <a:noFill/>
                </a:ln>
                <a:solidFill>
                  <a:srgbClr val="FFFFFF">
                    <a:alpha val="99000"/>
                  </a:srgbClr>
                </a:solidFill>
                <a:effectLst/>
                <a:uLnTx/>
                <a:uFillTx/>
                <a:latin typeface="Segoe UI Semibold" panose="020B0702040204020203" pitchFamily="34" charset="0"/>
                <a:cs typeface="Segoe UI Semibold" panose="020B0702040204020203" pitchFamily="34" charset="0"/>
              </a:rPr>
              <a:t>ickey</a:t>
            </a:r>
            <a:r>
              <a:rPr kumimoji="0" lang="en-US" sz="1400" i="0" u="none" strike="noStrike" kern="1200" cap="none" spc="0" normalizeH="0" noProof="0" dirty="0">
                <a:ln>
                  <a:noFill/>
                </a:ln>
                <a:solidFill>
                  <a:srgbClr val="FFFFFF">
                    <a:alpha val="99000"/>
                  </a:srgbClr>
                </a:solidFill>
                <a:effectLst/>
                <a:uLnTx/>
                <a:uFillTx/>
                <a:latin typeface="Segoe UI Semibold" panose="020B0702040204020203" pitchFamily="34" charset="0"/>
                <a:cs typeface="Segoe UI Semibold" panose="020B0702040204020203" pitchFamily="34" charset="0"/>
              </a:rPr>
              <a:t> MacDonald </a:t>
            </a:r>
            <a:r>
              <a:rPr lang="en-US" sz="1400" dirty="0"/>
              <a:t>– Technical Evangelist, Microsoft Canada</a:t>
            </a:r>
          </a:p>
          <a:p>
            <a:r>
              <a:rPr lang="en-US" sz="1400" dirty="0"/>
              <a:t>@</a:t>
            </a:r>
            <a:r>
              <a:rPr lang="en-US" sz="1400" dirty="0" err="1"/>
              <a:t>Scruffyfurn</a:t>
            </a:r>
            <a:endParaRPr lang="en-US" sz="1400" dirty="0"/>
          </a:p>
        </p:txBody>
      </p:sp>
    </p:spTree>
    <p:extLst>
      <p:ext uri="{BB962C8B-B14F-4D97-AF65-F5344CB8AC3E}">
        <p14:creationId xmlns:p14="http://schemas.microsoft.com/office/powerpoint/2010/main" val="332379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1300867" y="0"/>
            <a:ext cx="887958"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7834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866A-4959-47D3-80CF-26A7A6F2194F}"/>
              </a:ext>
            </a:extLst>
          </p:cNvPr>
          <p:cNvSpPr>
            <a:spLocks noGrp="1"/>
          </p:cNvSpPr>
          <p:nvPr>
            <p:ph type="ctrTitle"/>
          </p:nvPr>
        </p:nvSpPr>
        <p:spPr/>
        <p:txBody>
          <a:bodyPr/>
          <a:lstStyle/>
          <a:p>
            <a:r>
              <a:rPr lang="en-US" dirty="0"/>
              <a:t>Sitting, Standing and </a:t>
            </a:r>
            <a:br>
              <a:rPr lang="en-US" dirty="0"/>
            </a:br>
            <a:r>
              <a:rPr lang="en-US" dirty="0"/>
              <a:t>Room-scale</a:t>
            </a:r>
          </a:p>
        </p:txBody>
      </p:sp>
      <p:sp>
        <p:nvSpPr>
          <p:cNvPr id="3" name="Subtitle 2">
            <a:extLst>
              <a:ext uri="{FF2B5EF4-FFF2-40B4-BE49-F238E27FC236}">
                <a16:creationId xmlns:a16="http://schemas.microsoft.com/office/drawing/2014/main" id="{CCF26111-72AD-497F-9E30-814C192A305E}"/>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5BEEB2CF-0937-42C7-8166-BDB73C7E58F4}"/>
              </a:ext>
            </a:extLst>
          </p:cNvPr>
          <p:cNvSpPr/>
          <p:nvPr/>
        </p:nvSpPr>
        <p:spPr>
          <a:xfrm>
            <a:off x="6350000" y="2955605"/>
            <a:ext cx="5596467" cy="923330"/>
          </a:xfrm>
          <a:prstGeom prst="rect">
            <a:avLst/>
          </a:prstGeom>
        </p:spPr>
        <p:txBody>
          <a:bodyPr wrap="square">
            <a:spAutoFit/>
          </a:bodyPr>
          <a:lstStyle/>
          <a:p>
            <a:r>
              <a:rPr lang="en-US" dirty="0"/>
              <a:t>Mixed reality apps can design for a broad range of user experiences, from 360-degree video viewers, to full world-scale apps and games</a:t>
            </a:r>
          </a:p>
        </p:txBody>
      </p:sp>
    </p:spTree>
    <p:extLst>
      <p:ext uri="{BB962C8B-B14F-4D97-AF65-F5344CB8AC3E}">
        <p14:creationId xmlns:p14="http://schemas.microsoft.com/office/powerpoint/2010/main" val="116899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BBE7-1FAA-47C4-82FA-AB3DC0CAD4CC}"/>
              </a:ext>
            </a:extLst>
          </p:cNvPr>
          <p:cNvSpPr>
            <a:spLocks noGrp="1"/>
          </p:cNvSpPr>
          <p:nvPr>
            <p:ph type="title"/>
          </p:nvPr>
        </p:nvSpPr>
        <p:spPr/>
        <p:txBody>
          <a:bodyPr/>
          <a:lstStyle/>
          <a:p>
            <a:r>
              <a:rPr lang="en-US" dirty="0"/>
              <a:t>Mixed reality experience scales</a:t>
            </a:r>
          </a:p>
        </p:txBody>
      </p:sp>
      <p:graphicFrame>
        <p:nvGraphicFramePr>
          <p:cNvPr id="3" name="Table 2">
            <a:extLst>
              <a:ext uri="{FF2B5EF4-FFF2-40B4-BE49-F238E27FC236}">
                <a16:creationId xmlns:a16="http://schemas.microsoft.com/office/drawing/2014/main" id="{681B1E67-5C63-4631-A11D-EF7113DDC45D}"/>
              </a:ext>
            </a:extLst>
          </p:cNvPr>
          <p:cNvGraphicFramePr>
            <a:graphicFrameLocks noGrp="1"/>
          </p:cNvGraphicFramePr>
          <p:nvPr>
            <p:extLst>
              <p:ext uri="{D42A27DB-BD31-4B8C-83A1-F6EECF244321}">
                <p14:modId xmlns:p14="http://schemas.microsoft.com/office/powerpoint/2010/main" val="3004759391"/>
              </p:ext>
            </p:extLst>
          </p:nvPr>
        </p:nvGraphicFramePr>
        <p:xfrm>
          <a:off x="579967" y="1896533"/>
          <a:ext cx="11147424" cy="3017520"/>
        </p:xfrm>
        <a:graphic>
          <a:graphicData uri="http://schemas.openxmlformats.org/drawingml/2006/table">
            <a:tbl>
              <a:tblPr/>
              <a:tblGrid>
                <a:gridCol w="3715808">
                  <a:extLst>
                    <a:ext uri="{9D8B030D-6E8A-4147-A177-3AD203B41FA5}">
                      <a16:colId xmlns:a16="http://schemas.microsoft.com/office/drawing/2014/main" val="2819695420"/>
                    </a:ext>
                  </a:extLst>
                </a:gridCol>
                <a:gridCol w="3715808">
                  <a:extLst>
                    <a:ext uri="{9D8B030D-6E8A-4147-A177-3AD203B41FA5}">
                      <a16:colId xmlns:a16="http://schemas.microsoft.com/office/drawing/2014/main" val="1313159515"/>
                    </a:ext>
                  </a:extLst>
                </a:gridCol>
                <a:gridCol w="3715808">
                  <a:extLst>
                    <a:ext uri="{9D8B030D-6E8A-4147-A177-3AD203B41FA5}">
                      <a16:colId xmlns:a16="http://schemas.microsoft.com/office/drawing/2014/main" val="2435855437"/>
                    </a:ext>
                  </a:extLst>
                </a:gridCol>
              </a:tblGrid>
              <a:tr h="325325">
                <a:tc>
                  <a:txBody>
                    <a:bodyPr/>
                    <a:lstStyle/>
                    <a:p>
                      <a:pPr fontAlgn="t"/>
                      <a:r>
                        <a:rPr lang="en-US">
                          <a:effectLst/>
                        </a:rPr>
                        <a:t>Experience scale</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DDDDDD"/>
                    </a:solidFill>
                  </a:tcPr>
                </a:tc>
                <a:tc>
                  <a:txBody>
                    <a:bodyPr/>
                    <a:lstStyle/>
                    <a:p>
                      <a:pPr fontAlgn="t"/>
                      <a:r>
                        <a:rPr lang="en-US">
                          <a:effectLst/>
                        </a:rPr>
                        <a:t>Requirements</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DDDDDD"/>
                    </a:solidFill>
                  </a:tcPr>
                </a:tc>
                <a:tc>
                  <a:txBody>
                    <a:bodyPr/>
                    <a:lstStyle/>
                    <a:p>
                      <a:pPr fontAlgn="t"/>
                      <a:r>
                        <a:rPr lang="en-US">
                          <a:effectLst/>
                        </a:rPr>
                        <a:t>Example experience</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DDDDDD"/>
                    </a:solidFill>
                  </a:tcPr>
                </a:tc>
                <a:extLst>
                  <a:ext uri="{0D108BD9-81ED-4DB2-BD59-A6C34878D82A}">
                    <a16:rowId xmlns:a16="http://schemas.microsoft.com/office/drawing/2014/main" val="1366143230"/>
                  </a:ext>
                </a:extLst>
              </a:tr>
              <a:tr h="569318">
                <a:tc>
                  <a:txBody>
                    <a:bodyPr/>
                    <a:lstStyle/>
                    <a:p>
                      <a:pPr fontAlgn="t"/>
                      <a:r>
                        <a:rPr lang="en-US" b="1">
                          <a:effectLst/>
                        </a:rPr>
                        <a:t>Orientation-only</a:t>
                      </a:r>
                      <a:endParaRPr lang="en-US">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b="1">
                          <a:effectLst/>
                        </a:rPr>
                        <a:t>Headset orientation</a:t>
                      </a:r>
                      <a:r>
                        <a:rPr lang="en-US">
                          <a:effectLst/>
                        </a:rPr>
                        <a:t> (gravity-aligned)</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360° video viewer</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651735012"/>
                  </a:ext>
                </a:extLst>
              </a:tr>
              <a:tr h="569318">
                <a:tc>
                  <a:txBody>
                    <a:bodyPr/>
                    <a:lstStyle/>
                    <a:p>
                      <a:pPr fontAlgn="t"/>
                      <a:r>
                        <a:rPr lang="en-US" b="1">
                          <a:effectLst/>
                        </a:rPr>
                        <a:t>Seated-scale</a:t>
                      </a:r>
                      <a:endParaRPr lang="en-US">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Above, plus </a:t>
                      </a:r>
                      <a:r>
                        <a:rPr lang="en-US" b="1">
                          <a:effectLst/>
                        </a:rPr>
                        <a:t>headset position</a:t>
                      </a:r>
                      <a:r>
                        <a:rPr lang="en-US">
                          <a:effectLst/>
                        </a:rPr>
                        <a:t> relative to zero position</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Elite: Dangerous</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649770356"/>
                  </a:ext>
                </a:extLst>
              </a:tr>
              <a:tr h="325325">
                <a:tc>
                  <a:txBody>
                    <a:bodyPr/>
                    <a:lstStyle/>
                    <a:p>
                      <a:pPr fontAlgn="t"/>
                      <a:r>
                        <a:rPr lang="en-US" b="1">
                          <a:effectLst/>
                        </a:rPr>
                        <a:t>Standing-scale</a:t>
                      </a:r>
                      <a:endParaRPr lang="en-US">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Above, plus </a:t>
                      </a:r>
                      <a:r>
                        <a:rPr lang="en-US" b="1">
                          <a:effectLst/>
                        </a:rPr>
                        <a:t>stage floor origin</a:t>
                      </a:r>
                      <a:endParaRPr lang="en-US">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Obduction</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215586935"/>
                  </a:ext>
                </a:extLst>
              </a:tr>
              <a:tr h="569318">
                <a:tc>
                  <a:txBody>
                    <a:bodyPr/>
                    <a:lstStyle/>
                    <a:p>
                      <a:pPr fontAlgn="t"/>
                      <a:r>
                        <a:rPr lang="en-US" b="1">
                          <a:effectLst/>
                        </a:rPr>
                        <a:t>Room-scale</a:t>
                      </a:r>
                      <a:endParaRPr lang="en-US">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Above, plus </a:t>
                      </a:r>
                      <a:r>
                        <a:rPr lang="en-US" b="1">
                          <a:effectLst/>
                        </a:rPr>
                        <a:t>stage bounds polygon</a:t>
                      </a:r>
                      <a:endParaRPr lang="en-US">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r>
                        <a:rPr lang="en-US">
                          <a:effectLst/>
                        </a:rPr>
                        <a:t>Fantastic Contraption</a:t>
                      </a: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440887448"/>
                  </a:ext>
                </a:extLst>
              </a:tr>
              <a:tr h="325325">
                <a:tc>
                  <a:txBody>
                    <a:bodyPr/>
                    <a:lstStyle/>
                    <a:p>
                      <a:pPr fontAlgn="t"/>
                      <a:endParaRPr lang="en-US" dirty="0">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endParaRPr lang="en-US" dirty="0">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tc>
                  <a:txBody>
                    <a:bodyPr/>
                    <a:lstStyle/>
                    <a:p>
                      <a:pPr fontAlgn="t"/>
                      <a:endParaRPr lang="en-US" dirty="0">
                        <a:effectLst/>
                      </a:endParaRPr>
                    </a:p>
                  </a:txBody>
                  <a:tcPr>
                    <a:lnL w="6350" cap="flat" cmpd="sng" algn="ctr">
                      <a:solidFill>
                        <a:srgbClr val="AAAAAA"/>
                      </a:solidFill>
                      <a:prstDash val="solid"/>
                      <a:round/>
                      <a:headEnd type="none" w="med" len="med"/>
                      <a:tailEnd type="none" w="med" len="med"/>
                    </a:lnL>
                    <a:lnR w="6350" cap="flat" cmpd="sng" algn="ctr">
                      <a:solidFill>
                        <a:srgbClr val="AAAAAA"/>
                      </a:solidFill>
                      <a:prstDash val="solid"/>
                      <a:round/>
                      <a:headEnd type="none" w="med" len="med"/>
                      <a:tailEnd type="none" w="med" len="med"/>
                    </a:lnR>
                    <a:lnT w="6350" cap="flat" cmpd="sng" algn="ctr">
                      <a:solidFill>
                        <a:srgbClr val="AAAAAA"/>
                      </a:solidFill>
                      <a:prstDash val="solid"/>
                      <a:round/>
                      <a:headEnd type="none" w="med" len="med"/>
                      <a:tailEnd type="none" w="med" len="med"/>
                    </a:lnT>
                    <a:lnB w="6350"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32812482"/>
                  </a:ext>
                </a:extLst>
              </a:tr>
            </a:tbl>
          </a:graphicData>
        </a:graphic>
      </p:graphicFrame>
      <p:sp>
        <p:nvSpPr>
          <p:cNvPr id="4" name="Rectangle 1">
            <a:extLst>
              <a:ext uri="{FF2B5EF4-FFF2-40B4-BE49-F238E27FC236}">
                <a16:creationId xmlns:a16="http://schemas.microsoft.com/office/drawing/2014/main" id="{7E9AAA68-4819-4163-BA43-A4DC2076CFBA}"/>
              </a:ext>
            </a:extLst>
          </p:cNvPr>
          <p:cNvSpPr>
            <a:spLocks noChangeArrowheads="1"/>
          </p:cNvSpPr>
          <p:nvPr/>
        </p:nvSpPr>
        <p:spPr bwMode="auto">
          <a:xfrm>
            <a:off x="520700" y="1896533"/>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71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866A-4959-47D3-80CF-26A7A6F2194F}"/>
              </a:ext>
            </a:extLst>
          </p:cNvPr>
          <p:cNvSpPr>
            <a:spLocks noGrp="1"/>
          </p:cNvSpPr>
          <p:nvPr>
            <p:ph type="ctrTitle"/>
          </p:nvPr>
        </p:nvSpPr>
        <p:spPr/>
        <p:txBody>
          <a:bodyPr/>
          <a:lstStyle/>
          <a:p>
            <a:r>
              <a:rPr lang="en-US" dirty="0"/>
              <a:t>Locomotion in Mixed Reality</a:t>
            </a:r>
          </a:p>
        </p:txBody>
      </p:sp>
      <p:sp>
        <p:nvSpPr>
          <p:cNvPr id="3" name="Subtitle 2">
            <a:extLst>
              <a:ext uri="{FF2B5EF4-FFF2-40B4-BE49-F238E27FC236}">
                <a16:creationId xmlns:a16="http://schemas.microsoft.com/office/drawing/2014/main" id="{CCF26111-72AD-497F-9E30-814C192A305E}"/>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5BEEB2CF-0937-42C7-8166-BDB73C7E58F4}"/>
              </a:ext>
            </a:extLst>
          </p:cNvPr>
          <p:cNvSpPr/>
          <p:nvPr/>
        </p:nvSpPr>
        <p:spPr>
          <a:xfrm>
            <a:off x="6350000" y="2955605"/>
            <a:ext cx="5596467" cy="646331"/>
          </a:xfrm>
          <a:prstGeom prst="rect">
            <a:avLst/>
          </a:prstGeom>
        </p:spPr>
        <p:txBody>
          <a:bodyPr wrap="square">
            <a:spAutoFit/>
          </a:bodyPr>
          <a:lstStyle/>
          <a:p>
            <a:r>
              <a:rPr lang="en-US" dirty="0"/>
              <a:t>One of the biggest challenges facing MR developers is how to handle player locomotion in a virtual world</a:t>
            </a:r>
          </a:p>
        </p:txBody>
      </p:sp>
    </p:spTree>
    <p:extLst>
      <p:ext uri="{BB962C8B-B14F-4D97-AF65-F5344CB8AC3E}">
        <p14:creationId xmlns:p14="http://schemas.microsoft.com/office/powerpoint/2010/main" val="423117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EB7C-3761-42FD-AD2F-DD7521B5BF34}"/>
              </a:ext>
            </a:extLst>
          </p:cNvPr>
          <p:cNvSpPr>
            <a:spLocks noGrp="1"/>
          </p:cNvSpPr>
          <p:nvPr>
            <p:ph type="title"/>
          </p:nvPr>
        </p:nvSpPr>
        <p:spPr/>
        <p:txBody>
          <a:bodyPr/>
          <a:lstStyle/>
          <a:p>
            <a:r>
              <a:rPr lang="en-US" dirty="0"/>
              <a:t>First-Person Locomotion Methods</a:t>
            </a:r>
          </a:p>
        </p:txBody>
      </p:sp>
      <p:sp>
        <p:nvSpPr>
          <p:cNvPr id="4" name="Content Placeholder 3">
            <a:extLst>
              <a:ext uri="{FF2B5EF4-FFF2-40B4-BE49-F238E27FC236}">
                <a16:creationId xmlns:a16="http://schemas.microsoft.com/office/drawing/2014/main" id="{16AC4E76-9CAF-401D-B95C-6C83738C427D}"/>
              </a:ext>
            </a:extLst>
          </p:cNvPr>
          <p:cNvSpPr>
            <a:spLocks noGrp="1"/>
          </p:cNvSpPr>
          <p:nvPr>
            <p:ph sz="half" idx="2"/>
          </p:nvPr>
        </p:nvSpPr>
        <p:spPr>
          <a:xfrm>
            <a:off x="518605" y="1188719"/>
            <a:ext cx="11146536" cy="5029200"/>
          </a:xfrm>
        </p:spPr>
        <p:txBody>
          <a:bodyPr/>
          <a:lstStyle/>
          <a:p>
            <a:pPr marL="0" indent="0">
              <a:buNone/>
            </a:pPr>
            <a:r>
              <a:rPr lang="en-US" sz="1800" b="1" dirty="0"/>
              <a:t>There are many different methods for handling locomotion, here are some of the more popular choices</a:t>
            </a:r>
            <a:r>
              <a:rPr lang="en-US" dirty="0"/>
              <a:t>.</a:t>
            </a:r>
          </a:p>
          <a:p>
            <a:pPr marL="0" indent="0">
              <a:buNone/>
            </a:pPr>
            <a:endParaRPr lang="en-US" dirty="0"/>
          </a:p>
          <a:p>
            <a:pPr marL="0" indent="0">
              <a:buNone/>
            </a:pPr>
            <a:endParaRPr lang="en-US" dirty="0"/>
          </a:p>
          <a:p>
            <a:r>
              <a:rPr lang="en-US" sz="1800" b="1" dirty="0"/>
              <a:t>Teleportation</a:t>
            </a:r>
            <a:r>
              <a:rPr lang="en-US" sz="1800" dirty="0"/>
              <a:t> – Used for seated, standing and room-scale experiences. Intuitive, understandable, simple, No VR sickness</a:t>
            </a:r>
          </a:p>
          <a:p>
            <a:endParaRPr lang="en-US" sz="1800" dirty="0"/>
          </a:p>
          <a:p>
            <a:r>
              <a:rPr lang="en-US" sz="1800" b="1" dirty="0"/>
              <a:t>Comfort Mode / Cloud step </a:t>
            </a:r>
            <a:r>
              <a:rPr lang="en-US" sz="1800" dirty="0"/>
              <a:t>– Used for seated experiences. Reduces simulator sickness and improve player comfort</a:t>
            </a:r>
          </a:p>
          <a:p>
            <a:endParaRPr lang="en-US" sz="1800" dirty="0"/>
          </a:p>
          <a:p>
            <a:r>
              <a:rPr lang="en-US" sz="1800" b="1" dirty="0"/>
              <a:t>Blink / Warp Speed </a:t>
            </a:r>
            <a:r>
              <a:rPr lang="en-US" sz="1800" dirty="0"/>
              <a:t>– Used for seated, standing and room-scale experiences. Reduce simulator sickness</a:t>
            </a:r>
            <a:br>
              <a:rPr lang="en-US" sz="1800" dirty="0"/>
            </a:br>
            <a:r>
              <a:rPr lang="en-US" sz="1800" dirty="0"/>
              <a:t>Allows for the scaling of play space sizes</a:t>
            </a:r>
          </a:p>
          <a:p>
            <a:endParaRPr lang="en-US" sz="1800" dirty="0"/>
          </a:p>
          <a:p>
            <a:r>
              <a:rPr lang="en-US" sz="1800" b="1" dirty="0"/>
              <a:t>Arm Swinger </a:t>
            </a:r>
            <a:r>
              <a:rPr lang="en-US" sz="1800" dirty="0"/>
              <a:t>– Used for standing and room-scale experiences. Works in most types of games and experiences</a:t>
            </a:r>
            <a:br>
              <a:rPr lang="en-US" sz="1800" dirty="0"/>
            </a:br>
            <a:r>
              <a:rPr lang="en-US" sz="1800" dirty="0"/>
              <a:t>More immersive than teleportation</a:t>
            </a:r>
          </a:p>
          <a:p>
            <a:endParaRPr lang="en-US" dirty="0"/>
          </a:p>
          <a:p>
            <a:endParaRPr lang="en-US" dirty="0"/>
          </a:p>
          <a:p>
            <a:endParaRPr lang="en-US" dirty="0"/>
          </a:p>
        </p:txBody>
      </p:sp>
    </p:spTree>
    <p:extLst>
      <p:ext uri="{BB962C8B-B14F-4D97-AF65-F5344CB8AC3E}">
        <p14:creationId xmlns:p14="http://schemas.microsoft.com/office/powerpoint/2010/main" val="26261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02B8-8743-4411-BFBE-8E60C46771AB}"/>
              </a:ext>
            </a:extLst>
          </p:cNvPr>
          <p:cNvSpPr>
            <a:spLocks noGrp="1"/>
          </p:cNvSpPr>
          <p:nvPr>
            <p:ph type="title"/>
          </p:nvPr>
        </p:nvSpPr>
        <p:spPr>
          <a:xfrm>
            <a:off x="3360957" y="2871216"/>
            <a:ext cx="11146536" cy="557784"/>
          </a:xfrm>
        </p:spPr>
        <p:txBody>
          <a:bodyPr/>
          <a:lstStyle/>
          <a:p>
            <a:r>
              <a:rPr lang="en-US" dirty="0"/>
              <a:t>Not Everyone Likes Teleporting</a:t>
            </a:r>
          </a:p>
        </p:txBody>
      </p:sp>
    </p:spTree>
    <p:extLst>
      <p:ext uri="{BB962C8B-B14F-4D97-AF65-F5344CB8AC3E}">
        <p14:creationId xmlns:p14="http://schemas.microsoft.com/office/powerpoint/2010/main" val="313966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9D90-7B26-4A4A-A2F5-6FBC0E376CB5}"/>
              </a:ext>
            </a:extLst>
          </p:cNvPr>
          <p:cNvSpPr>
            <a:spLocks noGrp="1"/>
          </p:cNvSpPr>
          <p:nvPr>
            <p:ph type="title"/>
          </p:nvPr>
        </p:nvSpPr>
        <p:spPr/>
        <p:txBody>
          <a:bodyPr/>
          <a:lstStyle/>
          <a:p>
            <a:r>
              <a:rPr lang="en-US" dirty="0"/>
              <a:t>Adding Teleportation</a:t>
            </a:r>
          </a:p>
        </p:txBody>
      </p:sp>
      <p:sp>
        <p:nvSpPr>
          <p:cNvPr id="3" name="Content Placeholder 2">
            <a:extLst>
              <a:ext uri="{FF2B5EF4-FFF2-40B4-BE49-F238E27FC236}">
                <a16:creationId xmlns:a16="http://schemas.microsoft.com/office/drawing/2014/main" id="{79B53534-A441-4526-94FA-279EF977BEAE}"/>
              </a:ext>
            </a:extLst>
          </p:cNvPr>
          <p:cNvSpPr>
            <a:spLocks noGrp="1"/>
          </p:cNvSpPr>
          <p:nvPr>
            <p:ph sz="half" idx="1"/>
          </p:nvPr>
        </p:nvSpPr>
        <p:spPr/>
        <p:txBody>
          <a:bodyPr/>
          <a:lstStyle/>
          <a:p>
            <a:pPr marL="0" indent="0">
              <a:buNone/>
            </a:pPr>
            <a:r>
              <a:rPr lang="en-US" sz="1800" dirty="0"/>
              <a:t>Lets add support for teleportation using the controllers </a:t>
            </a:r>
            <a:r>
              <a:rPr lang="en-US" sz="1800" dirty="0" err="1"/>
              <a:t>thumbstick</a:t>
            </a:r>
            <a:endParaRPr lang="en-US" sz="1800" dirty="0"/>
          </a:p>
          <a:p>
            <a:pPr marL="0" indent="0">
              <a:buNone/>
            </a:pPr>
            <a:endParaRPr lang="en-US" sz="1800" dirty="0"/>
          </a:p>
          <a:p>
            <a:pPr marL="0" indent="0">
              <a:buNone/>
            </a:pPr>
            <a:r>
              <a:rPr lang="en-US" sz="1800" dirty="0"/>
              <a:t>We are going use </a:t>
            </a:r>
            <a:r>
              <a:rPr lang="en-US" sz="1800" dirty="0" err="1"/>
              <a:t>MixedRealityCameraParent</a:t>
            </a:r>
            <a:r>
              <a:rPr lang="en-US" sz="1800" dirty="0"/>
              <a:t> prefab instead of </a:t>
            </a:r>
            <a:r>
              <a:rPr lang="en-US" sz="1800" dirty="0" err="1"/>
              <a:t>MixedRealityCamera</a:t>
            </a:r>
            <a:r>
              <a:rPr lang="en-US" sz="1800" dirty="0"/>
              <a:t>.</a:t>
            </a:r>
          </a:p>
          <a:p>
            <a:pPr marL="0" indent="0">
              <a:buNone/>
            </a:pPr>
            <a:r>
              <a:rPr lang="en-US" sz="1800" dirty="0"/>
              <a:t>We will also use </a:t>
            </a:r>
            <a:r>
              <a:rPr lang="en-US" sz="1800" dirty="0" err="1"/>
              <a:t>InputManager</a:t>
            </a:r>
            <a:r>
              <a:rPr lang="en-US" sz="1800" dirty="0"/>
              <a:t> and </a:t>
            </a:r>
            <a:r>
              <a:rPr lang="en-US" sz="1800" dirty="0" err="1"/>
              <a:t>DefaultCusor</a:t>
            </a:r>
            <a:r>
              <a:rPr lang="en-US" sz="1800" dirty="0"/>
              <a:t> prefabs from the Mixed Reality Toolkit.</a:t>
            </a:r>
          </a:p>
          <a:p>
            <a:endParaRPr lang="en-US" dirty="0"/>
          </a:p>
        </p:txBody>
      </p:sp>
      <p:sp>
        <p:nvSpPr>
          <p:cNvPr id="4" name="Content Placeholder 3">
            <a:extLst>
              <a:ext uri="{FF2B5EF4-FFF2-40B4-BE49-F238E27FC236}">
                <a16:creationId xmlns:a16="http://schemas.microsoft.com/office/drawing/2014/main" id="{87CC26E0-043E-4E72-850B-242A8CAD65DD}"/>
              </a:ext>
            </a:extLst>
          </p:cNvPr>
          <p:cNvSpPr>
            <a:spLocks noGrp="1"/>
          </p:cNvSpPr>
          <p:nvPr>
            <p:ph sz="half" idx="2"/>
          </p:nvPr>
        </p:nvSpPr>
        <p:spPr/>
        <p:txBody>
          <a:bodyPr/>
          <a:lstStyle/>
          <a:p>
            <a:r>
              <a:rPr lang="en-US" sz="1600" dirty="0"/>
              <a:t>Remove existing </a:t>
            </a:r>
            <a:r>
              <a:rPr lang="en-US" sz="1600" dirty="0" err="1"/>
              <a:t>MotionControllers</a:t>
            </a:r>
            <a:r>
              <a:rPr lang="en-US" sz="1600" dirty="0"/>
              <a:t> and Terrain prefabs. Select both in the Hierarchy panel and hit delete.</a:t>
            </a:r>
          </a:p>
          <a:p>
            <a:r>
              <a:rPr lang="en-US" sz="1600" dirty="0"/>
              <a:t>From the Project panel, search for the </a:t>
            </a:r>
            <a:r>
              <a:rPr lang="en-US" sz="1600" dirty="0" err="1"/>
              <a:t>MixedRealityCameraParent</a:t>
            </a:r>
            <a:r>
              <a:rPr lang="en-US" sz="1600" dirty="0"/>
              <a:t> prefab and drag it into the Hierarchy panel (You can find it in Assets/</a:t>
            </a:r>
            <a:r>
              <a:rPr lang="en-US" sz="1600" dirty="0" err="1"/>
              <a:t>HoloToolkit</a:t>
            </a:r>
            <a:r>
              <a:rPr lang="en-US" sz="1600" dirty="0"/>
              <a:t>/Input/Prefabs/</a:t>
            </a:r>
            <a:r>
              <a:rPr lang="en-US" sz="1600" dirty="0" err="1"/>
              <a:t>MixedRealityCameraParent</a:t>
            </a:r>
            <a:r>
              <a:rPr lang="en-US" sz="1600" dirty="0"/>
              <a:t>)</a:t>
            </a:r>
          </a:p>
          <a:p>
            <a:r>
              <a:rPr lang="en-US" sz="1600" dirty="0"/>
              <a:t>Do step 2 for the </a:t>
            </a:r>
            <a:r>
              <a:rPr lang="en-US" sz="1600" dirty="0" err="1"/>
              <a:t>InputManager</a:t>
            </a:r>
            <a:r>
              <a:rPr lang="en-US" sz="1600" dirty="0"/>
              <a:t> and </a:t>
            </a:r>
            <a:r>
              <a:rPr lang="en-US" sz="1600" dirty="0" err="1"/>
              <a:t>DefaultCursor</a:t>
            </a:r>
            <a:r>
              <a:rPr lang="en-US" sz="1600" dirty="0"/>
              <a:t> prefabs (They can be found in Assets/</a:t>
            </a:r>
            <a:r>
              <a:rPr lang="en-US" sz="1600" dirty="0" err="1"/>
              <a:t>HoloToolkit</a:t>
            </a:r>
            <a:r>
              <a:rPr lang="en-US" sz="1600" dirty="0"/>
              <a:t>/Input/Prefabs/</a:t>
            </a:r>
            <a:r>
              <a:rPr lang="en-US" sz="1600" dirty="0" err="1"/>
              <a:t>InputManager</a:t>
            </a:r>
            <a:r>
              <a:rPr lang="en-US" sz="1600" dirty="0"/>
              <a:t> and Assets/</a:t>
            </a:r>
            <a:r>
              <a:rPr lang="en-US" sz="1600" dirty="0" err="1"/>
              <a:t>HoloToolkit</a:t>
            </a:r>
            <a:r>
              <a:rPr lang="en-US" sz="1600" dirty="0"/>
              <a:t>/Input/Prefabs/Cursor/</a:t>
            </a:r>
            <a:r>
              <a:rPr lang="en-US" sz="1600" dirty="0" err="1"/>
              <a:t>DefaultCursor</a:t>
            </a:r>
            <a:r>
              <a:rPr lang="en-US" sz="1600" dirty="0"/>
              <a:t>)</a:t>
            </a:r>
          </a:p>
          <a:p>
            <a:r>
              <a:rPr lang="en-US" sz="1600" dirty="0"/>
              <a:t>In the Hierarchy panel, click the Input Manager prefab</a:t>
            </a:r>
          </a:p>
          <a:p>
            <a:r>
              <a:rPr lang="en-US" sz="1600" dirty="0"/>
              <a:t>In the Inspector panel, scroll down to the Simple Single Pointer Selector section</a:t>
            </a:r>
          </a:p>
          <a:p>
            <a:r>
              <a:rPr lang="en-US" sz="1600" dirty="0"/>
              <a:t>From the Hierarchy panel, drag the </a:t>
            </a:r>
            <a:r>
              <a:rPr lang="en-US" sz="1600" dirty="0" err="1"/>
              <a:t>DefaultCursor</a:t>
            </a:r>
            <a:r>
              <a:rPr lang="en-US" sz="1600" dirty="0"/>
              <a:t> prefab into Cursor field</a:t>
            </a:r>
          </a:p>
          <a:p>
            <a:r>
              <a:rPr lang="en-US" sz="1600" dirty="0"/>
              <a:t>Save the scene and click the play button.</a:t>
            </a:r>
          </a:p>
        </p:txBody>
      </p:sp>
    </p:spTree>
    <p:extLst>
      <p:ext uri="{BB962C8B-B14F-4D97-AF65-F5344CB8AC3E}">
        <p14:creationId xmlns:p14="http://schemas.microsoft.com/office/powerpoint/2010/main" val="191239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D3ED-ED7F-4338-A190-1CFFD8A957CE}"/>
              </a:ext>
            </a:extLst>
          </p:cNvPr>
          <p:cNvSpPr>
            <a:spLocks noGrp="1"/>
          </p:cNvSpPr>
          <p:nvPr>
            <p:ph type="title"/>
          </p:nvPr>
        </p:nvSpPr>
        <p:spPr/>
        <p:txBody>
          <a:bodyPr/>
          <a:lstStyle/>
          <a:p>
            <a:r>
              <a:rPr lang="en-US" dirty="0"/>
              <a:t>Using custom 3D models for Motion Controllers</a:t>
            </a:r>
          </a:p>
        </p:txBody>
      </p:sp>
      <p:sp>
        <p:nvSpPr>
          <p:cNvPr id="3" name="Content Placeholder 2">
            <a:extLst>
              <a:ext uri="{FF2B5EF4-FFF2-40B4-BE49-F238E27FC236}">
                <a16:creationId xmlns:a16="http://schemas.microsoft.com/office/drawing/2014/main" id="{F81FE2A3-F073-49F8-8E7A-140D071DC588}"/>
              </a:ext>
            </a:extLst>
          </p:cNvPr>
          <p:cNvSpPr>
            <a:spLocks noGrp="1"/>
          </p:cNvSpPr>
          <p:nvPr>
            <p:ph sz="half" idx="1"/>
          </p:nvPr>
        </p:nvSpPr>
        <p:spPr>
          <a:xfrm>
            <a:off x="3351212" y="2075246"/>
            <a:ext cx="5486400" cy="5029200"/>
          </a:xfrm>
        </p:spPr>
        <p:txBody>
          <a:bodyPr/>
          <a:lstStyle/>
          <a:p>
            <a:r>
              <a:rPr lang="en-US" sz="1800" dirty="0"/>
              <a:t>Click </a:t>
            </a:r>
            <a:r>
              <a:rPr lang="en-US" sz="1800" dirty="0" err="1"/>
              <a:t>MotionControllers</a:t>
            </a:r>
            <a:r>
              <a:rPr lang="en-US" sz="1800" dirty="0"/>
              <a:t> in the Hierarchy panel.</a:t>
            </a:r>
          </a:p>
          <a:p>
            <a:r>
              <a:rPr lang="en-US" sz="1800" dirty="0"/>
              <a:t>Click the circle on the right side of the Alternate Right Controller field.</a:t>
            </a:r>
          </a:p>
          <a:p>
            <a:r>
              <a:rPr lang="en-US" sz="1800" dirty="0"/>
              <a:t>Type in '</a:t>
            </a:r>
            <a:r>
              <a:rPr lang="en-US" sz="1800" dirty="0" err="1"/>
              <a:t>BrushController</a:t>
            </a:r>
            <a:r>
              <a:rPr lang="en-US" sz="1800" dirty="0"/>
              <a:t>' and select the prefab from the result (You can find it under Assets/</a:t>
            </a:r>
            <a:r>
              <a:rPr lang="en-US" sz="1800" dirty="0" err="1"/>
              <a:t>AppPrefabs</a:t>
            </a:r>
            <a:r>
              <a:rPr lang="en-US" sz="1800" dirty="0"/>
              <a:t>/</a:t>
            </a:r>
            <a:r>
              <a:rPr lang="en-US" sz="1800" dirty="0" err="1"/>
              <a:t>BrushController</a:t>
            </a:r>
            <a:r>
              <a:rPr lang="en-US" sz="1800" dirty="0"/>
              <a:t>)</a:t>
            </a:r>
          </a:p>
          <a:p>
            <a:r>
              <a:rPr lang="en-US" sz="1800" dirty="0"/>
              <a:t>Check Always Use Alternate Right Model</a:t>
            </a:r>
          </a:p>
          <a:p>
            <a:r>
              <a:rPr lang="en-US" sz="1800" dirty="0"/>
              <a:t>Save the scene and click the play button.</a:t>
            </a:r>
          </a:p>
        </p:txBody>
      </p:sp>
      <p:sp>
        <p:nvSpPr>
          <p:cNvPr id="4" name="Content Placeholder 3">
            <a:extLst>
              <a:ext uri="{FF2B5EF4-FFF2-40B4-BE49-F238E27FC236}">
                <a16:creationId xmlns:a16="http://schemas.microsoft.com/office/drawing/2014/main" id="{9461CAA9-0AE2-4B38-8587-10F0E290B05E}"/>
              </a:ext>
            </a:extLst>
          </p:cNvPr>
          <p:cNvSpPr>
            <a:spLocks noGrp="1"/>
          </p:cNvSpPr>
          <p:nvPr>
            <p:ph sz="half" idx="2"/>
          </p:nvPr>
        </p:nvSpPr>
        <p:spPr>
          <a:xfrm>
            <a:off x="518605" y="1188718"/>
            <a:ext cx="8405058" cy="557784"/>
          </a:xfrm>
        </p:spPr>
        <p:txBody>
          <a:bodyPr/>
          <a:lstStyle/>
          <a:p>
            <a:pPr marL="0" indent="0">
              <a:buNone/>
            </a:pPr>
            <a:r>
              <a:rPr lang="en-US" sz="1800" dirty="0"/>
              <a:t>Lets replace the right-hand motion controller model with our own custom 3D model.</a:t>
            </a:r>
          </a:p>
        </p:txBody>
      </p:sp>
    </p:spTree>
    <p:extLst>
      <p:ext uri="{BB962C8B-B14F-4D97-AF65-F5344CB8AC3E}">
        <p14:creationId xmlns:p14="http://schemas.microsoft.com/office/powerpoint/2010/main" val="382085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90E7-D5E8-4247-ABF6-885A882E84DC}"/>
              </a:ext>
            </a:extLst>
          </p:cNvPr>
          <p:cNvSpPr>
            <a:spLocks noGrp="1"/>
          </p:cNvSpPr>
          <p:nvPr>
            <p:ph type="title"/>
          </p:nvPr>
        </p:nvSpPr>
        <p:spPr/>
        <p:txBody>
          <a:bodyPr/>
          <a:lstStyle/>
          <a:p>
            <a:r>
              <a:rPr lang="en-US" dirty="0"/>
              <a:t>Painting with the brush</a:t>
            </a:r>
          </a:p>
        </p:txBody>
      </p:sp>
      <p:sp>
        <p:nvSpPr>
          <p:cNvPr id="3" name="Content Placeholder 2">
            <a:extLst>
              <a:ext uri="{FF2B5EF4-FFF2-40B4-BE49-F238E27FC236}">
                <a16:creationId xmlns:a16="http://schemas.microsoft.com/office/drawing/2014/main" id="{9D041444-0BBF-434A-BA27-81AD1341796A}"/>
              </a:ext>
            </a:extLst>
          </p:cNvPr>
          <p:cNvSpPr>
            <a:spLocks noGrp="1"/>
          </p:cNvSpPr>
          <p:nvPr>
            <p:ph sz="half" idx="1"/>
          </p:nvPr>
        </p:nvSpPr>
        <p:spPr/>
        <p:txBody>
          <a:bodyPr/>
          <a:lstStyle/>
          <a:p>
            <a:r>
              <a:rPr lang="en-US" sz="1800" dirty="0"/>
              <a:t>Using the </a:t>
            </a:r>
            <a:r>
              <a:rPr lang="en-US" sz="1800" dirty="0" err="1"/>
              <a:t>BrushContoller</a:t>
            </a:r>
            <a:r>
              <a:rPr lang="en-US" sz="1800" dirty="0"/>
              <a:t> we can subscribe to interaction events.</a:t>
            </a:r>
          </a:p>
          <a:p>
            <a:endParaRPr lang="en-US" sz="1800" dirty="0"/>
          </a:p>
          <a:p>
            <a:r>
              <a:rPr lang="en-US" sz="1800" dirty="0"/>
              <a:t>When an </a:t>
            </a:r>
            <a:r>
              <a:rPr lang="en-US" sz="1800" dirty="0" err="1"/>
              <a:t>InteractionSourcePressed</a:t>
            </a:r>
            <a:r>
              <a:rPr lang="en-US" sz="1800" dirty="0"/>
              <a:t> event is triggered, the brush's Draw property is set to true; when </a:t>
            </a:r>
            <a:r>
              <a:rPr lang="en-US" sz="1800" dirty="0" err="1"/>
              <a:t>InteractionSourceReleased</a:t>
            </a:r>
            <a:r>
              <a:rPr lang="en-US" sz="1800" dirty="0"/>
              <a:t> event is triggered, the brush's Draw property is set to false.</a:t>
            </a:r>
            <a:r>
              <a:rPr lang="en-US" sz="1800"/>
              <a:t> </a:t>
            </a:r>
          </a:p>
          <a:p>
            <a:endParaRPr lang="en-US" sz="1800" dirty="0"/>
          </a:p>
          <a:p>
            <a:r>
              <a:rPr lang="en-US" sz="1800" dirty="0"/>
              <a:t>While Draw is set to true, the brush will generate points in an instantiated Unity </a:t>
            </a:r>
            <a:r>
              <a:rPr lang="en-US" sz="1800" dirty="0" err="1"/>
              <a:t>LineRenderer</a:t>
            </a:r>
            <a:r>
              <a:rPr lang="en-US" sz="1800" dirty="0"/>
              <a:t>.</a:t>
            </a:r>
          </a:p>
        </p:txBody>
      </p:sp>
      <p:pic>
        <p:nvPicPr>
          <p:cNvPr id="5" name="Content Placeholder 4">
            <a:extLst>
              <a:ext uri="{FF2B5EF4-FFF2-40B4-BE49-F238E27FC236}">
                <a16:creationId xmlns:a16="http://schemas.microsoft.com/office/drawing/2014/main" id="{4BE988A4-7D97-44CC-8F67-438C3A2DF281}"/>
              </a:ext>
            </a:extLst>
          </p:cNvPr>
          <p:cNvPicPr>
            <a:picLocks noGrp="1" noChangeAspect="1"/>
          </p:cNvPicPr>
          <p:nvPr>
            <p:ph sz="half" idx="2"/>
          </p:nvPr>
        </p:nvPicPr>
        <p:blipFill>
          <a:blip r:embed="rId3"/>
          <a:stretch>
            <a:fillRect/>
          </a:stretch>
        </p:blipFill>
        <p:spPr>
          <a:xfrm>
            <a:off x="6178550" y="2181162"/>
            <a:ext cx="5486400" cy="3044952"/>
          </a:xfrm>
          <a:prstGeom prst="rect">
            <a:avLst/>
          </a:prstGeom>
        </p:spPr>
      </p:pic>
    </p:spTree>
    <p:extLst>
      <p:ext uri="{BB962C8B-B14F-4D97-AF65-F5344CB8AC3E}">
        <p14:creationId xmlns:p14="http://schemas.microsoft.com/office/powerpoint/2010/main" val="410045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PLORISREVISION" val="548"/>
</p:tagLst>
</file>

<file path=ppt/theme/theme1.xml><?xml version="1.0" encoding="utf-8"?>
<a:theme xmlns:a="http://schemas.openxmlformats.org/drawingml/2006/main" name="HoloLens">
  <a:themeElements>
    <a:clrScheme name="HoloLens">
      <a:dk1>
        <a:srgbClr val="000000"/>
      </a:dk1>
      <a:lt1>
        <a:srgbClr val="FFFFFF"/>
      </a:lt1>
      <a:dk2>
        <a:srgbClr val="0078D7"/>
      </a:dk2>
      <a:lt2>
        <a:srgbClr val="FFFFFF"/>
      </a:lt2>
      <a:accent1>
        <a:srgbClr val="737373"/>
      </a:accent1>
      <a:accent2>
        <a:srgbClr val="969696"/>
      </a:accent2>
      <a:accent3>
        <a:srgbClr val="EEEEEE"/>
      </a:accent3>
      <a:accent4>
        <a:srgbClr val="FFFFFF"/>
      </a:accent4>
      <a:accent5>
        <a:srgbClr val="000000"/>
      </a:accent5>
      <a:accent6>
        <a:srgbClr val="505050"/>
      </a:accent6>
      <a:hlink>
        <a:srgbClr val="737373"/>
      </a:hlink>
      <a:folHlink>
        <a:srgbClr val="000000"/>
      </a:folHlink>
    </a:clrScheme>
    <a:fontScheme name="Custom 6">
      <a:majorFont>
        <a:latin typeface="Segoe UI Semi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defPPr defTabSz="914099" fontAlgn="base">
          <a:spcBef>
            <a:spcPct val="0"/>
          </a:spcBef>
          <a:spcAft>
            <a:spcPct val="0"/>
          </a:spcAft>
          <a:defRPr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a:solidFill>
              <a:schemeClr val="accent2">
                <a:alpha val="99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331E8237FB2A4EBABCF19657AF39DA" ma:contentTypeVersion="3" ma:contentTypeDescription="Create a new document." ma:contentTypeScope="" ma:versionID="2acce5104d11ad71d9e26241cee59900">
  <xsd:schema xmlns:xsd="http://www.w3.org/2001/XMLSchema" xmlns:xs="http://www.w3.org/2001/XMLSchema" xmlns:p="http://schemas.microsoft.com/office/2006/metadata/properties" xmlns:ns1="http://schemas.microsoft.com/sharepoint/v3" xmlns:ns2="cec451e5-15e2-4bc9-90c3-821279bb5913" targetNamespace="http://schemas.microsoft.com/office/2006/metadata/properties" ma:root="true" ma:fieldsID="e81891cb66d2d2fa987c0961592756b2" ns1:_="" ns2:_="">
    <xsd:import namespace="http://schemas.microsoft.com/sharepoint/v3"/>
    <xsd:import namespace="cec451e5-15e2-4bc9-90c3-821279bb5913"/>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c451e5-15e2-4bc9-90c3-821279bb591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FC92F-2B8F-49EE-9CBC-B424F3C657A2}">
  <ds:schemaRefs>
    <ds:schemaRef ds:uri="http://schemas.microsoft.com/sharepoint/v3/contenttype/forms"/>
  </ds:schemaRefs>
</ds:datastoreItem>
</file>

<file path=customXml/itemProps2.xml><?xml version="1.0" encoding="utf-8"?>
<ds:datastoreItem xmlns:ds="http://schemas.openxmlformats.org/officeDocument/2006/customXml" ds:itemID="{415304A9-D3CC-4355-8620-46ADAAA33560}">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F8A4082-5ECA-4F0C-878B-F8B97E3BF3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c451e5-15e2-4bc9-90c3-821279bb59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32535</TotalTime>
  <Words>962</Words>
  <Application>Microsoft Office PowerPoint</Application>
  <PresentationFormat>Custom</PresentationFormat>
  <Paragraphs>97</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Segoe UI</vt:lpstr>
      <vt:lpstr>Segoe UI Light</vt:lpstr>
      <vt:lpstr>Segoe UI Semibold</vt:lpstr>
      <vt:lpstr>Segoe UI Semilight</vt:lpstr>
      <vt:lpstr>Wingdings</vt:lpstr>
      <vt:lpstr>HoloLens</vt:lpstr>
      <vt:lpstr>Teleportation and locomotion</vt:lpstr>
      <vt:lpstr>Sitting, Standing and  Room-scale</vt:lpstr>
      <vt:lpstr>Mixed reality experience scales</vt:lpstr>
      <vt:lpstr>Locomotion in Mixed Reality</vt:lpstr>
      <vt:lpstr>First-Person Locomotion Methods</vt:lpstr>
      <vt:lpstr>Not Everyone Likes Teleporting</vt:lpstr>
      <vt:lpstr>Adding Teleportation</vt:lpstr>
      <vt:lpstr>Using custom 3D models for Motion Controllers</vt:lpstr>
      <vt:lpstr>Painting with the brush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Bissett</dc:creator>
  <cp:lastModifiedBy>Mickey MacDonald</cp:lastModifiedBy>
  <cp:revision>937</cp:revision>
  <cp:lastPrinted>2016-10-12T02:20:53Z</cp:lastPrinted>
  <dcterms:created xsi:type="dcterms:W3CDTF">2013-06-04T22:32:20Z</dcterms:created>
  <dcterms:modified xsi:type="dcterms:W3CDTF">2018-03-15T22:57:57Z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0x010100EF331E8237FB2A4EBABCF19657AF39DA</vt:lpwstr>
  </property>
  <property fmtid="{D5CDD505-2E9C-101B-9397-08002B2CF9AE}" pid="3" name="_dlc_DocIdItemGuid">
    <vt:lpwstr>d56d5312-3a7a-49a1-a2e5-3ee8d3e31c7a</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mimacdo@microsoft.com</vt:lpwstr>
  </property>
  <property fmtid="{D5CDD505-2E9C-101B-9397-08002B2CF9AE}" pid="7" name="MSIP_Label_f42aa342-8706-4288-bd11-ebb85995028c_SetDate">
    <vt:lpwstr>2018-02-28T18:44:23.2825566Z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