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81" r:id="rId5"/>
    <p:sldId id="627" r:id="rId6"/>
    <p:sldId id="624" r:id="rId7"/>
    <p:sldId id="625" r:id="rId8"/>
    <p:sldId id="626" r:id="rId9"/>
    <p:sldId id="628" r:id="rId10"/>
    <p:sldId id="615" r:id="rId11"/>
    <p:sldId id="622" r:id="rId12"/>
  </p:sldIdLst>
  <p:sldSz cx="12188825" cy="6858000"/>
  <p:notesSz cx="7315200" cy="123444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9">
          <p15:clr>
            <a:srgbClr val="A4A3A4"/>
          </p15:clr>
        </p15:guide>
        <p15:guide id="2" orient="horz" pos="1012">
          <p15:clr>
            <a:srgbClr val="A4A3A4"/>
          </p15:clr>
        </p15:guide>
        <p15:guide id="3" orient="horz" pos="488">
          <p15:clr>
            <a:srgbClr val="A4A3A4"/>
          </p15:clr>
        </p15:guide>
        <p15:guide id="4" pos="619">
          <p15:clr>
            <a:srgbClr val="A4A3A4"/>
          </p15:clr>
        </p15:guide>
        <p15:guide id="5" pos="32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ia Steere-Mobley" initials="NS" lastIdx="1" clrIdx="0">
    <p:extLst>
      <p:ext uri="{19B8F6BF-5375-455C-9EA6-DF929625EA0E}">
        <p15:presenceInfo xmlns:p15="http://schemas.microsoft.com/office/powerpoint/2012/main" userId="S-1-5-21-2127521184-1604012920-1887927527-23518817" providerId="AD"/>
      </p:ext>
    </p:extLst>
  </p:cmAuthor>
  <p:cmAuthor id="2" name="Lauren Bissett" initials="LB" lastIdx="1" clrIdx="1">
    <p:extLst>
      <p:ext uri="{19B8F6BF-5375-455C-9EA6-DF929625EA0E}">
        <p15:presenceInfo xmlns:p15="http://schemas.microsoft.com/office/powerpoint/2012/main" userId="S-1-5-21-2127521184-1604012920-1887927527-63103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05050"/>
    <a:srgbClr val="D2D2D2"/>
    <a:srgbClr val="2F2F2F"/>
    <a:srgbClr val="7F7F7F"/>
    <a:srgbClr val="D9D9D9"/>
    <a:srgbClr val="EEEEF0"/>
    <a:srgbClr val="D5D5D5"/>
    <a:srgbClr val="0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8" autoAdjust="0"/>
    <p:restoredTop sz="62960" autoAdjust="0"/>
  </p:normalViewPr>
  <p:slideViewPr>
    <p:cSldViewPr snapToGrid="0" snapToObjects="1">
      <p:cViewPr varScale="1">
        <p:scale>
          <a:sx n="72" d="100"/>
          <a:sy n="72" d="100"/>
        </p:scale>
        <p:origin x="1704" y="64"/>
      </p:cViewPr>
      <p:guideLst>
        <p:guide orient="horz" pos="3759"/>
        <p:guide orient="horz" pos="1012"/>
        <p:guide orient="horz" pos="488"/>
        <p:guide pos="619"/>
        <p:guide pos="3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key MacDonald" userId="cc66ba86e77220d8" providerId="LiveId" clId="{D0B094E5-07E7-4468-B2CF-3C4EC33193AE}"/>
    <pc:docChg chg="custSel addSld modSld">
      <pc:chgData name="Mickey MacDonald" userId="cc66ba86e77220d8" providerId="LiveId" clId="{D0B094E5-07E7-4468-B2CF-3C4EC33193AE}" dt="2018-03-13T07:30:41.621" v="76" actId="20577"/>
      <pc:docMkLst>
        <pc:docMk/>
      </pc:docMkLst>
      <pc:sldChg chg="addSp modSp modNotesTx">
        <pc:chgData name="Mickey MacDonald" userId="cc66ba86e77220d8" providerId="LiveId" clId="{D0B094E5-07E7-4468-B2CF-3C4EC33193AE}" dt="2018-03-13T07:27:38.937" v="40" actId="113"/>
        <pc:sldMkLst>
          <pc:docMk/>
          <pc:sldMk cId="1354465051" sldId="624"/>
        </pc:sldMkLst>
        <pc:spChg chg="mod">
          <ac:chgData name="Mickey MacDonald" userId="cc66ba86e77220d8" providerId="LiveId" clId="{D0B094E5-07E7-4468-B2CF-3C4EC33193AE}" dt="2018-03-13T07:25:02.506" v="17" actId="113"/>
          <ac:spMkLst>
            <pc:docMk/>
            <pc:sldMk cId="1354465051" sldId="624"/>
            <ac:spMk id="2" creationId="{5DDF39BB-CE5D-41F6-9C18-718390250EAA}"/>
          </ac:spMkLst>
        </pc:spChg>
        <pc:spChg chg="add mod">
          <ac:chgData name="Mickey MacDonald" userId="cc66ba86e77220d8" providerId="LiveId" clId="{D0B094E5-07E7-4468-B2CF-3C4EC33193AE}" dt="2018-03-13T07:27:38.937" v="40" actId="113"/>
          <ac:spMkLst>
            <pc:docMk/>
            <pc:sldMk cId="1354465051" sldId="624"/>
            <ac:spMk id="3" creationId="{8610FB9F-8F4A-4EEB-99C7-0164CDACEF62}"/>
          </ac:spMkLst>
        </pc:spChg>
      </pc:sldChg>
      <pc:sldChg chg="addSp modSp modNotesTx">
        <pc:chgData name="Mickey MacDonald" userId="cc66ba86e77220d8" providerId="LiveId" clId="{D0B094E5-07E7-4468-B2CF-3C4EC33193AE}" dt="2018-03-13T07:27:48.594" v="41" actId="20577"/>
        <pc:sldMkLst>
          <pc:docMk/>
          <pc:sldMk cId="2707725128" sldId="625"/>
        </pc:sldMkLst>
        <pc:spChg chg="mod">
          <ac:chgData name="Mickey MacDonald" userId="cc66ba86e77220d8" providerId="LiveId" clId="{D0B094E5-07E7-4468-B2CF-3C4EC33193AE}" dt="2018-03-13T07:26:27.601" v="27" actId="20577"/>
          <ac:spMkLst>
            <pc:docMk/>
            <pc:sldMk cId="2707725128" sldId="625"/>
            <ac:spMk id="2" creationId="{F3E374CF-EDED-40F5-8E06-128F599EB1BA}"/>
          </ac:spMkLst>
        </pc:spChg>
        <pc:spChg chg="add mod">
          <ac:chgData name="Mickey MacDonald" userId="cc66ba86e77220d8" providerId="LiveId" clId="{D0B094E5-07E7-4468-B2CF-3C4EC33193AE}" dt="2018-03-13T07:27:48.594" v="41" actId="20577"/>
          <ac:spMkLst>
            <pc:docMk/>
            <pc:sldMk cId="2707725128" sldId="625"/>
            <ac:spMk id="3" creationId="{10844E58-A216-41E7-A9A7-412EF483A013}"/>
          </ac:spMkLst>
        </pc:spChg>
      </pc:sldChg>
      <pc:sldChg chg="addSp modSp">
        <pc:chgData name="Mickey MacDonald" userId="cc66ba86e77220d8" providerId="LiveId" clId="{D0B094E5-07E7-4468-B2CF-3C4EC33193AE}" dt="2018-03-13T07:29:10.232" v="55" actId="20577"/>
        <pc:sldMkLst>
          <pc:docMk/>
          <pc:sldMk cId="1700381516" sldId="626"/>
        </pc:sldMkLst>
        <pc:spChg chg="mod">
          <ac:chgData name="Mickey MacDonald" userId="cc66ba86e77220d8" providerId="LiveId" clId="{D0B094E5-07E7-4468-B2CF-3C4EC33193AE}" dt="2018-03-13T07:28:08.395" v="42" actId="20577"/>
          <ac:spMkLst>
            <pc:docMk/>
            <pc:sldMk cId="1700381516" sldId="626"/>
            <ac:spMk id="2" creationId="{70F2B869-2273-4FCC-8FBF-2875A7A7FB01}"/>
          </ac:spMkLst>
        </pc:spChg>
        <pc:spChg chg="add mod">
          <ac:chgData name="Mickey MacDonald" userId="cc66ba86e77220d8" providerId="LiveId" clId="{D0B094E5-07E7-4468-B2CF-3C4EC33193AE}" dt="2018-03-13T07:29:10.232" v="55" actId="20577"/>
          <ac:spMkLst>
            <pc:docMk/>
            <pc:sldMk cId="1700381516" sldId="626"/>
            <ac:spMk id="3" creationId="{C47931CB-FFED-49BF-BC33-9CBA0EEFC102}"/>
          </ac:spMkLst>
        </pc:spChg>
      </pc:sldChg>
      <pc:sldChg chg="modSp add">
        <pc:chgData name="Mickey MacDonald" userId="cc66ba86e77220d8" providerId="LiveId" clId="{D0B094E5-07E7-4468-B2CF-3C4EC33193AE}" dt="2018-03-13T07:24:34.528" v="15" actId="20577"/>
        <pc:sldMkLst>
          <pc:docMk/>
          <pc:sldMk cId="628022306" sldId="627"/>
        </pc:sldMkLst>
        <pc:spChg chg="mod">
          <ac:chgData name="Mickey MacDonald" userId="cc66ba86e77220d8" providerId="LiveId" clId="{D0B094E5-07E7-4468-B2CF-3C4EC33193AE}" dt="2018-03-13T07:23:45.178" v="1" actId="20577"/>
          <ac:spMkLst>
            <pc:docMk/>
            <pc:sldMk cId="628022306" sldId="627"/>
            <ac:spMk id="2" creationId="{CB34E25B-D0B0-45B8-AC34-9AF63AB461FC}"/>
          </ac:spMkLst>
        </pc:spChg>
        <pc:spChg chg="mod">
          <ac:chgData name="Mickey MacDonald" userId="cc66ba86e77220d8" providerId="LiveId" clId="{D0B094E5-07E7-4468-B2CF-3C4EC33193AE}" dt="2018-03-13T07:24:34.528" v="15" actId="20577"/>
          <ac:spMkLst>
            <pc:docMk/>
            <pc:sldMk cId="628022306" sldId="627"/>
            <ac:spMk id="3" creationId="{9C091FEC-413F-4B74-8B42-8A1ADC1F3357}"/>
          </ac:spMkLst>
        </pc:spChg>
      </pc:sldChg>
      <pc:sldChg chg="modSp add">
        <pc:chgData name="Mickey MacDonald" userId="cc66ba86e77220d8" providerId="LiveId" clId="{D0B094E5-07E7-4468-B2CF-3C4EC33193AE}" dt="2018-03-13T07:30:41.621" v="76" actId="20577"/>
        <pc:sldMkLst>
          <pc:docMk/>
          <pc:sldMk cId="2901725492" sldId="628"/>
        </pc:sldMkLst>
        <pc:spChg chg="mod">
          <ac:chgData name="Mickey MacDonald" userId="cc66ba86e77220d8" providerId="LiveId" clId="{D0B094E5-07E7-4468-B2CF-3C4EC33193AE}" dt="2018-03-13T07:30:41.621" v="76" actId="20577"/>
          <ac:spMkLst>
            <pc:docMk/>
            <pc:sldMk cId="2901725492" sldId="628"/>
            <ac:spMk id="3" creationId="{C47931CB-FFED-49BF-BC33-9CBA0EEFC1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19" cy="617220"/>
          </a:xfrm>
          <a:prstGeom prst="rect">
            <a:avLst/>
          </a:prstGeom>
        </p:spPr>
        <p:txBody>
          <a:bodyPr vert="horz" lIns="109572" tIns="54787" rIns="109572" bIns="5478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2"/>
            <a:ext cx="3169919" cy="617220"/>
          </a:xfrm>
          <a:prstGeom prst="rect">
            <a:avLst/>
          </a:prstGeom>
        </p:spPr>
        <p:txBody>
          <a:bodyPr vert="horz" lIns="109572" tIns="54787" rIns="109572" bIns="54787" rtlCol="0"/>
          <a:lstStyle>
            <a:lvl1pPr algn="r">
              <a:defRPr sz="1500"/>
            </a:lvl1pPr>
          </a:lstStyle>
          <a:p>
            <a:fld id="{EC21B7B2-6D1C-406E-AEF9-95F8A76399C2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7100"/>
            <a:ext cx="8226426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9572" tIns="54787" rIns="109572" bIns="547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2" y="5863590"/>
            <a:ext cx="5852160" cy="5554979"/>
          </a:xfrm>
          <a:prstGeom prst="rect">
            <a:avLst/>
          </a:prstGeom>
        </p:spPr>
        <p:txBody>
          <a:bodyPr vert="horz" lIns="109572" tIns="54787" rIns="109572" bIns="547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19" cy="617220"/>
          </a:xfrm>
          <a:prstGeom prst="rect">
            <a:avLst/>
          </a:prstGeom>
        </p:spPr>
        <p:txBody>
          <a:bodyPr vert="horz" lIns="109572" tIns="54787" rIns="109572" bIns="5478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19" cy="617220"/>
          </a:xfrm>
          <a:prstGeom prst="rect">
            <a:avLst/>
          </a:prstGeom>
        </p:spPr>
        <p:txBody>
          <a:bodyPr vert="horz" lIns="109572" tIns="54787" rIns="109572" bIns="54787" rtlCol="0" anchor="b"/>
          <a:lstStyle>
            <a:lvl1pPr algn="r">
              <a:defRPr sz="1500"/>
            </a:lvl1pPr>
          </a:lstStyle>
          <a:p>
            <a:fld id="{FC68CCEB-9B74-4B06-A035-26CD3C1A7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8CCEB-9B74-4B06-A035-26CD3C1A74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9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don't intend on using the system keyboard in your application, our recommendation is to use D3D as your application will use slightly less memory and have a slightly faster launch time. If you are using the </a:t>
            </a:r>
            <a:r>
              <a:rPr lang="en-US" dirty="0" err="1"/>
              <a:t>TouchScreenKeyboard</a:t>
            </a:r>
            <a:r>
              <a:rPr lang="en-US" dirty="0"/>
              <a:t> API in your project to use the system keyboard, you need to export as XAML.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8CCEB-9B74-4B06-A035-26CD3C1A74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8CCEB-9B74-4B06-A035-26CD3C1A74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r>
              <a:rPr lang="en-US" dirty="0"/>
              <a:t>3D Model testing for using in Windows Mixed Reality Home - https://medium.com/@sbovo/3d-model-testing-for-using-in-windows-mixed-reality-home-768d38867aed</a:t>
            </a:r>
          </a:p>
          <a:p>
            <a:r>
              <a:rPr lang="en-US" dirty="0"/>
              <a:t>Implementing 3D app launchers - https://developer.microsoft.com/en-us/windows/mixed-reality/implementing_3d_app_launchers</a:t>
            </a:r>
          </a:p>
          <a:p>
            <a:r>
              <a:rPr lang="en-US" dirty="0"/>
              <a:t>3D app launcher design guidance - https://developer.microsoft.com/en-us/windows/mixed-reality/3d_app_launcher_design_guidance</a:t>
            </a:r>
          </a:p>
          <a:p>
            <a:r>
              <a:rPr lang="en-US" dirty="0"/>
              <a:t>Windows Mixed Reality | Creating 3D App Launchers for Windows Mixed Reality - https://www.youtube.com/watch?v=TxIslHsEXno</a:t>
            </a:r>
          </a:p>
          <a:p>
            <a:r>
              <a:rPr lang="en-US" dirty="0"/>
              <a:t>#ifdef 3D_LAUNCHERS | </a:t>
            </a:r>
            <a:r>
              <a:rPr lang="en-US" dirty="0" err="1"/>
              <a:t>glTF</a:t>
            </a:r>
            <a:r>
              <a:rPr lang="en-US" dirty="0"/>
              <a:t> TOOLKIT - https://www.youtube.com/watch?v=DYcrBo9S83k</a:t>
            </a:r>
          </a:p>
          <a:p>
            <a:r>
              <a:rPr lang="en-US" dirty="0" err="1"/>
              <a:t>glTF</a:t>
            </a:r>
            <a:r>
              <a:rPr lang="en-US" dirty="0"/>
              <a:t> - https://github.com/KhronosGroup/glTF/blob/master/README.md#converters-and-exporters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8CCEB-9B74-4B06-A035-26CD3C1A74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5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8CCEB-9B74-4B06-A035-26CD3C1A74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8CCEB-9B74-4B06-A035-26CD3C1A74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8CCEB-9B74-4B06-A035-26CD3C1A74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3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8CCEB-9B74-4B06-A035-26CD3C1A74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6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oLens_Img_Side_Title_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704" y="2266715"/>
            <a:ext cx="2216976" cy="1470025"/>
          </a:xfrm>
        </p:spPr>
        <p:txBody>
          <a:bodyPr anchor="b"/>
          <a:lstStyle>
            <a:lvl1pPr algn="l">
              <a:defRPr sz="3200" baseline="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704" y="3664145"/>
            <a:ext cx="2216976" cy="545755"/>
          </a:xfr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Wingdings" pitchFamily="2" charset="2"/>
              <a:buNone/>
              <a:defRPr lang="en-US" sz="1400" kern="1200" dirty="0">
                <a:solidFill>
                  <a:schemeClr val="accent3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r="23480"/>
          <a:stretch/>
        </p:blipFill>
        <p:spPr>
          <a:xfrm>
            <a:off x="3073400" y="0"/>
            <a:ext cx="9115425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4" y="6201662"/>
            <a:ext cx="1176528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04" y="2981762"/>
            <a:ext cx="7003155" cy="1362075"/>
          </a:xfrm>
        </p:spPr>
        <p:txBody>
          <a:bodyPr anchor="t"/>
          <a:lstStyle>
            <a:lvl1pPr algn="l">
              <a:defRPr sz="3200" b="0" cap="none" baseline="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04" y="1481574"/>
            <a:ext cx="7019632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>
                    <a:alpha val="99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2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21208" y="393192"/>
            <a:ext cx="11146536" cy="557784"/>
          </a:xfrm>
          <a:prstGeom prst="rect">
            <a:avLst/>
          </a:prstGeom>
        </p:spPr>
        <p:txBody>
          <a:bodyPr vert="horz" wrap="square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521208" y="1188720"/>
            <a:ext cx="11146536" cy="50292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 rot="10800000" flipV="1">
            <a:off x="12069953" y="1"/>
            <a:ext cx="1188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4270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05" y="393192"/>
            <a:ext cx="11146536" cy="557784"/>
          </a:xfrm>
        </p:spPr>
        <p:txBody>
          <a:bodyPr/>
          <a:lstStyle>
            <a:lvl1pPr>
              <a:defRPr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605" y="1188719"/>
            <a:ext cx="5486400" cy="5029200"/>
          </a:xfrm>
        </p:spPr>
        <p:txBody>
          <a:bodyPr>
            <a:no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1pPr>
            <a:lvl2pPr>
              <a:defRPr sz="110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2pPr>
            <a:lvl3pPr>
              <a:defRPr sz="105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741" y="1188719"/>
            <a:ext cx="5486400" cy="5029200"/>
          </a:xfrm>
        </p:spPr>
        <p:txBody>
          <a:bodyPr>
            <a:no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1pPr>
            <a:lvl2pPr>
              <a:defRPr sz="110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2pPr>
            <a:lvl3pPr>
              <a:defRPr sz="105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 rot="10800000" flipV="1">
            <a:off x="12069953" y="1"/>
            <a:ext cx="1188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5942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05" y="393192"/>
            <a:ext cx="11146536" cy="557784"/>
          </a:xfrm>
        </p:spPr>
        <p:txBody>
          <a:bodyPr/>
          <a:lstStyle>
            <a:lvl1pPr>
              <a:defRPr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97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cro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8631" y="3113532"/>
            <a:ext cx="2951563" cy="630936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47015" y="5766050"/>
            <a:ext cx="11064874" cy="8514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93" tIns="45697" rIns="91393" bIns="45697" numCol="1" anchor="t" anchorCtr="0" compatLnSpc="1">
            <a:prstTxWarp prst="textNoShape">
              <a:avLst/>
            </a:prstTxWarp>
            <a:spAutoFit/>
          </a:bodyPr>
          <a:lstStyle/>
          <a:p>
            <a:pPr algn="l" defTabSz="913795" eaLnBrk="0" hangingPunct="0">
              <a:spcAft>
                <a:spcPts val="800"/>
              </a:spcAft>
            </a:pPr>
            <a:r>
              <a:rPr lang="en-US" sz="900" dirty="0">
                <a:solidFill>
                  <a:schemeClr val="accent2">
                    <a:alpha val="99000"/>
                  </a:schemeClr>
                </a:solidFill>
                <a:cs typeface="Arial" charset="0"/>
              </a:rPr>
              <a:t>© 2017 Microsoft </a:t>
            </a:r>
          </a:p>
          <a:p>
            <a:pPr algn="l" defTabSz="913795" eaLnBrk="0" hangingPunct="0">
              <a:spcAft>
                <a:spcPts val="800"/>
              </a:spcAft>
            </a:pPr>
            <a:r>
              <a:rPr lang="en-US" sz="900" dirty="0">
                <a:solidFill>
                  <a:schemeClr val="accent2">
                    <a:alpha val="99000"/>
                  </a:schemeClr>
                </a:solidFill>
                <a:cs typeface="Arial" charset="0"/>
              </a:rPr>
              <a:t>The information herein is for informational purposes only and represents the current view of Microsoft Corporation as of the date of this presentation. Because Microsoft must respond to changing </a:t>
            </a:r>
            <a:br>
              <a:rPr lang="en-US" sz="900" dirty="0">
                <a:solidFill>
                  <a:schemeClr val="accent2">
                    <a:alpha val="99000"/>
                  </a:schemeClr>
                </a:solidFill>
                <a:cs typeface="Arial" charset="0"/>
              </a:rPr>
            </a:br>
            <a:r>
              <a:rPr lang="en-US" sz="900" dirty="0">
                <a:solidFill>
                  <a:schemeClr val="accent2">
                    <a:alpha val="99000"/>
                  </a:schemeClr>
                </a:solidFill>
                <a:cs typeface="Arial" charset="0"/>
              </a:rPr>
              <a:t>market conditions, it should not be interpreted to be a commitment on the part of Microsoft, and Microsoft cannot guarantee the accuracy of any information provided after the date of this presentation.  </a:t>
            </a:r>
          </a:p>
          <a:p>
            <a:pPr algn="l" defTabSz="913795" eaLnBrk="0" hangingPunct="0">
              <a:spcAft>
                <a:spcPts val="800"/>
              </a:spcAft>
            </a:pPr>
            <a:r>
              <a:rPr lang="en-US" sz="900" dirty="0">
                <a:solidFill>
                  <a:schemeClr val="accent2">
                    <a:alpha val="99000"/>
                  </a:schemeClr>
                </a:solidFill>
                <a:cs typeface="Arial" charset="0"/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7394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76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oLens_No_Img_Side_Divider_50/5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-2"/>
            <a:ext cx="6094413" cy="685800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9704" y="2266715"/>
            <a:ext cx="5486400" cy="1470025"/>
          </a:xfrm>
        </p:spPr>
        <p:txBody>
          <a:bodyPr bIns="0" anchor="b"/>
          <a:lstStyle>
            <a:lvl1pPr algn="l">
              <a:defRPr sz="440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29704" y="3736949"/>
            <a:ext cx="5486400" cy="545755"/>
          </a:xfrm>
        </p:spPr>
        <p:txBody>
          <a:bodyPr tIns="0" anchor="t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SzPct val="90000"/>
              <a:buFont typeface="Wingdings" pitchFamily="2" charset="2"/>
              <a:buNone/>
              <a:defRPr lang="en-US" sz="2000" kern="1200" dirty="0">
                <a:solidFill>
                  <a:schemeClr val="accent3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79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393192"/>
            <a:ext cx="11146536" cy="557784"/>
          </a:xfrm>
          <a:prstGeom prst="rect">
            <a:avLst/>
          </a:prstGeom>
        </p:spPr>
        <p:txBody>
          <a:bodyPr vert="horz" wrap="square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208" y="1188720"/>
            <a:ext cx="11146536" cy="50292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 rot="10800000" flipV="1">
            <a:off x="12069953" y="1"/>
            <a:ext cx="1188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5426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51" r:id="rId2"/>
    <p:sldLayoutId id="2147483700" r:id="rId3"/>
    <p:sldLayoutId id="2147483701" r:id="rId4"/>
    <p:sldLayoutId id="2147483702" r:id="rId5"/>
    <p:sldLayoutId id="2147484032" r:id="rId6"/>
    <p:sldLayoutId id="2147484034" r:id="rId7"/>
    <p:sldLayoutId id="214748368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0" kern="1200" cap="none" spc="-102" baseline="0" dirty="0">
          <a:ln w="3175">
            <a:noFill/>
          </a:ln>
          <a:solidFill>
            <a:srgbClr val="0078D7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</p:titleStyle>
    <p:bodyStyle>
      <a:lvl1pPr marL="230188" indent="-230188" algn="l" defTabSz="914400" rtl="0" eaLnBrk="1" latinLnBrk="0" hangingPunct="1">
        <a:spcBef>
          <a:spcPts val="600"/>
        </a:spcBef>
        <a:spcAft>
          <a:spcPts val="0"/>
        </a:spcAft>
        <a:buSzPct val="90000"/>
        <a:buFont typeface="Wingdings" panose="05000000000000000000" pitchFamily="2" charset="2"/>
        <a:buChar char="§"/>
        <a:defRPr sz="1400" kern="1200">
          <a:solidFill>
            <a:srgbClr val="505050"/>
          </a:solidFill>
          <a:latin typeface="+mj-lt"/>
          <a:ea typeface="+mn-ea"/>
          <a:cs typeface="+mn-cs"/>
        </a:defRPr>
      </a:lvl1pPr>
      <a:lvl2pPr marL="403225" indent="-173038" algn="l" defTabSz="914400" rtl="0" eaLnBrk="1" latinLnBrk="0" hangingPunct="1">
        <a:spcBef>
          <a:spcPts val="600"/>
        </a:spcBef>
        <a:spcAft>
          <a:spcPts val="0"/>
        </a:spcAft>
        <a:buSzPct val="90000"/>
        <a:buFont typeface="Wingdings" panose="05000000000000000000" pitchFamily="2" charset="2"/>
        <a:buChar char="§"/>
        <a:defRPr sz="1100" kern="1200">
          <a:solidFill>
            <a:srgbClr val="505050"/>
          </a:solidFill>
          <a:latin typeface="+mj-lt"/>
          <a:ea typeface="+mn-ea"/>
          <a:cs typeface="+mn-cs"/>
        </a:defRPr>
      </a:lvl2pPr>
      <a:lvl3pPr marL="568325" indent="-165100" algn="l" defTabSz="914400" rtl="0" eaLnBrk="1" latinLnBrk="0" hangingPunct="1">
        <a:spcBef>
          <a:spcPts val="600"/>
        </a:spcBef>
        <a:spcAft>
          <a:spcPts val="0"/>
        </a:spcAft>
        <a:buSzPct val="90000"/>
        <a:buFont typeface="Wingdings" panose="05000000000000000000" pitchFamily="2" charset="2"/>
        <a:buChar char="§"/>
        <a:defRPr sz="1050" kern="1200">
          <a:solidFill>
            <a:srgbClr val="505050"/>
          </a:solidFill>
          <a:latin typeface="+mj-lt"/>
          <a:ea typeface="+mn-ea"/>
          <a:cs typeface="+mn-cs"/>
        </a:defRPr>
      </a:lvl3pPr>
      <a:lvl4pPr marL="741363" indent="-173038" algn="l" defTabSz="914400" rtl="0" eaLnBrk="1" latinLnBrk="0" hangingPunct="1">
        <a:spcBef>
          <a:spcPts val="600"/>
        </a:spcBef>
        <a:spcAft>
          <a:spcPts val="0"/>
        </a:spcAft>
        <a:buSzPct val="90000"/>
        <a:buFont typeface="Wingdings" panose="05000000000000000000" pitchFamily="2" charset="2"/>
        <a:buChar char="§"/>
        <a:defRPr sz="1000" kern="1200">
          <a:solidFill>
            <a:srgbClr val="505050"/>
          </a:solidFill>
          <a:latin typeface="+mj-lt"/>
          <a:ea typeface="+mn-ea"/>
          <a:cs typeface="+mn-cs"/>
        </a:defRPr>
      </a:lvl4pPr>
      <a:lvl5pPr marL="914400" indent="-173038" algn="l" defTabSz="914400" rtl="0" eaLnBrk="1" latinLnBrk="0" hangingPunct="1">
        <a:spcBef>
          <a:spcPts val="600"/>
        </a:spcBef>
        <a:spcAft>
          <a:spcPts val="0"/>
        </a:spcAft>
        <a:buSzPct val="90000"/>
        <a:buFont typeface="Wingdings" panose="05000000000000000000" pitchFamily="2" charset="2"/>
        <a:buChar char="§"/>
        <a:defRPr sz="1000" kern="1200">
          <a:solidFill>
            <a:srgbClr val="50505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microsoft.com/appx/manifest/uap/windows10/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4295" y="2266715"/>
            <a:ext cx="2588704" cy="1470025"/>
          </a:xfrm>
        </p:spPr>
        <p:txBody>
          <a:bodyPr/>
          <a:lstStyle/>
          <a:p>
            <a:r>
              <a:rPr lang="en-US" dirty="0"/>
              <a:t>Deploying &amp; Building a 3D launcher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704" y="3664145"/>
            <a:ext cx="2216976" cy="54575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Mickey MacDonald – Technical Evangelist</a:t>
            </a:r>
          </a:p>
          <a:p>
            <a:r>
              <a:rPr lang="en-US" dirty="0"/>
              <a:t>@</a:t>
            </a:r>
            <a:r>
              <a:rPr lang="en-US" dirty="0" err="1"/>
              <a:t>Scruffyfurn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E25B-D0B0-45B8-AC34-9AF63AB4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and building a Unity Visual Studio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91FEC-413F-4B74-8B42-8A1ADC1F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How to export from Unity: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600" dirty="0"/>
              <a:t>When you are ready to export your project from Unity, open the File menu and select Build Settings...</a:t>
            </a:r>
          </a:p>
          <a:p>
            <a:r>
              <a:rPr lang="en-US" sz="1600" dirty="0"/>
              <a:t>Click Add Open Scenes to add your scene to the build</a:t>
            </a:r>
          </a:p>
          <a:p>
            <a:r>
              <a:rPr lang="en-US" sz="1600" dirty="0"/>
              <a:t>Optional: Unity C# Projects: Checked. </a:t>
            </a:r>
            <a:br>
              <a:rPr lang="en-US" sz="1600" dirty="0"/>
            </a:br>
            <a:r>
              <a:rPr lang="en-US" sz="1600" dirty="0"/>
              <a:t>	NOTE: Checking this box allows you to 1.) debug your app in the Visual Studio remote debugger, and 2.) edit scripts 	in the Unity C# project while using IntelliSense for WinRT APIs.</a:t>
            </a:r>
          </a:p>
          <a:p>
            <a:r>
              <a:rPr lang="en-US" sz="1600" dirty="0"/>
              <a:t>Select Build</a:t>
            </a:r>
          </a:p>
          <a:p>
            <a:r>
              <a:rPr lang="en-US" sz="1600" dirty="0"/>
              <a:t>In the Windows Explorer dialog that appears, create a new folder to hold Unity's build output. Generally, we name the folder "App".</a:t>
            </a:r>
          </a:p>
          <a:p>
            <a:r>
              <a:rPr lang="en-US" sz="1600" dirty="0"/>
              <a:t>Select the newly created folder and click Select Folder.</a:t>
            </a:r>
          </a:p>
          <a:p>
            <a:r>
              <a:rPr lang="en-US" sz="1600" dirty="0"/>
              <a:t>Once Unity has finished building, a Windows Explorer window will open to the project root directory. Navigate into the newly created folder.</a:t>
            </a:r>
          </a:p>
          <a:p>
            <a:r>
              <a:rPr lang="en-US" sz="1600" dirty="0"/>
              <a:t>Open the generated Visual Studio solution file located inside this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39BB-CE5D-41F6-9C18-71839025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app to your Local PC (immersive headset)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0FB9F-8F4A-4EEB-99C7-0164CDACEF62}"/>
              </a:ext>
            </a:extLst>
          </p:cNvPr>
          <p:cNvSpPr/>
          <p:nvPr/>
        </p:nvSpPr>
        <p:spPr>
          <a:xfrm>
            <a:off x="518604" y="1770208"/>
            <a:ext cx="107589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Follow these instructions when using a Windows Mixed Reality immersive headset that connects to your PC or the Mixed Reality simulator. In these cases, simply deploy and run your app on the local PC.</a:t>
            </a:r>
          </a:p>
          <a:p>
            <a:endParaRPr lang="en-US" dirty="0"/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an x86 or x64 build configuration for your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Local Machine in the deployment target drop-down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Debug &gt; Start debugging to deploy your app and start debugging</a:t>
            </a:r>
          </a:p>
        </p:txBody>
      </p:sp>
    </p:spTree>
    <p:extLst>
      <p:ext uri="{BB962C8B-B14F-4D97-AF65-F5344CB8AC3E}">
        <p14:creationId xmlns:p14="http://schemas.microsoft.com/office/powerpoint/2010/main" val="135446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74CF-EDED-40F5-8E06-128F599E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model ready for use as 3D app launcher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44E58-A216-41E7-A9A7-412EF483A013}"/>
              </a:ext>
            </a:extLst>
          </p:cNvPr>
          <p:cNvSpPr/>
          <p:nvPr/>
        </p:nvSpPr>
        <p:spPr>
          <a:xfrm>
            <a:off x="518605" y="1582341"/>
            <a:ext cx="113601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your favorite apps/tools, export a 3D model 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glTF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2.0 with the .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extension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NOTE: The model must have less than 10k triangles. If you get a red cross instead of the 3D Launcher, this could be the root cause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the WindowsMRAssetConverter.exe from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glTF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-Toolkit 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Simply use the WindowsMRAssetConverter.exe tool with your model (.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file) as parameter: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WindowsMRAssetConverter.exe C:\Temp\MyModel.glb</a:t>
            </a:r>
          </a:p>
        </p:txBody>
      </p:sp>
    </p:spTree>
    <p:extLst>
      <p:ext uri="{BB962C8B-B14F-4D97-AF65-F5344CB8AC3E}">
        <p14:creationId xmlns:p14="http://schemas.microsoft.com/office/powerpoint/2010/main" val="27077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B869-2273-4FCC-8FBF-2875A7A7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converted model to 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931CB-FFED-49BF-BC33-9CBA0EEFC102}"/>
              </a:ext>
            </a:extLst>
          </p:cNvPr>
          <p:cNvSpPr/>
          <p:nvPr/>
        </p:nvSpPr>
        <p:spPr>
          <a:xfrm>
            <a:off x="626533" y="1028343"/>
            <a:ext cx="1103860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lets import the modified model into our project: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 your Windows Mixed Reality project from Unity generating the Visual Studio C# Solution (Unity C# Projects: Checked.)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Windows Explorer dialog that appears, Select the previous created folder (Lab 4a) and click Select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the built Windows Mixed Reality C# solution in Visual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click on the UWP project in the SOLUTION EXPLORER window and choose ADD / EXISTING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Navigate to where you saved the modified model, and select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 on the model file in the Solution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Properties dialog, make sure that the BUILD ACTION for the added .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 is set to CONTENT</a:t>
            </a:r>
          </a:p>
        </p:txBody>
      </p:sp>
    </p:spTree>
    <p:extLst>
      <p:ext uri="{BB962C8B-B14F-4D97-AF65-F5344CB8AC3E}">
        <p14:creationId xmlns:p14="http://schemas.microsoft.com/office/powerpoint/2010/main" val="17003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B869-2273-4FCC-8FBF-2875A7A7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converted model to 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931CB-FFED-49BF-BC33-9CBA0EEFC102}"/>
              </a:ext>
            </a:extLst>
          </p:cNvPr>
          <p:cNvSpPr/>
          <p:nvPr/>
        </p:nvSpPr>
        <p:spPr>
          <a:xfrm>
            <a:off x="626533" y="1028343"/>
            <a:ext cx="110386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Next, we need to add it to the App manifest so the program knows to use the model as the launcher: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Package.appxmanifest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text editor (or right click on it in Visual Studio and then VIEW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the uap5 schema in the Package item at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begining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file: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xmlns:uap5=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http://schemas.microsoft.com/appx/manifest/uap/windows10/5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uap5 in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IgnorableNamespaces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list: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IgnorableNamespaces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uap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uap2 uap5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mp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  <a:p>
            <a:pPr lvl="1"/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Modify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DefaultTile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element to integrate a uap5:MixedRealityModel element like: 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&lt;uap5:MixedRealityModel Path="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MyModel_converted.glb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9017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9373" y="0"/>
            <a:ext cx="6101039" cy="6858000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429704" y="2266715"/>
            <a:ext cx="3628921" cy="1470025"/>
          </a:xfrm>
          <a:prstGeom prst="rect">
            <a:avLst/>
          </a:prstGeom>
        </p:spPr>
        <p:txBody>
          <a:bodyPr vert="horz" wrap="square" lIns="146304" tIns="91440" rIns="146304" bIns="91440" rtlCol="0" anchor="b">
            <a:no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18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00" normalizeH="0" baseline="0" noProof="0" dirty="0">
                <a:ln w="3175"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429704" y="4221765"/>
            <a:ext cx="3628921" cy="577378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0" marR="0" indent="0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 smtClean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2574" marR="0" indent="-236498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178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229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4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280" marR="0" indent="-224051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4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996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7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8" indent="-228546" algn="l" defTabSz="9141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8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1400" dirty="0">
                <a:solidFill>
                  <a:srgbClr val="FFFFFF">
                    <a:alpha val="99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ickey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MacDonald </a:t>
            </a:r>
            <a:r>
              <a:rPr lang="en-US" sz="1400" dirty="0"/>
              <a:t>– Technical Evangelist, Microsoft Canada</a:t>
            </a:r>
          </a:p>
          <a:p>
            <a:r>
              <a:rPr lang="en-US" sz="1400" dirty="0"/>
              <a:t>@</a:t>
            </a:r>
            <a:r>
              <a:rPr lang="en-US" sz="1400" dirty="0" err="1"/>
              <a:t>Scruffyfurn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37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1300867" y="0"/>
            <a:ext cx="887958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LORISREVISION" val="548"/>
</p:tagLst>
</file>

<file path=ppt/theme/theme1.xml><?xml version="1.0" encoding="utf-8"?>
<a:theme xmlns:a="http://schemas.openxmlformats.org/drawingml/2006/main" name="HoloLens">
  <a:themeElements>
    <a:clrScheme name="HoloLen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737373"/>
      </a:accent1>
      <a:accent2>
        <a:srgbClr val="969696"/>
      </a:accent2>
      <a:accent3>
        <a:srgbClr val="EEEEEE"/>
      </a:accent3>
      <a:accent4>
        <a:srgbClr val="FFFFFF"/>
      </a:accent4>
      <a:accent5>
        <a:srgbClr val="000000"/>
      </a:accent5>
      <a:accent6>
        <a:srgbClr val="505050"/>
      </a:accent6>
      <a:hlink>
        <a:srgbClr val="737373"/>
      </a:hlink>
      <a:folHlink>
        <a:srgbClr val="000000"/>
      </a:folHlink>
    </a:clrScheme>
    <a:fontScheme name="Custom 6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>
            <a:solidFill>
              <a:schemeClr val="accent2">
                <a:alpha val="99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31E8237FB2A4EBABCF19657AF39DA" ma:contentTypeVersion="3" ma:contentTypeDescription="Create a new document." ma:contentTypeScope="" ma:versionID="2acce5104d11ad71d9e26241cee59900">
  <xsd:schema xmlns:xsd="http://www.w3.org/2001/XMLSchema" xmlns:xs="http://www.w3.org/2001/XMLSchema" xmlns:p="http://schemas.microsoft.com/office/2006/metadata/properties" xmlns:ns1="http://schemas.microsoft.com/sharepoint/v3" xmlns:ns2="cec451e5-15e2-4bc9-90c3-821279bb5913" targetNamespace="http://schemas.microsoft.com/office/2006/metadata/properties" ma:root="true" ma:fieldsID="e81891cb66d2d2fa987c0961592756b2" ns1:_="" ns2:_="">
    <xsd:import namespace="http://schemas.microsoft.com/sharepoint/v3"/>
    <xsd:import namespace="cec451e5-15e2-4bc9-90c3-821279bb59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451e5-15e2-4bc9-90c3-821279bb591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FC92F-2B8F-49EE-9CBC-B424F3C657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5304A9-D3CC-4355-8620-46ADAAA3356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F8A4082-5ECA-4F0C-878B-F8B97E3BF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ec451e5-15e2-4bc9-90c3-821279bb59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32660</TotalTime>
  <Words>600</Words>
  <Application>Microsoft Office PowerPoint</Application>
  <PresentationFormat>Custom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Segoe UI Semilight</vt:lpstr>
      <vt:lpstr>Wingdings</vt:lpstr>
      <vt:lpstr>HoloLens</vt:lpstr>
      <vt:lpstr>Deploying &amp; Building a 3D launcher</vt:lpstr>
      <vt:lpstr>Exporting and building a Unity Visual Studio solution</vt:lpstr>
      <vt:lpstr>Deploying an app to your Local PC (immersive headset)</vt:lpstr>
      <vt:lpstr>Making a model ready for use as 3D app launcher</vt:lpstr>
      <vt:lpstr>Adding the converted model to the project</vt:lpstr>
      <vt:lpstr>Adding the converted model to the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Bissett</dc:creator>
  <cp:lastModifiedBy>Mickey MacDonald</cp:lastModifiedBy>
  <cp:revision>942</cp:revision>
  <cp:lastPrinted>2016-10-12T02:20:53Z</cp:lastPrinted>
  <dcterms:created xsi:type="dcterms:W3CDTF">2013-06-04T22:32:20Z</dcterms:created>
  <dcterms:modified xsi:type="dcterms:W3CDTF">2018-03-15T22:58:40Z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0x010100EF331E8237FB2A4EBABCF19657AF39DA</vt:lpwstr>
  </property>
  <property fmtid="{D5CDD505-2E9C-101B-9397-08002B2CF9AE}" pid="3" name="_dlc_DocIdItemGuid">
    <vt:lpwstr>d56d5312-3a7a-49a1-a2e5-3ee8d3e31c7a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mimacdo@microsoft.com</vt:lpwstr>
  </property>
  <property fmtid="{D5CDD505-2E9C-101B-9397-08002B2CF9AE}" pid="7" name="MSIP_Label_f42aa342-8706-4288-bd11-ebb85995028c_SetDate">
    <vt:lpwstr>2018-02-28T18:44:23.2825566Z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