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711" r:id="rId3"/>
  </p:sldMasterIdLst>
  <p:notesMasterIdLst>
    <p:notesMasterId r:id="rId20"/>
  </p:notesMasterIdLst>
  <p:sldIdLst>
    <p:sldId id="258" r:id="rId4"/>
    <p:sldId id="314" r:id="rId5"/>
    <p:sldId id="305" r:id="rId6"/>
    <p:sldId id="306" r:id="rId7"/>
    <p:sldId id="307" r:id="rId8"/>
    <p:sldId id="308" r:id="rId9"/>
    <p:sldId id="309" r:id="rId10"/>
    <p:sldId id="310" r:id="rId11"/>
    <p:sldId id="311" r:id="rId12"/>
    <p:sldId id="312" r:id="rId13"/>
    <p:sldId id="315" r:id="rId14"/>
    <p:sldId id="317" r:id="rId15"/>
    <p:sldId id="318" r:id="rId16"/>
    <p:sldId id="313" r:id="rId17"/>
    <p:sldId id="304"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8" autoAdjust="0"/>
    <p:restoredTop sz="57555" autoAdjust="0"/>
  </p:normalViewPr>
  <p:slideViewPr>
    <p:cSldViewPr snapToGrid="0">
      <p:cViewPr varScale="1">
        <p:scale>
          <a:sx n="66" d="100"/>
          <a:sy n="66" d="100"/>
        </p:scale>
        <p:origin x="222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E21A1-8074-494C-BE2E-E5EE5A95D27D}" type="datetimeFigureOut">
              <a:rPr lang="en-US" smtClean="0"/>
              <a:t>9/12/2016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D1B46-2D39-4FD3-8504-8030B797F8C8}" type="slidenum">
              <a:rPr lang="en-US" smtClean="0"/>
              <a:t>‹#›</a:t>
            </a:fld>
            <a:endParaRPr lang="en-US"/>
          </a:p>
        </p:txBody>
      </p:sp>
    </p:spTree>
    <p:extLst>
      <p:ext uri="{BB962C8B-B14F-4D97-AF65-F5344CB8AC3E}">
        <p14:creationId xmlns:p14="http://schemas.microsoft.com/office/powerpoint/2010/main" val="688450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xpressjs.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Express</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Fast, minimalist web framework </a:t>
            </a:r>
          </a:p>
          <a:p>
            <a:r>
              <a:rPr lang="en-US" sz="1200" b="0" i="0" kern="1200" dirty="0">
                <a:solidFill>
                  <a:schemeClr val="tx1"/>
                </a:solidFill>
                <a:effectLst/>
                <a:latin typeface="+mn-lt"/>
                <a:ea typeface="+mn-ea"/>
                <a:cs typeface="+mn-cs"/>
              </a:rPr>
              <a:t>Socket.io enables </a:t>
            </a:r>
            <a:r>
              <a:rPr lang="en-US" sz="1200" b="0" i="0" kern="1200" dirty="0" err="1">
                <a:solidFill>
                  <a:schemeClr val="tx1"/>
                </a:solidFill>
                <a:effectLst/>
                <a:latin typeface="+mn-lt"/>
                <a:ea typeface="+mn-ea"/>
                <a:cs typeface="+mn-cs"/>
              </a:rPr>
              <a:t>realtime</a:t>
            </a:r>
            <a:r>
              <a:rPr lang="en-US" sz="1200" b="0" i="0" kern="1200" dirty="0">
                <a:solidFill>
                  <a:schemeClr val="tx1"/>
                </a:solidFill>
                <a:effectLst/>
                <a:latin typeface="+mn-lt"/>
                <a:ea typeface="+mn-ea"/>
                <a:cs typeface="+mn-cs"/>
              </a:rPr>
              <a:t>, bi-directional communication between web clients and servers. It has two parts: a client-side library that runs in the browser, and a server-side library for node.js</a:t>
            </a:r>
          </a:p>
          <a:p>
            <a:r>
              <a:rPr lang="en-US" sz="1200" b="1"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is a protocol providing full-duplex communication channels over a single TCP connection</a:t>
            </a:r>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3</a:t>
            </a:fld>
            <a:endParaRPr lang="en-US"/>
          </a:p>
        </p:txBody>
      </p:sp>
    </p:spTree>
    <p:extLst>
      <p:ext uri="{BB962C8B-B14F-4D97-AF65-F5344CB8AC3E}">
        <p14:creationId xmlns:p14="http://schemas.microsoft.com/office/powerpoint/2010/main" val="1421715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15</a:t>
            </a:fld>
            <a:endParaRPr lang="en-US"/>
          </a:p>
        </p:txBody>
      </p:sp>
    </p:spTree>
    <p:extLst>
      <p:ext uri="{BB962C8B-B14F-4D97-AF65-F5344CB8AC3E}">
        <p14:creationId xmlns:p14="http://schemas.microsoft.com/office/powerpoint/2010/main" val="197269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4</a:t>
            </a:fld>
            <a:endParaRPr lang="en-US"/>
          </a:p>
        </p:txBody>
      </p:sp>
    </p:spTree>
    <p:extLst>
      <p:ext uri="{BB962C8B-B14F-4D97-AF65-F5344CB8AC3E}">
        <p14:creationId xmlns:p14="http://schemas.microsoft.com/office/powerpoint/2010/main" val="116827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7</a:t>
            </a:fld>
            <a:endParaRPr lang="en-US"/>
          </a:p>
        </p:txBody>
      </p:sp>
    </p:spTree>
    <p:extLst>
      <p:ext uri="{BB962C8B-B14F-4D97-AF65-F5344CB8AC3E}">
        <p14:creationId xmlns:p14="http://schemas.microsoft.com/office/powerpoint/2010/main" val="140696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8</a:t>
            </a:fld>
            <a:endParaRPr lang="en-US"/>
          </a:p>
        </p:txBody>
      </p:sp>
    </p:spTree>
    <p:extLst>
      <p:ext uri="{BB962C8B-B14F-4D97-AF65-F5344CB8AC3E}">
        <p14:creationId xmlns:p14="http://schemas.microsoft.com/office/powerpoint/2010/main" val="173854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9</a:t>
            </a:fld>
            <a:endParaRPr lang="en-US"/>
          </a:p>
        </p:txBody>
      </p:sp>
    </p:spTree>
    <p:extLst>
      <p:ext uri="{BB962C8B-B14F-4D97-AF65-F5344CB8AC3E}">
        <p14:creationId xmlns:p14="http://schemas.microsoft.com/office/powerpoint/2010/main" val="112289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10</a:t>
            </a:fld>
            <a:endParaRPr lang="en-US"/>
          </a:p>
        </p:txBody>
      </p:sp>
    </p:spTree>
    <p:extLst>
      <p:ext uri="{BB962C8B-B14F-4D97-AF65-F5344CB8AC3E}">
        <p14:creationId xmlns:p14="http://schemas.microsoft.com/office/powerpoint/2010/main" val="1182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can use our Git repo to provide Continuous Deployment for our server</a:t>
            </a:r>
          </a:p>
          <a:p>
            <a:endParaRPr lang="en-US" sz="1200" dirty="0"/>
          </a:p>
          <a:p>
            <a:r>
              <a:rPr lang="en-US" sz="1200" dirty="0"/>
              <a:t>Using a Web App gives a easy to use, secure, sailable solution – with no IT overhead.</a:t>
            </a:r>
          </a:p>
          <a:p>
            <a:endParaRPr lang="en-US" sz="1200" dirty="0"/>
          </a:p>
          <a:p>
            <a:r>
              <a:rPr lang="en-US" sz="1200" dirty="0"/>
              <a:t>Free Azure trial to get started, with very cost effective options available</a:t>
            </a:r>
          </a:p>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11</a:t>
            </a:fld>
            <a:endParaRPr lang="en-US"/>
          </a:p>
        </p:txBody>
      </p:sp>
    </p:spTree>
    <p:extLst>
      <p:ext uri="{BB962C8B-B14F-4D97-AF65-F5344CB8AC3E}">
        <p14:creationId xmlns:p14="http://schemas.microsoft.com/office/powerpoint/2010/main" val="139155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12</a:t>
            </a:fld>
            <a:endParaRPr lang="en-US"/>
          </a:p>
        </p:txBody>
      </p:sp>
    </p:spTree>
    <p:extLst>
      <p:ext uri="{BB962C8B-B14F-4D97-AF65-F5344CB8AC3E}">
        <p14:creationId xmlns:p14="http://schemas.microsoft.com/office/powerpoint/2010/main" val="427977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D1B46-2D39-4FD3-8504-8030B797F8C8}" type="slidenum">
              <a:rPr lang="en-US" smtClean="0"/>
              <a:t>13</a:t>
            </a:fld>
            <a:endParaRPr lang="en-US"/>
          </a:p>
        </p:txBody>
      </p:sp>
    </p:spTree>
    <p:extLst>
      <p:ext uri="{BB962C8B-B14F-4D97-AF65-F5344CB8AC3E}">
        <p14:creationId xmlns:p14="http://schemas.microsoft.com/office/powerpoint/2010/main" val="2863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92642"/>
            <a:ext cx="10240454"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50543"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4933" y="1298576"/>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4933" y="-160540"/>
            <a:ext cx="875238"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4933" y="5753556"/>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5650" y="6339014"/>
            <a:ext cx="2361901"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2125" y="442110"/>
            <a:ext cx="1255901"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928" y="-160540"/>
            <a:ext cx="513324"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52926" y="1234418"/>
            <a:ext cx="244538"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6072" y="1918422"/>
            <a:ext cx="875238"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4747" y="5410281"/>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045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62124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7453" y="2526576"/>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7453" y="3440976"/>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5359" y="2526576"/>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5359" y="3440976"/>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631" y="2526576"/>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631" y="3440976"/>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19843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6142922"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6142922"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3368101"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3368101"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6142922"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6142922"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3368101"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3368101"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15389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7453"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7453"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5359"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5359"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631" y="1394951"/>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631" y="2309351"/>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4757453"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4757453"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7" name="Text Placeholder 8"/>
          <p:cNvSpPr>
            <a:spLocks noGrp="1"/>
          </p:cNvSpPr>
          <p:nvPr>
            <p:ph type="body" sz="quarter" idx="19"/>
          </p:nvPr>
        </p:nvSpPr>
        <p:spPr>
          <a:xfrm>
            <a:off x="7535359"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8" name="Text Placeholder 8"/>
          <p:cNvSpPr>
            <a:spLocks noGrp="1"/>
          </p:cNvSpPr>
          <p:nvPr>
            <p:ph type="body" sz="quarter" idx="20"/>
          </p:nvPr>
        </p:nvSpPr>
        <p:spPr>
          <a:xfrm>
            <a:off x="7535359"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1982631" y="3961640"/>
            <a:ext cx="2670744"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1982631" y="4876040"/>
            <a:ext cx="2670744"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413856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1" y="0"/>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453" y="1447800"/>
            <a:ext cx="11155093"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222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57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0261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9189" y="2366963"/>
            <a:ext cx="10313622" cy="2387600"/>
          </a:xfrm>
        </p:spPr>
        <p:txBody>
          <a:bodyPr anchor="b"/>
          <a:lstStyle>
            <a:lvl1pPr algn="ctr">
              <a:defRPr sz="6000" b="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939189" y="4846638"/>
            <a:ext cx="10313622" cy="1026475"/>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0" name="Invader 01"/>
          <p:cNvSpPr/>
          <p:nvPr/>
        </p:nvSpPr>
        <p:spPr>
          <a:xfrm>
            <a:off x="7504628" y="754331"/>
            <a:ext cx="974663" cy="972581"/>
          </a:xfrm>
          <a:custGeom>
            <a:avLst/>
            <a:gdLst>
              <a:gd name="connsiteX0" fmla="*/ 989411 w 1784986"/>
              <a:gd name="connsiteY0" fmla="*/ 790574 h 1781174"/>
              <a:gd name="connsiteX1" fmla="*/ 989411 w 1784986"/>
              <a:gd name="connsiteY1" fmla="*/ 990599 h 1781174"/>
              <a:gd name="connsiteX2" fmla="*/ 1189436 w 1784986"/>
              <a:gd name="connsiteY2" fmla="*/ 990599 h 1781174"/>
              <a:gd name="connsiteX3" fmla="*/ 1189436 w 1784986"/>
              <a:gd name="connsiteY3" fmla="*/ 790574 h 1781174"/>
              <a:gd name="connsiteX4" fmla="*/ 593886 w 1784986"/>
              <a:gd name="connsiteY4" fmla="*/ 790574 h 1781174"/>
              <a:gd name="connsiteX5" fmla="*/ 593886 w 1784986"/>
              <a:gd name="connsiteY5" fmla="*/ 990599 h 1781174"/>
              <a:gd name="connsiteX6" fmla="*/ 793911 w 1784986"/>
              <a:gd name="connsiteY6" fmla="*/ 990599 h 1781174"/>
              <a:gd name="connsiteX7" fmla="*/ 793911 w 1784986"/>
              <a:gd name="connsiteY7" fmla="*/ 790574 h 1781174"/>
              <a:gd name="connsiteX8" fmla="*/ 600075 w 1784986"/>
              <a:gd name="connsiteY8" fmla="*/ 400051 h 1781174"/>
              <a:gd name="connsiteX9" fmla="*/ 1186816 w 1784986"/>
              <a:gd name="connsiteY9" fmla="*/ 400051 h 1781174"/>
              <a:gd name="connsiteX10" fmla="*/ 1186816 w 1784986"/>
              <a:gd name="connsiteY10" fmla="*/ 600076 h 1781174"/>
              <a:gd name="connsiteX11" fmla="*/ 1386841 w 1784986"/>
              <a:gd name="connsiteY11" fmla="*/ 600076 h 1781174"/>
              <a:gd name="connsiteX12" fmla="*/ 1386841 w 1784986"/>
              <a:gd name="connsiteY12" fmla="*/ 800101 h 1781174"/>
              <a:gd name="connsiteX13" fmla="*/ 1586866 w 1784986"/>
              <a:gd name="connsiteY13" fmla="*/ 800101 h 1781174"/>
              <a:gd name="connsiteX14" fmla="*/ 1586866 w 1784986"/>
              <a:gd name="connsiteY14" fmla="*/ 1000126 h 1781174"/>
              <a:gd name="connsiteX15" fmla="*/ 1784986 w 1784986"/>
              <a:gd name="connsiteY15" fmla="*/ 1000126 h 1781174"/>
              <a:gd name="connsiteX16" fmla="*/ 1784986 w 1784986"/>
              <a:gd name="connsiteY16" fmla="*/ 1200150 h 1781174"/>
              <a:gd name="connsiteX17" fmla="*/ 1784986 w 1784986"/>
              <a:gd name="connsiteY17" fmla="*/ 1200151 h 1781174"/>
              <a:gd name="connsiteX18" fmla="*/ 1784986 w 1784986"/>
              <a:gd name="connsiteY18" fmla="*/ 1400175 h 1781174"/>
              <a:gd name="connsiteX19" fmla="*/ 1584961 w 1784986"/>
              <a:gd name="connsiteY19" fmla="*/ 1400175 h 1781174"/>
              <a:gd name="connsiteX20" fmla="*/ 1584961 w 1784986"/>
              <a:gd name="connsiteY20" fmla="*/ 1200151 h 1781174"/>
              <a:gd name="connsiteX21" fmla="*/ 1385888 w 1784986"/>
              <a:gd name="connsiteY21" fmla="*/ 1200151 h 1781174"/>
              <a:gd name="connsiteX22" fmla="*/ 1385888 w 1784986"/>
              <a:gd name="connsiteY22" fmla="*/ 1400174 h 1781174"/>
              <a:gd name="connsiteX23" fmla="*/ 1385412 w 1784986"/>
              <a:gd name="connsiteY23" fmla="*/ 1400174 h 1781174"/>
              <a:gd name="connsiteX24" fmla="*/ 1385412 w 1784986"/>
              <a:gd name="connsiteY24" fmla="*/ 1581149 h 1781174"/>
              <a:gd name="connsiteX25" fmla="*/ 1584961 w 1784986"/>
              <a:gd name="connsiteY25" fmla="*/ 1581149 h 1781174"/>
              <a:gd name="connsiteX26" fmla="*/ 1584961 w 1784986"/>
              <a:gd name="connsiteY26" fmla="*/ 1781174 h 1781174"/>
              <a:gd name="connsiteX27" fmla="*/ 1384936 w 1784986"/>
              <a:gd name="connsiteY27" fmla="*/ 1781174 h 1781174"/>
              <a:gd name="connsiteX28" fmla="*/ 1384936 w 1784986"/>
              <a:gd name="connsiteY28" fmla="*/ 1581149 h 1781174"/>
              <a:gd name="connsiteX29" fmla="*/ 1185387 w 1784986"/>
              <a:gd name="connsiteY29" fmla="*/ 1581149 h 1781174"/>
              <a:gd name="connsiteX30" fmla="*/ 1185387 w 1784986"/>
              <a:gd name="connsiteY30" fmla="*/ 1400174 h 1781174"/>
              <a:gd name="connsiteX31" fmla="*/ 599121 w 1784986"/>
              <a:gd name="connsiteY31" fmla="*/ 1400174 h 1781174"/>
              <a:gd name="connsiteX32" fmla="*/ 599121 w 1784986"/>
              <a:gd name="connsiteY32" fmla="*/ 1581149 h 1781174"/>
              <a:gd name="connsiteX33" fmla="*/ 400049 w 1784986"/>
              <a:gd name="connsiteY33" fmla="*/ 1581149 h 1781174"/>
              <a:gd name="connsiteX34" fmla="*/ 400049 w 1784986"/>
              <a:gd name="connsiteY34" fmla="*/ 1781174 h 1781174"/>
              <a:gd name="connsiteX35" fmla="*/ 200024 w 1784986"/>
              <a:gd name="connsiteY35" fmla="*/ 1781174 h 1781174"/>
              <a:gd name="connsiteX36" fmla="*/ 200024 w 1784986"/>
              <a:gd name="connsiteY36" fmla="*/ 1581149 h 1781174"/>
              <a:gd name="connsiteX37" fmla="*/ 399096 w 1784986"/>
              <a:gd name="connsiteY37" fmla="*/ 1581149 h 1781174"/>
              <a:gd name="connsiteX38" fmla="*/ 399096 w 1784986"/>
              <a:gd name="connsiteY38" fmla="*/ 1381124 h 1781174"/>
              <a:gd name="connsiteX39" fmla="*/ 399097 w 1784986"/>
              <a:gd name="connsiteY39" fmla="*/ 1381124 h 1781174"/>
              <a:gd name="connsiteX40" fmla="*/ 399097 w 1784986"/>
              <a:gd name="connsiteY40" fmla="*/ 1200151 h 1781174"/>
              <a:gd name="connsiteX41" fmla="*/ 200025 w 1784986"/>
              <a:gd name="connsiteY41" fmla="*/ 1200151 h 1781174"/>
              <a:gd name="connsiteX42" fmla="*/ 200025 w 1784986"/>
              <a:gd name="connsiteY42" fmla="*/ 1400176 h 1781174"/>
              <a:gd name="connsiteX43" fmla="*/ 0 w 1784986"/>
              <a:gd name="connsiteY43" fmla="*/ 1400176 h 1781174"/>
              <a:gd name="connsiteX44" fmla="*/ 0 w 1784986"/>
              <a:gd name="connsiteY44" fmla="*/ 1200151 h 1781174"/>
              <a:gd name="connsiteX45" fmla="*/ 0 w 1784986"/>
              <a:gd name="connsiteY45" fmla="*/ 1000126 h 1781174"/>
              <a:gd name="connsiteX46" fmla="*/ 200025 w 1784986"/>
              <a:gd name="connsiteY46" fmla="*/ 1000126 h 1781174"/>
              <a:gd name="connsiteX47" fmla="*/ 200025 w 1784986"/>
              <a:gd name="connsiteY47" fmla="*/ 800101 h 1781174"/>
              <a:gd name="connsiteX48" fmla="*/ 400050 w 1784986"/>
              <a:gd name="connsiteY48" fmla="*/ 800101 h 1781174"/>
              <a:gd name="connsiteX49" fmla="*/ 400050 w 1784986"/>
              <a:gd name="connsiteY49" fmla="*/ 600076 h 1781174"/>
              <a:gd name="connsiteX50" fmla="*/ 600075 w 1784986"/>
              <a:gd name="connsiteY50" fmla="*/ 600076 h 1781174"/>
              <a:gd name="connsiteX51" fmla="*/ 400050 w 1784986"/>
              <a:gd name="connsiteY51" fmla="*/ 200026 h 1781174"/>
              <a:gd name="connsiteX52" fmla="*/ 600075 w 1784986"/>
              <a:gd name="connsiteY52" fmla="*/ 200026 h 1781174"/>
              <a:gd name="connsiteX53" fmla="*/ 600075 w 1784986"/>
              <a:gd name="connsiteY53" fmla="*/ 400051 h 1781174"/>
              <a:gd name="connsiteX54" fmla="*/ 400050 w 1784986"/>
              <a:gd name="connsiteY54" fmla="*/ 400051 h 1781174"/>
              <a:gd name="connsiteX55" fmla="*/ 1186816 w 1784986"/>
              <a:gd name="connsiteY55" fmla="*/ 200025 h 1781174"/>
              <a:gd name="connsiteX56" fmla="*/ 1386841 w 1784986"/>
              <a:gd name="connsiteY56" fmla="*/ 200025 h 1781174"/>
              <a:gd name="connsiteX57" fmla="*/ 1386841 w 1784986"/>
              <a:gd name="connsiteY57" fmla="*/ 400050 h 1781174"/>
              <a:gd name="connsiteX58" fmla="*/ 1186816 w 1784986"/>
              <a:gd name="connsiteY58" fmla="*/ 400050 h 1781174"/>
              <a:gd name="connsiteX59" fmla="*/ 200025 w 1784986"/>
              <a:gd name="connsiteY59" fmla="*/ 1 h 1781174"/>
              <a:gd name="connsiteX60" fmla="*/ 400050 w 1784986"/>
              <a:gd name="connsiteY60" fmla="*/ 1 h 1781174"/>
              <a:gd name="connsiteX61" fmla="*/ 400050 w 1784986"/>
              <a:gd name="connsiteY61" fmla="*/ 200026 h 1781174"/>
              <a:gd name="connsiteX62" fmla="*/ 200025 w 1784986"/>
              <a:gd name="connsiteY62" fmla="*/ 200026 h 1781174"/>
              <a:gd name="connsiteX63" fmla="*/ 1386841 w 1784986"/>
              <a:gd name="connsiteY63" fmla="*/ 0 h 1781174"/>
              <a:gd name="connsiteX64" fmla="*/ 1586866 w 1784986"/>
              <a:gd name="connsiteY64" fmla="*/ 0 h 1781174"/>
              <a:gd name="connsiteX65" fmla="*/ 1586866 w 1784986"/>
              <a:gd name="connsiteY65" fmla="*/ 200025 h 1781174"/>
              <a:gd name="connsiteX66" fmla="*/ 1386841 w 1784986"/>
              <a:gd name="connsiteY66" fmla="*/ 200025 h 178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784986" h="1781174">
                <a:moveTo>
                  <a:pt x="989411" y="790574"/>
                </a:moveTo>
                <a:lnTo>
                  <a:pt x="989411" y="990599"/>
                </a:lnTo>
                <a:lnTo>
                  <a:pt x="1189436" y="990599"/>
                </a:lnTo>
                <a:lnTo>
                  <a:pt x="1189436" y="790574"/>
                </a:lnTo>
                <a:close/>
                <a:moveTo>
                  <a:pt x="593886" y="790574"/>
                </a:moveTo>
                <a:lnTo>
                  <a:pt x="593886" y="990599"/>
                </a:lnTo>
                <a:lnTo>
                  <a:pt x="793911" y="990599"/>
                </a:lnTo>
                <a:lnTo>
                  <a:pt x="793911" y="790574"/>
                </a:lnTo>
                <a:close/>
                <a:moveTo>
                  <a:pt x="600075" y="400051"/>
                </a:moveTo>
                <a:lnTo>
                  <a:pt x="1186816" y="400051"/>
                </a:lnTo>
                <a:lnTo>
                  <a:pt x="1186816" y="600076"/>
                </a:lnTo>
                <a:lnTo>
                  <a:pt x="1386841" y="600076"/>
                </a:lnTo>
                <a:lnTo>
                  <a:pt x="1386841" y="800101"/>
                </a:lnTo>
                <a:lnTo>
                  <a:pt x="1586866" y="800101"/>
                </a:lnTo>
                <a:lnTo>
                  <a:pt x="1586866" y="1000126"/>
                </a:lnTo>
                <a:lnTo>
                  <a:pt x="1784986" y="1000126"/>
                </a:lnTo>
                <a:lnTo>
                  <a:pt x="1784986" y="1200150"/>
                </a:lnTo>
                <a:lnTo>
                  <a:pt x="1784986" y="1200151"/>
                </a:lnTo>
                <a:lnTo>
                  <a:pt x="1784986" y="1400175"/>
                </a:lnTo>
                <a:lnTo>
                  <a:pt x="1584961" y="1400175"/>
                </a:lnTo>
                <a:lnTo>
                  <a:pt x="1584961" y="1200151"/>
                </a:lnTo>
                <a:lnTo>
                  <a:pt x="1385888" y="1200151"/>
                </a:lnTo>
                <a:lnTo>
                  <a:pt x="1385888" y="1400174"/>
                </a:lnTo>
                <a:lnTo>
                  <a:pt x="1385412" y="1400174"/>
                </a:lnTo>
                <a:lnTo>
                  <a:pt x="1385412" y="1581149"/>
                </a:lnTo>
                <a:lnTo>
                  <a:pt x="1584961" y="1581149"/>
                </a:lnTo>
                <a:lnTo>
                  <a:pt x="1584961" y="1781174"/>
                </a:lnTo>
                <a:lnTo>
                  <a:pt x="1384936" y="1781174"/>
                </a:lnTo>
                <a:lnTo>
                  <a:pt x="1384936" y="1581149"/>
                </a:lnTo>
                <a:lnTo>
                  <a:pt x="1185387" y="1581149"/>
                </a:lnTo>
                <a:lnTo>
                  <a:pt x="1185387" y="1400174"/>
                </a:lnTo>
                <a:lnTo>
                  <a:pt x="599121" y="1400174"/>
                </a:lnTo>
                <a:lnTo>
                  <a:pt x="599121" y="1581149"/>
                </a:lnTo>
                <a:lnTo>
                  <a:pt x="400049" y="1581149"/>
                </a:lnTo>
                <a:lnTo>
                  <a:pt x="400049" y="1781174"/>
                </a:lnTo>
                <a:lnTo>
                  <a:pt x="200024" y="1781174"/>
                </a:lnTo>
                <a:lnTo>
                  <a:pt x="200024" y="1581149"/>
                </a:lnTo>
                <a:lnTo>
                  <a:pt x="399096" y="1581149"/>
                </a:lnTo>
                <a:lnTo>
                  <a:pt x="399096" y="1381124"/>
                </a:lnTo>
                <a:lnTo>
                  <a:pt x="399097" y="1381124"/>
                </a:lnTo>
                <a:lnTo>
                  <a:pt x="399097" y="1200151"/>
                </a:lnTo>
                <a:lnTo>
                  <a:pt x="200025" y="1200151"/>
                </a:lnTo>
                <a:lnTo>
                  <a:pt x="200025" y="1400176"/>
                </a:lnTo>
                <a:lnTo>
                  <a:pt x="0" y="1400176"/>
                </a:lnTo>
                <a:lnTo>
                  <a:pt x="0" y="1200151"/>
                </a:lnTo>
                <a:lnTo>
                  <a:pt x="0" y="1000126"/>
                </a:lnTo>
                <a:lnTo>
                  <a:pt x="200025" y="1000126"/>
                </a:lnTo>
                <a:lnTo>
                  <a:pt x="200025" y="800101"/>
                </a:lnTo>
                <a:lnTo>
                  <a:pt x="400050" y="800101"/>
                </a:lnTo>
                <a:lnTo>
                  <a:pt x="400050" y="600076"/>
                </a:lnTo>
                <a:lnTo>
                  <a:pt x="600075" y="600076"/>
                </a:lnTo>
                <a:close/>
                <a:moveTo>
                  <a:pt x="400050" y="200026"/>
                </a:moveTo>
                <a:lnTo>
                  <a:pt x="600075" y="200026"/>
                </a:lnTo>
                <a:lnTo>
                  <a:pt x="600075" y="400051"/>
                </a:lnTo>
                <a:lnTo>
                  <a:pt x="400050" y="400051"/>
                </a:lnTo>
                <a:close/>
                <a:moveTo>
                  <a:pt x="1186816" y="200025"/>
                </a:moveTo>
                <a:lnTo>
                  <a:pt x="1386841" y="200025"/>
                </a:lnTo>
                <a:lnTo>
                  <a:pt x="1386841" y="400050"/>
                </a:lnTo>
                <a:lnTo>
                  <a:pt x="1186816" y="400050"/>
                </a:lnTo>
                <a:close/>
                <a:moveTo>
                  <a:pt x="200025" y="1"/>
                </a:moveTo>
                <a:lnTo>
                  <a:pt x="400050" y="1"/>
                </a:lnTo>
                <a:lnTo>
                  <a:pt x="400050" y="200026"/>
                </a:lnTo>
                <a:lnTo>
                  <a:pt x="200025" y="200026"/>
                </a:lnTo>
                <a:close/>
                <a:moveTo>
                  <a:pt x="1386841" y="0"/>
                </a:moveTo>
                <a:lnTo>
                  <a:pt x="1586866" y="0"/>
                </a:lnTo>
                <a:lnTo>
                  <a:pt x="1586866" y="200025"/>
                </a:lnTo>
                <a:lnTo>
                  <a:pt x="1386841" y="2000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1" name="Puzzle Piece"/>
          <p:cNvSpPr/>
          <p:nvPr/>
        </p:nvSpPr>
        <p:spPr>
          <a:xfrm rot="2700000">
            <a:off x="8581897" y="1515918"/>
            <a:ext cx="445743" cy="605291"/>
          </a:xfrm>
          <a:custGeom>
            <a:avLst/>
            <a:gdLst>
              <a:gd name="connsiteX0" fmla="*/ 12462 w 816329"/>
              <a:gd name="connsiteY0" fmla="*/ 298383 h 1108523"/>
              <a:gd name="connsiteX1" fmla="*/ 42547 w 816329"/>
              <a:gd name="connsiteY1" fmla="*/ 285921 h 1108523"/>
              <a:gd name="connsiteX2" fmla="*/ 266310 w 816329"/>
              <a:gd name="connsiteY2" fmla="*/ 285921 h 1108523"/>
              <a:gd name="connsiteX3" fmla="*/ 282311 w 816329"/>
              <a:gd name="connsiteY3" fmla="*/ 251003 h 1108523"/>
              <a:gd name="connsiteX4" fmla="*/ 257528 w 816329"/>
              <a:gd name="connsiteY4" fmla="*/ 213682 h 1108523"/>
              <a:gd name="connsiteX5" fmla="*/ 291633 w 816329"/>
              <a:gd name="connsiteY5" fmla="*/ 45474 h 1108523"/>
              <a:gd name="connsiteX6" fmla="*/ 511201 w 816329"/>
              <a:gd name="connsiteY6" fmla="*/ 45474 h 1108523"/>
              <a:gd name="connsiteX7" fmla="*/ 545307 w 816329"/>
              <a:gd name="connsiteY7" fmla="*/ 213681 h 1108523"/>
              <a:gd name="connsiteX8" fmla="*/ 523032 w 816329"/>
              <a:gd name="connsiteY8" fmla="*/ 247226 h 1108523"/>
              <a:gd name="connsiteX9" fmla="*/ 540763 w 816329"/>
              <a:gd name="connsiteY9" fmla="*/ 285921 h 1108523"/>
              <a:gd name="connsiteX10" fmla="*/ 773782 w 816329"/>
              <a:gd name="connsiteY10" fmla="*/ 285921 h 1108523"/>
              <a:gd name="connsiteX11" fmla="*/ 816329 w 816329"/>
              <a:gd name="connsiteY11" fmla="*/ 328468 h 1108523"/>
              <a:gd name="connsiteX12" fmla="*/ 816329 w 816329"/>
              <a:gd name="connsiteY12" fmla="*/ 559262 h 1108523"/>
              <a:gd name="connsiteX13" fmla="*/ 780591 w 816329"/>
              <a:gd name="connsiteY13" fmla="*/ 575638 h 1108523"/>
              <a:gd name="connsiteX14" fmla="*/ 747046 w 816329"/>
              <a:gd name="connsiteY14" fmla="*/ 553363 h 1108523"/>
              <a:gd name="connsiteX15" fmla="*/ 578839 w 816329"/>
              <a:gd name="connsiteY15" fmla="*/ 587469 h 1108523"/>
              <a:gd name="connsiteX16" fmla="*/ 578839 w 816329"/>
              <a:gd name="connsiteY16" fmla="*/ 807037 h 1108523"/>
              <a:gd name="connsiteX17" fmla="*/ 747047 w 816329"/>
              <a:gd name="connsiteY17" fmla="*/ 841142 h 1108523"/>
              <a:gd name="connsiteX18" fmla="*/ 784369 w 816329"/>
              <a:gd name="connsiteY18" fmla="*/ 816358 h 1108523"/>
              <a:gd name="connsiteX19" fmla="*/ 816329 w 816329"/>
              <a:gd name="connsiteY19" fmla="*/ 831004 h 1108523"/>
              <a:gd name="connsiteX20" fmla="*/ 816329 w 816329"/>
              <a:gd name="connsiteY20" fmla="*/ 1065976 h 1108523"/>
              <a:gd name="connsiteX21" fmla="*/ 773782 w 816329"/>
              <a:gd name="connsiteY21" fmla="*/ 1108523 h 1108523"/>
              <a:gd name="connsiteX22" fmla="*/ 42547 w 816329"/>
              <a:gd name="connsiteY22" fmla="*/ 1108523 h 1108523"/>
              <a:gd name="connsiteX23" fmla="*/ 0 w 816329"/>
              <a:gd name="connsiteY23" fmla="*/ 1065976 h 1108523"/>
              <a:gd name="connsiteX24" fmla="*/ 0 w 816329"/>
              <a:gd name="connsiteY24" fmla="*/ 830249 h 1108523"/>
              <a:gd name="connsiteX25" fmla="*/ 24115 w 816329"/>
              <a:gd name="connsiteY25" fmla="*/ 819199 h 1108523"/>
              <a:gd name="connsiteX26" fmla="*/ 57660 w 816329"/>
              <a:gd name="connsiteY26" fmla="*/ 841474 h 1108523"/>
              <a:gd name="connsiteX27" fmla="*/ 225867 w 816329"/>
              <a:gd name="connsiteY27" fmla="*/ 807368 h 1108523"/>
              <a:gd name="connsiteX28" fmla="*/ 225867 w 816329"/>
              <a:gd name="connsiteY28" fmla="*/ 587800 h 1108523"/>
              <a:gd name="connsiteX29" fmla="*/ 57659 w 816329"/>
              <a:gd name="connsiteY29" fmla="*/ 553695 h 1108523"/>
              <a:gd name="connsiteX30" fmla="*/ 20338 w 816329"/>
              <a:gd name="connsiteY30" fmla="*/ 578479 h 1108523"/>
              <a:gd name="connsiteX31" fmla="*/ 0 w 816329"/>
              <a:gd name="connsiteY31" fmla="*/ 569159 h 1108523"/>
              <a:gd name="connsiteX32" fmla="*/ 0 w 816329"/>
              <a:gd name="connsiteY32" fmla="*/ 328468 h 1108523"/>
              <a:gd name="connsiteX33" fmla="*/ 12462 w 816329"/>
              <a:gd name="connsiteY33" fmla="*/ 298383 h 110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6329" h="1108523">
                <a:moveTo>
                  <a:pt x="12462" y="298383"/>
                </a:moveTo>
                <a:cubicBezTo>
                  <a:pt x="20161" y="290683"/>
                  <a:pt x="30798" y="285921"/>
                  <a:pt x="42547" y="285921"/>
                </a:cubicBezTo>
                <a:lnTo>
                  <a:pt x="266310" y="285921"/>
                </a:lnTo>
                <a:lnTo>
                  <a:pt x="282311" y="251003"/>
                </a:lnTo>
                <a:lnTo>
                  <a:pt x="257528" y="213682"/>
                </a:lnTo>
                <a:cubicBezTo>
                  <a:pt x="234790" y="157612"/>
                  <a:pt x="246159" y="90948"/>
                  <a:pt x="291633" y="45474"/>
                </a:cubicBezTo>
                <a:cubicBezTo>
                  <a:pt x="352265" y="-15159"/>
                  <a:pt x="450569" y="-15159"/>
                  <a:pt x="511201" y="45474"/>
                </a:cubicBezTo>
                <a:cubicBezTo>
                  <a:pt x="556675" y="90948"/>
                  <a:pt x="568044" y="157612"/>
                  <a:pt x="545307" y="213681"/>
                </a:cubicBezTo>
                <a:lnTo>
                  <a:pt x="523032" y="247226"/>
                </a:lnTo>
                <a:lnTo>
                  <a:pt x="540763" y="285921"/>
                </a:lnTo>
                <a:lnTo>
                  <a:pt x="773782" y="285921"/>
                </a:lnTo>
                <a:cubicBezTo>
                  <a:pt x="797280" y="285921"/>
                  <a:pt x="816329" y="304970"/>
                  <a:pt x="816329" y="328468"/>
                </a:cubicBezTo>
                <a:lnTo>
                  <a:pt x="816329" y="559262"/>
                </a:lnTo>
                <a:lnTo>
                  <a:pt x="780591" y="575638"/>
                </a:lnTo>
                <a:lnTo>
                  <a:pt x="747046" y="553363"/>
                </a:lnTo>
                <a:cubicBezTo>
                  <a:pt x="690978" y="530626"/>
                  <a:pt x="624313" y="541995"/>
                  <a:pt x="578839" y="587469"/>
                </a:cubicBezTo>
                <a:cubicBezTo>
                  <a:pt x="518207" y="648101"/>
                  <a:pt x="518207" y="746404"/>
                  <a:pt x="578839" y="807037"/>
                </a:cubicBezTo>
                <a:cubicBezTo>
                  <a:pt x="624313" y="852511"/>
                  <a:pt x="690978" y="863880"/>
                  <a:pt x="747047" y="841142"/>
                </a:cubicBezTo>
                <a:lnTo>
                  <a:pt x="784369" y="816358"/>
                </a:lnTo>
                <a:lnTo>
                  <a:pt x="816329" y="831004"/>
                </a:lnTo>
                <a:lnTo>
                  <a:pt x="816329" y="1065976"/>
                </a:lnTo>
                <a:cubicBezTo>
                  <a:pt x="816329" y="1089474"/>
                  <a:pt x="797280" y="1108523"/>
                  <a:pt x="773782" y="1108523"/>
                </a:cubicBezTo>
                <a:lnTo>
                  <a:pt x="42547" y="1108523"/>
                </a:lnTo>
                <a:cubicBezTo>
                  <a:pt x="19049" y="1108523"/>
                  <a:pt x="0" y="1089474"/>
                  <a:pt x="0" y="1065976"/>
                </a:cubicBezTo>
                <a:lnTo>
                  <a:pt x="0" y="830249"/>
                </a:lnTo>
                <a:lnTo>
                  <a:pt x="24115" y="819199"/>
                </a:lnTo>
                <a:lnTo>
                  <a:pt x="57660" y="841474"/>
                </a:lnTo>
                <a:cubicBezTo>
                  <a:pt x="113729" y="864211"/>
                  <a:pt x="180393" y="852842"/>
                  <a:pt x="225867" y="807368"/>
                </a:cubicBezTo>
                <a:cubicBezTo>
                  <a:pt x="286500" y="746736"/>
                  <a:pt x="286500" y="648433"/>
                  <a:pt x="225867" y="587800"/>
                </a:cubicBezTo>
                <a:cubicBezTo>
                  <a:pt x="180393" y="542326"/>
                  <a:pt x="113729" y="530957"/>
                  <a:pt x="57659" y="553695"/>
                </a:cubicBezTo>
                <a:lnTo>
                  <a:pt x="20338" y="578479"/>
                </a:lnTo>
                <a:lnTo>
                  <a:pt x="0" y="569159"/>
                </a:lnTo>
                <a:lnTo>
                  <a:pt x="0" y="328468"/>
                </a:lnTo>
                <a:cubicBezTo>
                  <a:pt x="0" y="316719"/>
                  <a:pt x="4762" y="306082"/>
                  <a:pt x="12462" y="29838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Invader 02"/>
          <p:cNvSpPr/>
          <p:nvPr/>
        </p:nvSpPr>
        <p:spPr>
          <a:xfrm>
            <a:off x="9220949" y="1230646"/>
            <a:ext cx="2677461" cy="2372779"/>
          </a:xfrm>
          <a:custGeom>
            <a:avLst/>
            <a:gdLst>
              <a:gd name="connsiteX0" fmla="*/ 4358640 w 4903470"/>
              <a:gd name="connsiteY0" fmla="*/ 3268980 h 4345480"/>
              <a:gd name="connsiteX1" fmla="*/ 4903470 w 4903470"/>
              <a:gd name="connsiteY1" fmla="*/ 3268980 h 4345480"/>
              <a:gd name="connsiteX2" fmla="*/ 4903470 w 4903470"/>
              <a:gd name="connsiteY2" fmla="*/ 3813810 h 4345480"/>
              <a:gd name="connsiteX3" fmla="*/ 4358640 w 4903470"/>
              <a:gd name="connsiteY3" fmla="*/ 3813810 h 4345480"/>
              <a:gd name="connsiteX4" fmla="*/ 0 w 4903470"/>
              <a:gd name="connsiteY4" fmla="*/ 3268980 h 4345480"/>
              <a:gd name="connsiteX5" fmla="*/ 544830 w 4903470"/>
              <a:gd name="connsiteY5" fmla="*/ 3268980 h 4345480"/>
              <a:gd name="connsiteX6" fmla="*/ 544830 w 4903470"/>
              <a:gd name="connsiteY6" fmla="*/ 3813810 h 4345480"/>
              <a:gd name="connsiteX7" fmla="*/ 0 w 4903470"/>
              <a:gd name="connsiteY7" fmla="*/ 3813810 h 4345480"/>
              <a:gd name="connsiteX8" fmla="*/ 2724150 w 4903470"/>
              <a:gd name="connsiteY8" fmla="*/ 1634490 h 4345480"/>
              <a:gd name="connsiteX9" fmla="*/ 2724150 w 4903470"/>
              <a:gd name="connsiteY9" fmla="*/ 2179320 h 4345480"/>
              <a:gd name="connsiteX10" fmla="*/ 3268980 w 4903470"/>
              <a:gd name="connsiteY10" fmla="*/ 2179320 h 4345480"/>
              <a:gd name="connsiteX11" fmla="*/ 3268980 w 4903470"/>
              <a:gd name="connsiteY11" fmla="*/ 1634490 h 4345480"/>
              <a:gd name="connsiteX12" fmla="*/ 1634490 w 4903470"/>
              <a:gd name="connsiteY12" fmla="*/ 1634490 h 4345480"/>
              <a:gd name="connsiteX13" fmla="*/ 1634490 w 4903470"/>
              <a:gd name="connsiteY13" fmla="*/ 2179320 h 4345480"/>
              <a:gd name="connsiteX14" fmla="*/ 2179320 w 4903470"/>
              <a:gd name="connsiteY14" fmla="*/ 2179320 h 4345480"/>
              <a:gd name="connsiteX15" fmla="*/ 2179320 w 4903470"/>
              <a:gd name="connsiteY15" fmla="*/ 1634490 h 4345480"/>
              <a:gd name="connsiteX16" fmla="*/ 2179320 w 4903470"/>
              <a:gd name="connsiteY16" fmla="*/ 0 h 4345480"/>
              <a:gd name="connsiteX17" fmla="*/ 2724150 w 4903470"/>
              <a:gd name="connsiteY17" fmla="*/ 0 h 4345480"/>
              <a:gd name="connsiteX18" fmla="*/ 2724150 w 4903470"/>
              <a:gd name="connsiteY18" fmla="*/ 544830 h 4345480"/>
              <a:gd name="connsiteX19" fmla="*/ 3268980 w 4903470"/>
              <a:gd name="connsiteY19" fmla="*/ 544830 h 4345480"/>
              <a:gd name="connsiteX20" fmla="*/ 3268980 w 4903470"/>
              <a:gd name="connsiteY20" fmla="*/ 1089660 h 4345480"/>
              <a:gd name="connsiteX21" fmla="*/ 3813810 w 4903470"/>
              <a:gd name="connsiteY21" fmla="*/ 1089660 h 4345480"/>
              <a:gd name="connsiteX22" fmla="*/ 3813810 w 4903470"/>
              <a:gd name="connsiteY22" fmla="*/ 1634490 h 4345480"/>
              <a:gd name="connsiteX23" fmla="*/ 4358640 w 4903470"/>
              <a:gd name="connsiteY23" fmla="*/ 1634490 h 4345480"/>
              <a:gd name="connsiteX24" fmla="*/ 4358640 w 4903470"/>
              <a:gd name="connsiteY24" fmla="*/ 1089660 h 4345480"/>
              <a:gd name="connsiteX25" fmla="*/ 4358640 w 4903470"/>
              <a:gd name="connsiteY25" fmla="*/ 544830 h 4345480"/>
              <a:gd name="connsiteX26" fmla="*/ 4903470 w 4903470"/>
              <a:gd name="connsiteY26" fmla="*/ 544830 h 4345480"/>
              <a:gd name="connsiteX27" fmla="*/ 4903470 w 4903470"/>
              <a:gd name="connsiteY27" fmla="*/ 1089660 h 4345480"/>
              <a:gd name="connsiteX28" fmla="*/ 4903470 w 4903470"/>
              <a:gd name="connsiteY28" fmla="*/ 1634490 h 4345480"/>
              <a:gd name="connsiteX29" fmla="*/ 4903470 w 4903470"/>
              <a:gd name="connsiteY29" fmla="*/ 2179320 h 4345480"/>
              <a:gd name="connsiteX30" fmla="*/ 4903470 w 4903470"/>
              <a:gd name="connsiteY30" fmla="*/ 2724150 h 4345480"/>
              <a:gd name="connsiteX31" fmla="*/ 4358640 w 4903470"/>
              <a:gd name="connsiteY31" fmla="*/ 2724150 h 4345480"/>
              <a:gd name="connsiteX32" fmla="*/ 4358640 w 4903470"/>
              <a:gd name="connsiteY32" fmla="*/ 3268980 h 4345480"/>
              <a:gd name="connsiteX33" fmla="*/ 3813810 w 4903470"/>
              <a:gd name="connsiteY33" fmla="*/ 3268980 h 4345480"/>
              <a:gd name="connsiteX34" fmla="*/ 3813810 w 4903470"/>
              <a:gd name="connsiteY34" fmla="*/ 3813810 h 4345480"/>
              <a:gd name="connsiteX35" fmla="*/ 3268980 w 4903470"/>
              <a:gd name="connsiteY35" fmla="*/ 3813810 h 4345480"/>
              <a:gd name="connsiteX36" fmla="*/ 3268980 w 4903470"/>
              <a:gd name="connsiteY36" fmla="*/ 4345480 h 4345480"/>
              <a:gd name="connsiteX37" fmla="*/ 2724150 w 4903470"/>
              <a:gd name="connsiteY37" fmla="*/ 4345480 h 4345480"/>
              <a:gd name="connsiteX38" fmla="*/ 2724150 w 4903470"/>
              <a:gd name="connsiteY38" fmla="*/ 3800650 h 4345480"/>
              <a:gd name="connsiteX39" fmla="*/ 3268980 w 4903470"/>
              <a:gd name="connsiteY39" fmla="*/ 3800650 h 4345480"/>
              <a:gd name="connsiteX40" fmla="*/ 3268980 w 4903470"/>
              <a:gd name="connsiteY40" fmla="*/ 3268980 h 4345480"/>
              <a:gd name="connsiteX41" fmla="*/ 1634490 w 4903470"/>
              <a:gd name="connsiteY41" fmla="*/ 3268980 h 4345480"/>
              <a:gd name="connsiteX42" fmla="*/ 1634490 w 4903470"/>
              <a:gd name="connsiteY42" fmla="*/ 3793447 h 4345480"/>
              <a:gd name="connsiteX43" fmla="*/ 2179320 w 4903470"/>
              <a:gd name="connsiteY43" fmla="*/ 3793447 h 4345480"/>
              <a:gd name="connsiteX44" fmla="*/ 2179320 w 4903470"/>
              <a:gd name="connsiteY44" fmla="*/ 4338277 h 4345480"/>
              <a:gd name="connsiteX45" fmla="*/ 1634490 w 4903470"/>
              <a:gd name="connsiteY45" fmla="*/ 4338277 h 4345480"/>
              <a:gd name="connsiteX46" fmla="*/ 1634490 w 4903470"/>
              <a:gd name="connsiteY46" fmla="*/ 3813810 h 4345480"/>
              <a:gd name="connsiteX47" fmla="*/ 1089660 w 4903470"/>
              <a:gd name="connsiteY47" fmla="*/ 3813810 h 4345480"/>
              <a:gd name="connsiteX48" fmla="*/ 1089660 w 4903470"/>
              <a:gd name="connsiteY48" fmla="*/ 3268980 h 4345480"/>
              <a:gd name="connsiteX49" fmla="*/ 544830 w 4903470"/>
              <a:gd name="connsiteY49" fmla="*/ 3268980 h 4345480"/>
              <a:gd name="connsiteX50" fmla="*/ 544830 w 4903470"/>
              <a:gd name="connsiteY50" fmla="*/ 2724150 h 4345480"/>
              <a:gd name="connsiteX51" fmla="*/ 0 w 4903470"/>
              <a:gd name="connsiteY51" fmla="*/ 2724150 h 4345480"/>
              <a:gd name="connsiteX52" fmla="*/ 0 w 4903470"/>
              <a:gd name="connsiteY52" fmla="*/ 2179320 h 4345480"/>
              <a:gd name="connsiteX53" fmla="*/ 0 w 4903470"/>
              <a:gd name="connsiteY53" fmla="*/ 1634490 h 4345480"/>
              <a:gd name="connsiteX54" fmla="*/ 0 w 4903470"/>
              <a:gd name="connsiteY54" fmla="*/ 1089660 h 4345480"/>
              <a:gd name="connsiteX55" fmla="*/ 0 w 4903470"/>
              <a:gd name="connsiteY55" fmla="*/ 544830 h 4345480"/>
              <a:gd name="connsiteX56" fmla="*/ 544830 w 4903470"/>
              <a:gd name="connsiteY56" fmla="*/ 544830 h 4345480"/>
              <a:gd name="connsiteX57" fmla="*/ 544830 w 4903470"/>
              <a:gd name="connsiteY57" fmla="*/ 1089660 h 4345480"/>
              <a:gd name="connsiteX58" fmla="*/ 544830 w 4903470"/>
              <a:gd name="connsiteY58" fmla="*/ 1634490 h 4345480"/>
              <a:gd name="connsiteX59" fmla="*/ 1089660 w 4903470"/>
              <a:gd name="connsiteY59" fmla="*/ 1634490 h 4345480"/>
              <a:gd name="connsiteX60" fmla="*/ 1089660 w 4903470"/>
              <a:gd name="connsiteY60" fmla="*/ 1089660 h 4345480"/>
              <a:gd name="connsiteX61" fmla="*/ 1634490 w 4903470"/>
              <a:gd name="connsiteY61" fmla="*/ 1089660 h 4345480"/>
              <a:gd name="connsiteX62" fmla="*/ 1634490 w 4903470"/>
              <a:gd name="connsiteY62" fmla="*/ 544830 h 4345480"/>
              <a:gd name="connsiteX63" fmla="*/ 2179320 w 4903470"/>
              <a:gd name="connsiteY63" fmla="*/ 544830 h 434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903470" h="4345480">
                <a:moveTo>
                  <a:pt x="4358640" y="3268980"/>
                </a:moveTo>
                <a:lnTo>
                  <a:pt x="4903470" y="3268980"/>
                </a:lnTo>
                <a:lnTo>
                  <a:pt x="4903470" y="3813810"/>
                </a:lnTo>
                <a:lnTo>
                  <a:pt x="4358640" y="3813810"/>
                </a:lnTo>
                <a:close/>
                <a:moveTo>
                  <a:pt x="0" y="3268980"/>
                </a:moveTo>
                <a:lnTo>
                  <a:pt x="544830" y="3268980"/>
                </a:lnTo>
                <a:lnTo>
                  <a:pt x="544830" y="3813810"/>
                </a:lnTo>
                <a:lnTo>
                  <a:pt x="0" y="3813810"/>
                </a:lnTo>
                <a:close/>
                <a:moveTo>
                  <a:pt x="2724150" y="1634490"/>
                </a:moveTo>
                <a:lnTo>
                  <a:pt x="2724150" y="2179320"/>
                </a:lnTo>
                <a:lnTo>
                  <a:pt x="3268980" y="2179320"/>
                </a:lnTo>
                <a:lnTo>
                  <a:pt x="3268980" y="1634490"/>
                </a:lnTo>
                <a:close/>
                <a:moveTo>
                  <a:pt x="1634490" y="1634490"/>
                </a:moveTo>
                <a:lnTo>
                  <a:pt x="1634490" y="2179320"/>
                </a:lnTo>
                <a:lnTo>
                  <a:pt x="2179320" y="2179320"/>
                </a:lnTo>
                <a:lnTo>
                  <a:pt x="2179320" y="1634490"/>
                </a:lnTo>
                <a:close/>
                <a:moveTo>
                  <a:pt x="2179320" y="0"/>
                </a:moveTo>
                <a:lnTo>
                  <a:pt x="2724150" y="0"/>
                </a:lnTo>
                <a:lnTo>
                  <a:pt x="2724150" y="544830"/>
                </a:lnTo>
                <a:lnTo>
                  <a:pt x="3268980" y="544830"/>
                </a:lnTo>
                <a:lnTo>
                  <a:pt x="3268980" y="1089660"/>
                </a:lnTo>
                <a:lnTo>
                  <a:pt x="3813810" y="1089660"/>
                </a:lnTo>
                <a:lnTo>
                  <a:pt x="3813810" y="1634490"/>
                </a:lnTo>
                <a:lnTo>
                  <a:pt x="4358640" y="1634490"/>
                </a:lnTo>
                <a:lnTo>
                  <a:pt x="4358640" y="1089660"/>
                </a:lnTo>
                <a:lnTo>
                  <a:pt x="4358640" y="544830"/>
                </a:lnTo>
                <a:lnTo>
                  <a:pt x="4903470" y="544830"/>
                </a:lnTo>
                <a:lnTo>
                  <a:pt x="4903470" y="1089660"/>
                </a:lnTo>
                <a:lnTo>
                  <a:pt x="4903470" y="1634490"/>
                </a:lnTo>
                <a:lnTo>
                  <a:pt x="4903470" y="2179320"/>
                </a:lnTo>
                <a:lnTo>
                  <a:pt x="4903470" y="2724150"/>
                </a:lnTo>
                <a:lnTo>
                  <a:pt x="4358640" y="2724150"/>
                </a:lnTo>
                <a:lnTo>
                  <a:pt x="4358640" y="3268980"/>
                </a:lnTo>
                <a:lnTo>
                  <a:pt x="3813810" y="3268980"/>
                </a:lnTo>
                <a:lnTo>
                  <a:pt x="3813810" y="3813810"/>
                </a:lnTo>
                <a:lnTo>
                  <a:pt x="3268980" y="3813810"/>
                </a:lnTo>
                <a:lnTo>
                  <a:pt x="3268980" y="4345480"/>
                </a:lnTo>
                <a:lnTo>
                  <a:pt x="2724150" y="4345480"/>
                </a:lnTo>
                <a:lnTo>
                  <a:pt x="2724150" y="3800650"/>
                </a:lnTo>
                <a:lnTo>
                  <a:pt x="3268980" y="3800650"/>
                </a:lnTo>
                <a:lnTo>
                  <a:pt x="3268980" y="3268980"/>
                </a:lnTo>
                <a:lnTo>
                  <a:pt x="1634490" y="3268980"/>
                </a:lnTo>
                <a:lnTo>
                  <a:pt x="1634490" y="3793447"/>
                </a:lnTo>
                <a:lnTo>
                  <a:pt x="2179320" y="3793447"/>
                </a:lnTo>
                <a:lnTo>
                  <a:pt x="2179320" y="4338277"/>
                </a:lnTo>
                <a:lnTo>
                  <a:pt x="1634490" y="4338277"/>
                </a:lnTo>
                <a:lnTo>
                  <a:pt x="1634490" y="3813810"/>
                </a:lnTo>
                <a:lnTo>
                  <a:pt x="1089660" y="3813810"/>
                </a:lnTo>
                <a:lnTo>
                  <a:pt x="1089660" y="3268980"/>
                </a:lnTo>
                <a:lnTo>
                  <a:pt x="544830" y="3268980"/>
                </a:lnTo>
                <a:lnTo>
                  <a:pt x="544830" y="2724150"/>
                </a:lnTo>
                <a:lnTo>
                  <a:pt x="0" y="2724150"/>
                </a:lnTo>
                <a:lnTo>
                  <a:pt x="0" y="2179320"/>
                </a:lnTo>
                <a:lnTo>
                  <a:pt x="0" y="1634490"/>
                </a:lnTo>
                <a:lnTo>
                  <a:pt x="0" y="1089660"/>
                </a:lnTo>
                <a:lnTo>
                  <a:pt x="0" y="544830"/>
                </a:lnTo>
                <a:lnTo>
                  <a:pt x="544830" y="544830"/>
                </a:lnTo>
                <a:lnTo>
                  <a:pt x="544830" y="1089660"/>
                </a:lnTo>
                <a:lnTo>
                  <a:pt x="544830" y="1634490"/>
                </a:lnTo>
                <a:lnTo>
                  <a:pt x="1089660" y="1634490"/>
                </a:lnTo>
                <a:lnTo>
                  <a:pt x="1089660" y="1089660"/>
                </a:lnTo>
                <a:lnTo>
                  <a:pt x="1634490" y="1089660"/>
                </a:lnTo>
                <a:lnTo>
                  <a:pt x="1634490" y="544830"/>
                </a:lnTo>
                <a:lnTo>
                  <a:pt x="2179320" y="54483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3" name="Rocket Ship"/>
          <p:cNvSpPr/>
          <p:nvPr/>
        </p:nvSpPr>
        <p:spPr>
          <a:xfrm>
            <a:off x="10016937" y="364166"/>
            <a:ext cx="741420" cy="740672"/>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rgbClr val="009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4" name="Steering Wheel"/>
          <p:cNvSpPr/>
          <p:nvPr/>
        </p:nvSpPr>
        <p:spPr>
          <a:xfrm>
            <a:off x="10994135" y="505032"/>
            <a:ext cx="836317" cy="836317"/>
          </a:xfrm>
          <a:custGeom>
            <a:avLst/>
            <a:gdLst>
              <a:gd name="connsiteX0" fmla="*/ 1088917 w 1531620"/>
              <a:gd name="connsiteY0" fmla="*/ 871220 h 1531620"/>
              <a:gd name="connsiteX1" fmla="*/ 904203 w 1531620"/>
              <a:gd name="connsiteY1" fmla="*/ 1055934 h 1531620"/>
              <a:gd name="connsiteX2" fmla="*/ 904203 w 1531620"/>
              <a:gd name="connsiteY2" fmla="*/ 1307639 h 1531620"/>
              <a:gd name="connsiteX3" fmla="*/ 979686 w 1531620"/>
              <a:gd name="connsiteY3" fmla="*/ 1284207 h 1531620"/>
              <a:gd name="connsiteX4" fmla="*/ 1311873 w 1531620"/>
              <a:gd name="connsiteY4" fmla="*/ 879196 h 1531620"/>
              <a:gd name="connsiteX5" fmla="*/ 1312677 w 1531620"/>
              <a:gd name="connsiteY5" fmla="*/ 871220 h 1531620"/>
              <a:gd name="connsiteX6" fmla="*/ 208710 w 1531620"/>
              <a:gd name="connsiteY6" fmla="*/ 871220 h 1531620"/>
              <a:gd name="connsiteX7" fmla="*/ 209514 w 1531620"/>
              <a:gd name="connsiteY7" fmla="*/ 879196 h 1531620"/>
              <a:gd name="connsiteX8" fmla="*/ 541700 w 1531620"/>
              <a:gd name="connsiteY8" fmla="*/ 1284207 h 1531620"/>
              <a:gd name="connsiteX9" fmla="*/ 617183 w 1531620"/>
              <a:gd name="connsiteY9" fmla="*/ 1307639 h 1531620"/>
              <a:gd name="connsiteX10" fmla="*/ 617183 w 1531620"/>
              <a:gd name="connsiteY10" fmla="*/ 1059169 h 1531620"/>
              <a:gd name="connsiteX11" fmla="*/ 429234 w 1531620"/>
              <a:gd name="connsiteY11" fmla="*/ 871220 h 1531620"/>
              <a:gd name="connsiteX12" fmla="*/ 760693 w 1531620"/>
              <a:gd name="connsiteY12" fmla="*/ 640080 h 1531620"/>
              <a:gd name="connsiteX13" fmla="*/ 635423 w 1531620"/>
              <a:gd name="connsiteY13" fmla="*/ 765350 h 1531620"/>
              <a:gd name="connsiteX14" fmla="*/ 760693 w 1531620"/>
              <a:gd name="connsiteY14" fmla="*/ 890620 h 1531620"/>
              <a:gd name="connsiteX15" fmla="*/ 885963 w 1531620"/>
              <a:gd name="connsiteY15" fmla="*/ 765350 h 1531620"/>
              <a:gd name="connsiteX16" fmla="*/ 760693 w 1531620"/>
              <a:gd name="connsiteY16" fmla="*/ 640080 h 1531620"/>
              <a:gd name="connsiteX17" fmla="*/ 760693 w 1531620"/>
              <a:gd name="connsiteY17" fmla="*/ 203200 h 1531620"/>
              <a:gd name="connsiteX18" fmla="*/ 294168 w 1531620"/>
              <a:gd name="connsiteY18" fmla="*/ 451249 h 1531620"/>
              <a:gd name="connsiteX19" fmla="*/ 266122 w 1531620"/>
              <a:gd name="connsiteY19" fmla="*/ 502920 h 1531620"/>
              <a:gd name="connsiteX20" fmla="*/ 1255264 w 1531620"/>
              <a:gd name="connsiteY20" fmla="*/ 502920 h 1531620"/>
              <a:gd name="connsiteX21" fmla="*/ 1227218 w 1531620"/>
              <a:gd name="connsiteY21" fmla="*/ 451249 h 1531620"/>
              <a:gd name="connsiteX22" fmla="*/ 760693 w 1531620"/>
              <a:gd name="connsiteY22" fmla="*/ 203200 h 1531620"/>
              <a:gd name="connsiteX23" fmla="*/ 765810 w 1531620"/>
              <a:gd name="connsiteY23" fmla="*/ 0 h 1531620"/>
              <a:gd name="connsiteX24" fmla="*/ 1531620 w 1531620"/>
              <a:gd name="connsiteY24" fmla="*/ 765810 h 1531620"/>
              <a:gd name="connsiteX25" fmla="*/ 765810 w 1531620"/>
              <a:gd name="connsiteY25" fmla="*/ 1531620 h 1531620"/>
              <a:gd name="connsiteX26" fmla="*/ 0 w 1531620"/>
              <a:gd name="connsiteY26" fmla="*/ 765810 h 1531620"/>
              <a:gd name="connsiteX27" fmla="*/ 765810 w 1531620"/>
              <a:gd name="connsiteY27" fmla="*/ 0 h 15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1620" h="1531620">
                <a:moveTo>
                  <a:pt x="1088917" y="871220"/>
                </a:moveTo>
                <a:lnTo>
                  <a:pt x="904203" y="1055934"/>
                </a:lnTo>
                <a:lnTo>
                  <a:pt x="904203" y="1307639"/>
                </a:lnTo>
                <a:lnTo>
                  <a:pt x="979686" y="1284207"/>
                </a:lnTo>
                <a:cubicBezTo>
                  <a:pt x="1147961" y="1213033"/>
                  <a:pt x="1274400" y="1062318"/>
                  <a:pt x="1311873" y="879196"/>
                </a:cubicBezTo>
                <a:lnTo>
                  <a:pt x="1312677" y="871220"/>
                </a:lnTo>
                <a:close/>
                <a:moveTo>
                  <a:pt x="208710" y="871220"/>
                </a:moveTo>
                <a:lnTo>
                  <a:pt x="209514" y="879196"/>
                </a:lnTo>
                <a:cubicBezTo>
                  <a:pt x="246986" y="1062318"/>
                  <a:pt x="373426" y="1213033"/>
                  <a:pt x="541700" y="1284207"/>
                </a:cubicBezTo>
                <a:lnTo>
                  <a:pt x="617183" y="1307639"/>
                </a:lnTo>
                <a:lnTo>
                  <a:pt x="617183" y="1059169"/>
                </a:lnTo>
                <a:lnTo>
                  <a:pt x="429234" y="871220"/>
                </a:lnTo>
                <a:close/>
                <a:moveTo>
                  <a:pt x="760693" y="640080"/>
                </a:moveTo>
                <a:cubicBezTo>
                  <a:pt x="691508" y="640080"/>
                  <a:pt x="635423" y="696165"/>
                  <a:pt x="635423" y="765350"/>
                </a:cubicBezTo>
                <a:cubicBezTo>
                  <a:pt x="635423" y="834535"/>
                  <a:pt x="691508" y="890620"/>
                  <a:pt x="760693" y="890620"/>
                </a:cubicBezTo>
                <a:cubicBezTo>
                  <a:pt x="829878" y="890620"/>
                  <a:pt x="885963" y="834535"/>
                  <a:pt x="885963" y="765350"/>
                </a:cubicBezTo>
                <a:cubicBezTo>
                  <a:pt x="885963" y="696165"/>
                  <a:pt x="829878" y="640080"/>
                  <a:pt x="760693" y="640080"/>
                </a:cubicBezTo>
                <a:close/>
                <a:moveTo>
                  <a:pt x="760693" y="203200"/>
                </a:moveTo>
                <a:cubicBezTo>
                  <a:pt x="566493" y="203200"/>
                  <a:pt x="395273" y="301594"/>
                  <a:pt x="294168" y="451249"/>
                </a:cubicBezTo>
                <a:lnTo>
                  <a:pt x="266122" y="502920"/>
                </a:lnTo>
                <a:lnTo>
                  <a:pt x="1255264" y="502920"/>
                </a:lnTo>
                <a:lnTo>
                  <a:pt x="1227218" y="451249"/>
                </a:lnTo>
                <a:cubicBezTo>
                  <a:pt x="1126113" y="301594"/>
                  <a:pt x="954894" y="203200"/>
                  <a:pt x="760693" y="203200"/>
                </a:cubicBezTo>
                <a:close/>
                <a:moveTo>
                  <a:pt x="765810" y="0"/>
                </a:moveTo>
                <a:cubicBezTo>
                  <a:pt x="1188755" y="0"/>
                  <a:pt x="1531620" y="342865"/>
                  <a:pt x="1531620" y="765810"/>
                </a:cubicBezTo>
                <a:cubicBezTo>
                  <a:pt x="1531620" y="1188755"/>
                  <a:pt x="1188755" y="1531620"/>
                  <a:pt x="765810" y="1531620"/>
                </a:cubicBezTo>
                <a:cubicBezTo>
                  <a:pt x="342865" y="1531620"/>
                  <a:pt x="0" y="1188755"/>
                  <a:pt x="0" y="765810"/>
                </a:cubicBezTo>
                <a:cubicBezTo>
                  <a:pt x="0" y="342865"/>
                  <a:pt x="342865" y="0"/>
                  <a:pt x="76581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5" name="Helmet and Goggles"/>
          <p:cNvSpPr/>
          <p:nvPr/>
        </p:nvSpPr>
        <p:spPr>
          <a:xfrm>
            <a:off x="8661943" y="146598"/>
            <a:ext cx="1128403" cy="1215466"/>
          </a:xfrm>
          <a:custGeom>
            <a:avLst/>
            <a:gdLst>
              <a:gd name="connsiteX0" fmla="*/ 481802 w 2066544"/>
              <a:gd name="connsiteY0" fmla="*/ 956669 h 2225989"/>
              <a:gd name="connsiteX1" fmla="*/ 1588554 w 2066544"/>
              <a:gd name="connsiteY1" fmla="*/ 956669 h 2225989"/>
              <a:gd name="connsiteX2" fmla="*/ 1695705 w 2066544"/>
              <a:gd name="connsiteY2" fmla="*/ 1063820 h 2225989"/>
              <a:gd name="connsiteX3" fmla="*/ 1695705 w 2066544"/>
              <a:gd name="connsiteY3" fmla="*/ 1381287 h 2225989"/>
              <a:gd name="connsiteX4" fmla="*/ 1588554 w 2066544"/>
              <a:gd name="connsiteY4" fmla="*/ 1488438 h 2225989"/>
              <a:gd name="connsiteX5" fmla="*/ 1296925 w 2066544"/>
              <a:gd name="connsiteY5" fmla="*/ 1487804 h 2225989"/>
              <a:gd name="connsiteX6" fmla="*/ 1243585 w 2066544"/>
              <a:gd name="connsiteY6" fmla="*/ 1466849 h 2225989"/>
              <a:gd name="connsiteX7" fmla="*/ 1062352 w 2066544"/>
              <a:gd name="connsiteY7" fmla="*/ 1286829 h 2225989"/>
              <a:gd name="connsiteX8" fmla="*/ 1008004 w 2066544"/>
              <a:gd name="connsiteY8" fmla="*/ 1286829 h 2225989"/>
              <a:gd name="connsiteX9" fmla="*/ 834010 w 2066544"/>
              <a:gd name="connsiteY9" fmla="*/ 1459229 h 2225989"/>
              <a:gd name="connsiteX10" fmla="*/ 776860 w 2066544"/>
              <a:gd name="connsiteY10" fmla="*/ 1487804 h 2225989"/>
              <a:gd name="connsiteX11" fmla="*/ 481802 w 2066544"/>
              <a:gd name="connsiteY11" fmla="*/ 1488438 h 2225989"/>
              <a:gd name="connsiteX12" fmla="*/ 374651 w 2066544"/>
              <a:gd name="connsiteY12" fmla="*/ 1381287 h 2225989"/>
              <a:gd name="connsiteX13" fmla="*/ 374651 w 2066544"/>
              <a:gd name="connsiteY13" fmla="*/ 1063820 h 2225989"/>
              <a:gd name="connsiteX14" fmla="*/ 481802 w 2066544"/>
              <a:gd name="connsiteY14" fmla="*/ 956669 h 2225989"/>
              <a:gd name="connsiteX15" fmla="*/ 899174 w 2066544"/>
              <a:gd name="connsiteY15" fmla="*/ 0 h 2225989"/>
              <a:gd name="connsiteX16" fmla="*/ 1167370 w 2066544"/>
              <a:gd name="connsiteY16" fmla="*/ 0 h 2225989"/>
              <a:gd name="connsiteX17" fmla="*/ 2066544 w 2066544"/>
              <a:gd name="connsiteY17" fmla="*/ 899174 h 2225989"/>
              <a:gd name="connsiteX18" fmla="*/ 2066544 w 2066544"/>
              <a:gd name="connsiteY18" fmla="*/ 1068071 h 2225989"/>
              <a:gd name="connsiteX19" fmla="*/ 2066544 w 2066544"/>
              <a:gd name="connsiteY19" fmla="*/ 1263014 h 2225989"/>
              <a:gd name="connsiteX20" fmla="*/ 2066544 w 2066544"/>
              <a:gd name="connsiteY20" fmla="*/ 1413506 h 2225989"/>
              <a:gd name="connsiteX21" fmla="*/ 1991612 w 2066544"/>
              <a:gd name="connsiteY21" fmla="*/ 1488438 h 2225989"/>
              <a:gd name="connsiteX22" fmla="*/ 1897636 w 2066544"/>
              <a:gd name="connsiteY22" fmla="*/ 1488438 h 2225989"/>
              <a:gd name="connsiteX23" fmla="*/ 1822704 w 2066544"/>
              <a:gd name="connsiteY23" fmla="*/ 1413506 h 2225989"/>
              <a:gd name="connsiteX24" fmla="*/ 1822704 w 2066544"/>
              <a:gd name="connsiteY24" fmla="*/ 1263014 h 2225989"/>
              <a:gd name="connsiteX25" fmla="*/ 1822704 w 2066544"/>
              <a:gd name="connsiteY25" fmla="*/ 1250787 h 2225989"/>
              <a:gd name="connsiteX26" fmla="*/ 1822704 w 2066544"/>
              <a:gd name="connsiteY26" fmla="*/ 1068071 h 2225989"/>
              <a:gd name="connsiteX27" fmla="*/ 1822704 w 2066544"/>
              <a:gd name="connsiteY27" fmla="*/ 1024128 h 2225989"/>
              <a:gd name="connsiteX28" fmla="*/ 1822704 w 2066544"/>
              <a:gd name="connsiteY28" fmla="*/ 910511 h 2225989"/>
              <a:gd name="connsiteX29" fmla="*/ 1737632 w 2066544"/>
              <a:gd name="connsiteY29" fmla="*/ 825439 h 2225989"/>
              <a:gd name="connsiteX30" fmla="*/ 328912 w 2066544"/>
              <a:gd name="connsiteY30" fmla="*/ 825439 h 2225989"/>
              <a:gd name="connsiteX31" fmla="*/ 243840 w 2066544"/>
              <a:gd name="connsiteY31" fmla="*/ 910511 h 2225989"/>
              <a:gd name="connsiteX32" fmla="*/ 243840 w 2066544"/>
              <a:gd name="connsiteY32" fmla="*/ 1024128 h 2225989"/>
              <a:gd name="connsiteX33" fmla="*/ 243840 w 2066544"/>
              <a:gd name="connsiteY33" fmla="*/ 1250787 h 2225989"/>
              <a:gd name="connsiteX34" fmla="*/ 243840 w 2066544"/>
              <a:gd name="connsiteY34" fmla="*/ 1307380 h 2225989"/>
              <a:gd name="connsiteX35" fmla="*/ 792370 w 2066544"/>
              <a:gd name="connsiteY35" fmla="*/ 1980403 h 2225989"/>
              <a:gd name="connsiteX36" fmla="*/ 823482 w 2066544"/>
              <a:gd name="connsiteY36" fmla="*/ 1983539 h 2225989"/>
              <a:gd name="connsiteX37" fmla="*/ 824118 w 2066544"/>
              <a:gd name="connsiteY37" fmla="*/ 1977222 h 2225989"/>
              <a:gd name="connsiteX38" fmla="*/ 1026953 w 2066544"/>
              <a:gd name="connsiteY38" fmla="*/ 1811907 h 2225989"/>
              <a:gd name="connsiteX39" fmla="*/ 1233994 w 2066544"/>
              <a:gd name="connsiteY39" fmla="*/ 2018948 h 2225989"/>
              <a:gd name="connsiteX40" fmla="*/ 1026953 w 2066544"/>
              <a:gd name="connsiteY40" fmla="*/ 2225989 h 2225989"/>
              <a:gd name="connsiteX41" fmla="*/ 1026414 w 2066544"/>
              <a:gd name="connsiteY41" fmla="*/ 2225935 h 2225989"/>
              <a:gd name="connsiteX42" fmla="*/ 1026414 w 2066544"/>
              <a:gd name="connsiteY42" fmla="*/ 2225989 h 2225989"/>
              <a:gd name="connsiteX43" fmla="*/ 867664 w 2066544"/>
              <a:gd name="connsiteY43" fmla="*/ 2225989 h 2225989"/>
              <a:gd name="connsiteX44" fmla="*/ 845439 w 2066544"/>
              <a:gd name="connsiteY44" fmla="*/ 2225989 h 2225989"/>
              <a:gd name="connsiteX45" fmla="*/ 845439 w 2066544"/>
              <a:gd name="connsiteY45" fmla="*/ 2224867 h 2225989"/>
              <a:gd name="connsiteX46" fmla="*/ 807239 w 2066544"/>
              <a:gd name="connsiteY46" fmla="*/ 2222938 h 2225989"/>
              <a:gd name="connsiteX47" fmla="*/ 0 w 2066544"/>
              <a:gd name="connsiteY47" fmla="*/ 1328406 h 2225989"/>
              <a:gd name="connsiteX48" fmla="*/ 0 w 2066544"/>
              <a:gd name="connsiteY48" fmla="*/ 899174 h 2225989"/>
              <a:gd name="connsiteX49" fmla="*/ 899174 w 2066544"/>
              <a:gd name="connsiteY49" fmla="*/ 0 h 222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66544" h="2225989">
                <a:moveTo>
                  <a:pt x="481802" y="956669"/>
                </a:moveTo>
                <a:lnTo>
                  <a:pt x="1588554" y="956669"/>
                </a:lnTo>
                <a:cubicBezTo>
                  <a:pt x="1647732" y="956669"/>
                  <a:pt x="1695705" y="1004642"/>
                  <a:pt x="1695705" y="1063820"/>
                </a:cubicBezTo>
                <a:lnTo>
                  <a:pt x="1695705" y="1381287"/>
                </a:lnTo>
                <a:cubicBezTo>
                  <a:pt x="1695705" y="1440465"/>
                  <a:pt x="1647732" y="1488438"/>
                  <a:pt x="1588554" y="1488438"/>
                </a:cubicBezTo>
                <a:lnTo>
                  <a:pt x="1296925" y="1487804"/>
                </a:lnTo>
                <a:cubicBezTo>
                  <a:pt x="1271525" y="1488439"/>
                  <a:pt x="1263270" y="1487169"/>
                  <a:pt x="1243585" y="1466849"/>
                </a:cubicBezTo>
                <a:lnTo>
                  <a:pt x="1062352" y="1286829"/>
                </a:lnTo>
                <a:cubicBezTo>
                  <a:pt x="1047345" y="1271822"/>
                  <a:pt x="1023012" y="1271822"/>
                  <a:pt x="1008004" y="1286829"/>
                </a:cubicBezTo>
                <a:lnTo>
                  <a:pt x="834010" y="1459229"/>
                </a:lnTo>
                <a:cubicBezTo>
                  <a:pt x="812631" y="1485105"/>
                  <a:pt x="805081" y="1488651"/>
                  <a:pt x="776860" y="1487804"/>
                </a:cubicBezTo>
                <a:lnTo>
                  <a:pt x="481802" y="1488438"/>
                </a:lnTo>
                <a:cubicBezTo>
                  <a:pt x="422624" y="1488438"/>
                  <a:pt x="374651" y="1440465"/>
                  <a:pt x="374651" y="1381287"/>
                </a:cubicBezTo>
                <a:lnTo>
                  <a:pt x="374651" y="1063820"/>
                </a:lnTo>
                <a:cubicBezTo>
                  <a:pt x="374651" y="1004642"/>
                  <a:pt x="422624" y="956669"/>
                  <a:pt x="481802" y="956669"/>
                </a:cubicBezTo>
                <a:close/>
                <a:moveTo>
                  <a:pt x="899174" y="0"/>
                </a:moveTo>
                <a:lnTo>
                  <a:pt x="1167370" y="0"/>
                </a:lnTo>
                <a:cubicBezTo>
                  <a:pt x="1663970" y="0"/>
                  <a:pt x="2066544" y="402574"/>
                  <a:pt x="2066544" y="899174"/>
                </a:cubicBezTo>
                <a:lnTo>
                  <a:pt x="2066544" y="1068071"/>
                </a:lnTo>
                <a:lnTo>
                  <a:pt x="2066544" y="1263014"/>
                </a:lnTo>
                <a:lnTo>
                  <a:pt x="2066544" y="1413506"/>
                </a:lnTo>
                <a:cubicBezTo>
                  <a:pt x="2066544" y="1454890"/>
                  <a:pt x="2032996" y="1488438"/>
                  <a:pt x="1991612" y="1488438"/>
                </a:cubicBezTo>
                <a:lnTo>
                  <a:pt x="1897636" y="1488438"/>
                </a:lnTo>
                <a:cubicBezTo>
                  <a:pt x="1856252" y="1488438"/>
                  <a:pt x="1822704" y="1454890"/>
                  <a:pt x="1822704" y="1413506"/>
                </a:cubicBezTo>
                <a:lnTo>
                  <a:pt x="1822704" y="1263014"/>
                </a:lnTo>
                <a:lnTo>
                  <a:pt x="1822704" y="1250787"/>
                </a:lnTo>
                <a:lnTo>
                  <a:pt x="1822704" y="1068071"/>
                </a:lnTo>
                <a:lnTo>
                  <a:pt x="1822704" y="1024128"/>
                </a:lnTo>
                <a:lnTo>
                  <a:pt x="1822704" y="910511"/>
                </a:lnTo>
                <a:cubicBezTo>
                  <a:pt x="1822704" y="863527"/>
                  <a:pt x="1784616" y="825439"/>
                  <a:pt x="1737632" y="825439"/>
                </a:cubicBezTo>
                <a:lnTo>
                  <a:pt x="328912" y="825439"/>
                </a:lnTo>
                <a:cubicBezTo>
                  <a:pt x="281928" y="825439"/>
                  <a:pt x="243840" y="863527"/>
                  <a:pt x="243840" y="910511"/>
                </a:cubicBezTo>
                <a:lnTo>
                  <a:pt x="243840" y="1024128"/>
                </a:lnTo>
                <a:lnTo>
                  <a:pt x="243840" y="1250787"/>
                </a:lnTo>
                <a:lnTo>
                  <a:pt x="243840" y="1307380"/>
                </a:lnTo>
                <a:cubicBezTo>
                  <a:pt x="243840" y="1639363"/>
                  <a:pt x="479324" y="1916345"/>
                  <a:pt x="792370" y="1980403"/>
                </a:cubicBezTo>
                <a:lnTo>
                  <a:pt x="823482" y="1983539"/>
                </a:lnTo>
                <a:lnTo>
                  <a:pt x="824118" y="1977222"/>
                </a:lnTo>
                <a:cubicBezTo>
                  <a:pt x="843424" y="1882877"/>
                  <a:pt x="926900" y="1811907"/>
                  <a:pt x="1026953" y="1811907"/>
                </a:cubicBezTo>
                <a:cubicBezTo>
                  <a:pt x="1141299" y="1811907"/>
                  <a:pt x="1233994" y="1904602"/>
                  <a:pt x="1233994" y="2018948"/>
                </a:cubicBezTo>
                <a:cubicBezTo>
                  <a:pt x="1233994" y="2133294"/>
                  <a:pt x="1141299" y="2225989"/>
                  <a:pt x="1026953" y="2225989"/>
                </a:cubicBezTo>
                <a:lnTo>
                  <a:pt x="1026414" y="2225935"/>
                </a:lnTo>
                <a:lnTo>
                  <a:pt x="1026414" y="2225989"/>
                </a:lnTo>
                <a:lnTo>
                  <a:pt x="867664" y="2225989"/>
                </a:lnTo>
                <a:lnTo>
                  <a:pt x="845439" y="2225989"/>
                </a:lnTo>
                <a:lnTo>
                  <a:pt x="845439" y="2224867"/>
                </a:lnTo>
                <a:lnTo>
                  <a:pt x="807239" y="2222938"/>
                </a:lnTo>
                <a:cubicBezTo>
                  <a:pt x="353825" y="2176891"/>
                  <a:pt x="0" y="1793969"/>
                  <a:pt x="0" y="1328406"/>
                </a:cubicBezTo>
                <a:lnTo>
                  <a:pt x="0" y="899174"/>
                </a:lnTo>
                <a:cubicBezTo>
                  <a:pt x="0" y="402574"/>
                  <a:pt x="402574" y="0"/>
                  <a:pt x="899174" y="0"/>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Pac n Dots"/>
          <p:cNvSpPr/>
          <p:nvPr/>
        </p:nvSpPr>
        <p:spPr>
          <a:xfrm flipH="1">
            <a:off x="1460152" y="6223000"/>
            <a:ext cx="672925" cy="569712"/>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7" name="Dots"/>
          <p:cNvGrpSpPr/>
          <p:nvPr/>
        </p:nvGrpSpPr>
        <p:grpSpPr>
          <a:xfrm>
            <a:off x="353096" y="6453986"/>
            <a:ext cx="1036839" cy="107740"/>
            <a:chOff x="5488945" y="4573579"/>
            <a:chExt cx="1950368" cy="202667"/>
          </a:xfrm>
          <a:solidFill>
            <a:schemeClr val="accent5"/>
          </a:solidFill>
        </p:grpSpPr>
        <p:sp>
          <p:nvSpPr>
            <p:cNvPr id="128"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9"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2"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34" name="Dots"/>
          <p:cNvGrpSpPr/>
          <p:nvPr/>
        </p:nvGrpSpPr>
        <p:grpSpPr>
          <a:xfrm rot="5400000">
            <a:off x="-219196" y="5804105"/>
            <a:ext cx="1036839" cy="107740"/>
            <a:chOff x="5488945" y="4573579"/>
            <a:chExt cx="1950368" cy="202667"/>
          </a:xfrm>
          <a:solidFill>
            <a:schemeClr val="accent5"/>
          </a:solidFill>
        </p:grpSpPr>
        <p:sp>
          <p:nvSpPr>
            <p:cNvPr id="135"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6"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7"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8"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9"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0"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Dots"/>
          <p:cNvGrpSpPr/>
          <p:nvPr/>
        </p:nvGrpSpPr>
        <p:grpSpPr>
          <a:xfrm rot="5400000">
            <a:off x="-219196" y="4697049"/>
            <a:ext cx="1036839" cy="107740"/>
            <a:chOff x="5488945" y="4573579"/>
            <a:chExt cx="1950368" cy="202667"/>
          </a:xfrm>
          <a:solidFill>
            <a:schemeClr val="accent5"/>
          </a:solidFill>
        </p:grpSpPr>
        <p:sp>
          <p:nvSpPr>
            <p:cNvPr id="142"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5"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6"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7"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8" name="Dots"/>
          <p:cNvGrpSpPr/>
          <p:nvPr/>
        </p:nvGrpSpPr>
        <p:grpSpPr>
          <a:xfrm rot="5400000">
            <a:off x="-219196" y="3585751"/>
            <a:ext cx="1036839" cy="107740"/>
            <a:chOff x="5488945" y="4573579"/>
            <a:chExt cx="1950368" cy="202667"/>
          </a:xfrm>
          <a:solidFill>
            <a:schemeClr val="accent5"/>
          </a:solidFill>
        </p:grpSpPr>
        <p:sp>
          <p:nvSpPr>
            <p:cNvPr id="149"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0"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1"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2"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3"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4"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55" name="Dots"/>
          <p:cNvGrpSpPr/>
          <p:nvPr/>
        </p:nvGrpSpPr>
        <p:grpSpPr>
          <a:xfrm rot="5400000">
            <a:off x="-219196" y="2472886"/>
            <a:ext cx="1036839" cy="107740"/>
            <a:chOff x="5488945" y="4573579"/>
            <a:chExt cx="1950368" cy="202667"/>
          </a:xfrm>
          <a:solidFill>
            <a:schemeClr val="accent5"/>
          </a:solidFill>
        </p:grpSpPr>
        <p:sp>
          <p:nvSpPr>
            <p:cNvPr id="156"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7"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8"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9"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0"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1"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62" name="Dots"/>
          <p:cNvGrpSpPr/>
          <p:nvPr/>
        </p:nvGrpSpPr>
        <p:grpSpPr>
          <a:xfrm rot="5400000">
            <a:off x="57775" y="1636995"/>
            <a:ext cx="482897" cy="107740"/>
            <a:chOff x="6530950" y="4573579"/>
            <a:chExt cx="908363" cy="202667"/>
          </a:xfrm>
          <a:solidFill>
            <a:schemeClr val="accent5"/>
          </a:solidFill>
        </p:grpSpPr>
        <p:sp>
          <p:nvSpPr>
            <p:cNvPr id="163"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4"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5"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66" name="Dots"/>
          <p:cNvGrpSpPr/>
          <p:nvPr/>
        </p:nvGrpSpPr>
        <p:grpSpPr>
          <a:xfrm>
            <a:off x="358901" y="1207350"/>
            <a:ext cx="849879" cy="107740"/>
            <a:chOff x="5488945" y="4573579"/>
            <a:chExt cx="1598682" cy="202667"/>
          </a:xfrm>
          <a:solidFill>
            <a:schemeClr val="accent5"/>
          </a:solidFill>
        </p:grpSpPr>
        <p:sp>
          <p:nvSpPr>
            <p:cNvPr id="167"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8"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9"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0"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1"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72" name="Dots"/>
          <p:cNvGrpSpPr/>
          <p:nvPr/>
        </p:nvGrpSpPr>
        <p:grpSpPr>
          <a:xfrm rot="16200000">
            <a:off x="1098706" y="813607"/>
            <a:ext cx="474722" cy="107740"/>
            <a:chOff x="5488945" y="4573579"/>
            <a:chExt cx="892986" cy="202667"/>
          </a:xfrm>
          <a:solidFill>
            <a:schemeClr val="accent5"/>
          </a:solidFill>
        </p:grpSpPr>
        <p:sp>
          <p:nvSpPr>
            <p:cNvPr id="173"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4"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5"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76" name="Dots"/>
          <p:cNvGrpSpPr/>
          <p:nvPr/>
        </p:nvGrpSpPr>
        <p:grpSpPr>
          <a:xfrm rot="5400000">
            <a:off x="1767397" y="1681598"/>
            <a:ext cx="1036839" cy="107740"/>
            <a:chOff x="5488945" y="4573579"/>
            <a:chExt cx="1950368" cy="202667"/>
          </a:xfrm>
          <a:solidFill>
            <a:schemeClr val="accent5"/>
          </a:solidFill>
        </p:grpSpPr>
        <p:sp>
          <p:nvSpPr>
            <p:cNvPr id="177"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8"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9"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0"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3" name="Dots"/>
          <p:cNvGrpSpPr/>
          <p:nvPr/>
        </p:nvGrpSpPr>
        <p:grpSpPr>
          <a:xfrm>
            <a:off x="7152833" y="1207350"/>
            <a:ext cx="296765" cy="107740"/>
            <a:chOff x="5823695" y="4573579"/>
            <a:chExt cx="558236" cy="202667"/>
          </a:xfrm>
          <a:solidFill>
            <a:schemeClr val="accent5"/>
          </a:solidFill>
        </p:grpSpPr>
        <p:sp>
          <p:nvSpPr>
            <p:cNvPr id="184"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5" name="Dot"/>
            <p:cNvSpPr/>
            <p:nvPr userDrawn="1"/>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6" name="Dots"/>
          <p:cNvGrpSpPr/>
          <p:nvPr/>
        </p:nvGrpSpPr>
        <p:grpSpPr>
          <a:xfrm>
            <a:off x="1494254" y="451162"/>
            <a:ext cx="661683" cy="107740"/>
            <a:chOff x="5488945" y="4573579"/>
            <a:chExt cx="1244672" cy="202667"/>
          </a:xfrm>
          <a:solidFill>
            <a:schemeClr val="accent5"/>
          </a:solidFill>
        </p:grpSpPr>
        <p:sp>
          <p:nvSpPr>
            <p:cNvPr id="187"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8"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9"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0"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91" name="Dots"/>
          <p:cNvGrpSpPr/>
          <p:nvPr/>
        </p:nvGrpSpPr>
        <p:grpSpPr>
          <a:xfrm rot="16200000">
            <a:off x="2048455" y="819140"/>
            <a:ext cx="474722" cy="107740"/>
            <a:chOff x="5488945" y="4573579"/>
            <a:chExt cx="892986" cy="202667"/>
          </a:xfrm>
          <a:solidFill>
            <a:schemeClr val="accent5"/>
          </a:solidFill>
        </p:grpSpPr>
        <p:sp>
          <p:nvSpPr>
            <p:cNvPr id="192"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3"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4"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95" name="Dots"/>
          <p:cNvGrpSpPr/>
          <p:nvPr/>
        </p:nvGrpSpPr>
        <p:grpSpPr>
          <a:xfrm>
            <a:off x="2395294" y="2363165"/>
            <a:ext cx="661683" cy="107740"/>
            <a:chOff x="5488945" y="4573579"/>
            <a:chExt cx="1244672" cy="202667"/>
          </a:xfrm>
          <a:solidFill>
            <a:schemeClr val="accent5"/>
          </a:solidFill>
        </p:grpSpPr>
        <p:sp>
          <p:nvSpPr>
            <p:cNvPr id="196"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7"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8"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9"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00" name="Dots"/>
          <p:cNvGrpSpPr/>
          <p:nvPr/>
        </p:nvGrpSpPr>
        <p:grpSpPr>
          <a:xfrm rot="5400000">
            <a:off x="2667346" y="1775526"/>
            <a:ext cx="1036839" cy="107740"/>
            <a:chOff x="5488945" y="4573579"/>
            <a:chExt cx="1950368" cy="202667"/>
          </a:xfrm>
          <a:solidFill>
            <a:schemeClr val="accent5"/>
          </a:solidFill>
        </p:grpSpPr>
        <p:sp>
          <p:nvSpPr>
            <p:cNvPr id="201" name="Dot"/>
            <p:cNvSpPr/>
            <p:nvPr/>
          </p:nvSpPr>
          <p:spPr>
            <a:xfrm>
              <a:off x="548894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2"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3"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4"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5" name="Dot"/>
            <p:cNvSpPr/>
            <p:nvPr/>
          </p:nvSpPr>
          <p:spPr>
            <a:xfrm>
              <a:off x="688496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6" name="Dot"/>
            <p:cNvSpPr/>
            <p:nvPr/>
          </p:nvSpPr>
          <p:spPr>
            <a:xfrm>
              <a:off x="7236646"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07" name="Dots"/>
          <p:cNvGrpSpPr/>
          <p:nvPr/>
        </p:nvGrpSpPr>
        <p:grpSpPr>
          <a:xfrm>
            <a:off x="3324650" y="1207350"/>
            <a:ext cx="294701" cy="107740"/>
            <a:chOff x="6179264" y="4573579"/>
            <a:chExt cx="554353" cy="202667"/>
          </a:xfrm>
          <a:solidFill>
            <a:schemeClr val="accent5"/>
          </a:solidFill>
        </p:grpSpPr>
        <p:sp>
          <p:nvSpPr>
            <p:cNvPr id="208" name="Dot"/>
            <p:cNvSpPr/>
            <p:nvPr/>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9" name="Dot"/>
            <p:cNvSpPr/>
            <p:nvPr/>
          </p:nvSpPr>
          <p:spPr>
            <a:xfrm>
              <a:off x="6530950"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10" name="TextBox 209"/>
          <p:cNvSpPr txBox="1"/>
          <p:nvPr/>
        </p:nvSpPr>
        <p:spPr>
          <a:xfrm>
            <a:off x="4054310" y="979011"/>
            <a:ext cx="2462534" cy="523220"/>
          </a:xfrm>
          <a:prstGeom prst="rect">
            <a:avLst/>
          </a:prstGeom>
          <a:noFill/>
        </p:spPr>
        <p:txBody>
          <a:bodyPr wrap="none" rtlCol="0">
            <a:spAutoFit/>
          </a:bodyPr>
          <a:lstStyle/>
          <a:p>
            <a:r>
              <a:rPr lang="en-US" sz="2800" dirty="0">
                <a:solidFill>
                  <a:srgbClr val="FFFFFF"/>
                </a:solidFill>
              </a:rPr>
              <a:t>Happy</a:t>
            </a:r>
            <a:r>
              <a:rPr lang="en-US" sz="2800" baseline="0" dirty="0">
                <a:solidFill>
                  <a:srgbClr val="FFFFFF"/>
                </a:solidFill>
              </a:rPr>
              <a:t> Coding!</a:t>
            </a:r>
            <a:endParaRPr lang="en-US" sz="2800" dirty="0">
              <a:solidFill>
                <a:srgbClr val="FFFFFF"/>
              </a:solidFill>
            </a:endParaRPr>
          </a:p>
        </p:txBody>
      </p:sp>
      <p:grpSp>
        <p:nvGrpSpPr>
          <p:cNvPr id="211" name="Dots"/>
          <p:cNvGrpSpPr/>
          <p:nvPr/>
        </p:nvGrpSpPr>
        <p:grpSpPr>
          <a:xfrm>
            <a:off x="6764399" y="1207350"/>
            <a:ext cx="296765" cy="107740"/>
            <a:chOff x="5823695" y="4573579"/>
            <a:chExt cx="558236" cy="202667"/>
          </a:xfrm>
          <a:solidFill>
            <a:schemeClr val="accent5"/>
          </a:solidFill>
        </p:grpSpPr>
        <p:sp>
          <p:nvSpPr>
            <p:cNvPr id="212" name="Dot"/>
            <p:cNvSpPr/>
            <p:nvPr/>
          </p:nvSpPr>
          <p:spPr>
            <a:xfrm>
              <a:off x="5823695"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3" name="Dot"/>
            <p:cNvSpPr/>
            <p:nvPr userDrawn="1"/>
          </p:nvSpPr>
          <p:spPr>
            <a:xfrm>
              <a:off x="6179264" y="4573579"/>
              <a:ext cx="202667" cy="202667"/>
            </a:xfrm>
            <a:custGeom>
              <a:avLst/>
              <a:gdLst>
                <a:gd name="connsiteX0" fmla="*/ 101333 w 202667"/>
                <a:gd name="connsiteY0" fmla="*/ 0 h 202667"/>
                <a:gd name="connsiteX1" fmla="*/ 202667 w 202667"/>
                <a:gd name="connsiteY1" fmla="*/ 101333 h 202667"/>
                <a:gd name="connsiteX2" fmla="*/ 101333 w 202667"/>
                <a:gd name="connsiteY2" fmla="*/ 202667 h 202667"/>
                <a:gd name="connsiteX3" fmla="*/ 0 w 202667"/>
                <a:gd name="connsiteY3" fmla="*/ 101333 h 202667"/>
                <a:gd name="connsiteX4" fmla="*/ 101333 w 202667"/>
                <a:gd name="connsiteY4" fmla="*/ 0 h 20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67" h="202667">
                  <a:moveTo>
                    <a:pt x="101333" y="0"/>
                  </a:moveTo>
                  <a:cubicBezTo>
                    <a:pt x="157299" y="0"/>
                    <a:pt x="202667" y="45368"/>
                    <a:pt x="202667" y="101333"/>
                  </a:cubicBezTo>
                  <a:cubicBezTo>
                    <a:pt x="202667" y="157299"/>
                    <a:pt x="157299" y="202667"/>
                    <a:pt x="101333" y="202667"/>
                  </a:cubicBezTo>
                  <a:cubicBezTo>
                    <a:pt x="45368" y="202667"/>
                    <a:pt x="0" y="157299"/>
                    <a:pt x="0" y="101333"/>
                  </a:cubicBezTo>
                  <a:cubicBezTo>
                    <a:pt x="0" y="45368"/>
                    <a:pt x="45368" y="0"/>
                    <a:pt x="1013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1865064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p:nvGrpSpPr>
        <p:grpSpPr>
          <a:xfrm>
            <a:off x="0" y="6423301"/>
            <a:ext cx="12192000" cy="440414"/>
            <a:chOff x="0" y="3503775"/>
            <a:chExt cx="12192000" cy="440414"/>
          </a:xfrm>
        </p:grpSpPr>
        <p:sp>
          <p:nvSpPr>
            <p:cNvPr id="8" name="Rectangle 7"/>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https://github.com/ScruffyFurn/NodeMPDemo</a:t>
              </a:r>
            </a:p>
          </p:txBody>
        </p:sp>
        <p:sp>
          <p:nvSpPr>
            <p:cNvPr id="9"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Oval 11"/>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Oval 12"/>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Oval 13"/>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Oval 15"/>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Oval 16"/>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Oval 17"/>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Oval 18"/>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Freeform 19"/>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298325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971952"/>
            <a:ext cx="11151917"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5079" y="-383422"/>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9468" y="1075694"/>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9468" y="-383422"/>
            <a:ext cx="875238"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5783" y="1200178"/>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2687" y="5499901"/>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8318" y="4827762"/>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3404" y="6085359"/>
            <a:ext cx="2361901"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860" y="1115602"/>
            <a:ext cx="1255901"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8663" y="512952"/>
            <a:ext cx="513324"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7462" y="1011536"/>
            <a:ext cx="244538"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9117" y="1879032"/>
            <a:ext cx="875238"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4747" y="5410281"/>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48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8" name="Invader 01"/>
          <p:cNvSpPr/>
          <p:nvPr/>
        </p:nvSpPr>
        <p:spPr>
          <a:xfrm>
            <a:off x="10173947" y="3724642"/>
            <a:ext cx="974663" cy="972581"/>
          </a:xfrm>
          <a:custGeom>
            <a:avLst/>
            <a:gdLst>
              <a:gd name="connsiteX0" fmla="*/ 989411 w 1784986"/>
              <a:gd name="connsiteY0" fmla="*/ 790574 h 1781174"/>
              <a:gd name="connsiteX1" fmla="*/ 989411 w 1784986"/>
              <a:gd name="connsiteY1" fmla="*/ 990599 h 1781174"/>
              <a:gd name="connsiteX2" fmla="*/ 1189436 w 1784986"/>
              <a:gd name="connsiteY2" fmla="*/ 990599 h 1781174"/>
              <a:gd name="connsiteX3" fmla="*/ 1189436 w 1784986"/>
              <a:gd name="connsiteY3" fmla="*/ 790574 h 1781174"/>
              <a:gd name="connsiteX4" fmla="*/ 593886 w 1784986"/>
              <a:gd name="connsiteY4" fmla="*/ 790574 h 1781174"/>
              <a:gd name="connsiteX5" fmla="*/ 593886 w 1784986"/>
              <a:gd name="connsiteY5" fmla="*/ 990599 h 1781174"/>
              <a:gd name="connsiteX6" fmla="*/ 793911 w 1784986"/>
              <a:gd name="connsiteY6" fmla="*/ 990599 h 1781174"/>
              <a:gd name="connsiteX7" fmla="*/ 793911 w 1784986"/>
              <a:gd name="connsiteY7" fmla="*/ 790574 h 1781174"/>
              <a:gd name="connsiteX8" fmla="*/ 600075 w 1784986"/>
              <a:gd name="connsiteY8" fmla="*/ 400051 h 1781174"/>
              <a:gd name="connsiteX9" fmla="*/ 1186816 w 1784986"/>
              <a:gd name="connsiteY9" fmla="*/ 400051 h 1781174"/>
              <a:gd name="connsiteX10" fmla="*/ 1186816 w 1784986"/>
              <a:gd name="connsiteY10" fmla="*/ 600076 h 1781174"/>
              <a:gd name="connsiteX11" fmla="*/ 1386841 w 1784986"/>
              <a:gd name="connsiteY11" fmla="*/ 600076 h 1781174"/>
              <a:gd name="connsiteX12" fmla="*/ 1386841 w 1784986"/>
              <a:gd name="connsiteY12" fmla="*/ 800101 h 1781174"/>
              <a:gd name="connsiteX13" fmla="*/ 1586866 w 1784986"/>
              <a:gd name="connsiteY13" fmla="*/ 800101 h 1781174"/>
              <a:gd name="connsiteX14" fmla="*/ 1586866 w 1784986"/>
              <a:gd name="connsiteY14" fmla="*/ 1000126 h 1781174"/>
              <a:gd name="connsiteX15" fmla="*/ 1784986 w 1784986"/>
              <a:gd name="connsiteY15" fmla="*/ 1000126 h 1781174"/>
              <a:gd name="connsiteX16" fmla="*/ 1784986 w 1784986"/>
              <a:gd name="connsiteY16" fmla="*/ 1200150 h 1781174"/>
              <a:gd name="connsiteX17" fmla="*/ 1784986 w 1784986"/>
              <a:gd name="connsiteY17" fmla="*/ 1200151 h 1781174"/>
              <a:gd name="connsiteX18" fmla="*/ 1784986 w 1784986"/>
              <a:gd name="connsiteY18" fmla="*/ 1400175 h 1781174"/>
              <a:gd name="connsiteX19" fmla="*/ 1584961 w 1784986"/>
              <a:gd name="connsiteY19" fmla="*/ 1400175 h 1781174"/>
              <a:gd name="connsiteX20" fmla="*/ 1584961 w 1784986"/>
              <a:gd name="connsiteY20" fmla="*/ 1200151 h 1781174"/>
              <a:gd name="connsiteX21" fmla="*/ 1385888 w 1784986"/>
              <a:gd name="connsiteY21" fmla="*/ 1200151 h 1781174"/>
              <a:gd name="connsiteX22" fmla="*/ 1385888 w 1784986"/>
              <a:gd name="connsiteY22" fmla="*/ 1400174 h 1781174"/>
              <a:gd name="connsiteX23" fmla="*/ 1385412 w 1784986"/>
              <a:gd name="connsiteY23" fmla="*/ 1400174 h 1781174"/>
              <a:gd name="connsiteX24" fmla="*/ 1385412 w 1784986"/>
              <a:gd name="connsiteY24" fmla="*/ 1581149 h 1781174"/>
              <a:gd name="connsiteX25" fmla="*/ 1584961 w 1784986"/>
              <a:gd name="connsiteY25" fmla="*/ 1581149 h 1781174"/>
              <a:gd name="connsiteX26" fmla="*/ 1584961 w 1784986"/>
              <a:gd name="connsiteY26" fmla="*/ 1781174 h 1781174"/>
              <a:gd name="connsiteX27" fmla="*/ 1384936 w 1784986"/>
              <a:gd name="connsiteY27" fmla="*/ 1781174 h 1781174"/>
              <a:gd name="connsiteX28" fmla="*/ 1384936 w 1784986"/>
              <a:gd name="connsiteY28" fmla="*/ 1581149 h 1781174"/>
              <a:gd name="connsiteX29" fmla="*/ 1185387 w 1784986"/>
              <a:gd name="connsiteY29" fmla="*/ 1581149 h 1781174"/>
              <a:gd name="connsiteX30" fmla="*/ 1185387 w 1784986"/>
              <a:gd name="connsiteY30" fmla="*/ 1400174 h 1781174"/>
              <a:gd name="connsiteX31" fmla="*/ 599121 w 1784986"/>
              <a:gd name="connsiteY31" fmla="*/ 1400174 h 1781174"/>
              <a:gd name="connsiteX32" fmla="*/ 599121 w 1784986"/>
              <a:gd name="connsiteY32" fmla="*/ 1581149 h 1781174"/>
              <a:gd name="connsiteX33" fmla="*/ 400049 w 1784986"/>
              <a:gd name="connsiteY33" fmla="*/ 1581149 h 1781174"/>
              <a:gd name="connsiteX34" fmla="*/ 400049 w 1784986"/>
              <a:gd name="connsiteY34" fmla="*/ 1781174 h 1781174"/>
              <a:gd name="connsiteX35" fmla="*/ 200024 w 1784986"/>
              <a:gd name="connsiteY35" fmla="*/ 1781174 h 1781174"/>
              <a:gd name="connsiteX36" fmla="*/ 200024 w 1784986"/>
              <a:gd name="connsiteY36" fmla="*/ 1581149 h 1781174"/>
              <a:gd name="connsiteX37" fmla="*/ 399096 w 1784986"/>
              <a:gd name="connsiteY37" fmla="*/ 1581149 h 1781174"/>
              <a:gd name="connsiteX38" fmla="*/ 399096 w 1784986"/>
              <a:gd name="connsiteY38" fmla="*/ 1381124 h 1781174"/>
              <a:gd name="connsiteX39" fmla="*/ 399097 w 1784986"/>
              <a:gd name="connsiteY39" fmla="*/ 1381124 h 1781174"/>
              <a:gd name="connsiteX40" fmla="*/ 399097 w 1784986"/>
              <a:gd name="connsiteY40" fmla="*/ 1200151 h 1781174"/>
              <a:gd name="connsiteX41" fmla="*/ 200025 w 1784986"/>
              <a:gd name="connsiteY41" fmla="*/ 1200151 h 1781174"/>
              <a:gd name="connsiteX42" fmla="*/ 200025 w 1784986"/>
              <a:gd name="connsiteY42" fmla="*/ 1400176 h 1781174"/>
              <a:gd name="connsiteX43" fmla="*/ 0 w 1784986"/>
              <a:gd name="connsiteY43" fmla="*/ 1400176 h 1781174"/>
              <a:gd name="connsiteX44" fmla="*/ 0 w 1784986"/>
              <a:gd name="connsiteY44" fmla="*/ 1200151 h 1781174"/>
              <a:gd name="connsiteX45" fmla="*/ 0 w 1784986"/>
              <a:gd name="connsiteY45" fmla="*/ 1000126 h 1781174"/>
              <a:gd name="connsiteX46" fmla="*/ 200025 w 1784986"/>
              <a:gd name="connsiteY46" fmla="*/ 1000126 h 1781174"/>
              <a:gd name="connsiteX47" fmla="*/ 200025 w 1784986"/>
              <a:gd name="connsiteY47" fmla="*/ 800101 h 1781174"/>
              <a:gd name="connsiteX48" fmla="*/ 400050 w 1784986"/>
              <a:gd name="connsiteY48" fmla="*/ 800101 h 1781174"/>
              <a:gd name="connsiteX49" fmla="*/ 400050 w 1784986"/>
              <a:gd name="connsiteY49" fmla="*/ 600076 h 1781174"/>
              <a:gd name="connsiteX50" fmla="*/ 600075 w 1784986"/>
              <a:gd name="connsiteY50" fmla="*/ 600076 h 1781174"/>
              <a:gd name="connsiteX51" fmla="*/ 400050 w 1784986"/>
              <a:gd name="connsiteY51" fmla="*/ 200026 h 1781174"/>
              <a:gd name="connsiteX52" fmla="*/ 600075 w 1784986"/>
              <a:gd name="connsiteY52" fmla="*/ 200026 h 1781174"/>
              <a:gd name="connsiteX53" fmla="*/ 600075 w 1784986"/>
              <a:gd name="connsiteY53" fmla="*/ 400051 h 1781174"/>
              <a:gd name="connsiteX54" fmla="*/ 400050 w 1784986"/>
              <a:gd name="connsiteY54" fmla="*/ 400051 h 1781174"/>
              <a:gd name="connsiteX55" fmla="*/ 1186816 w 1784986"/>
              <a:gd name="connsiteY55" fmla="*/ 200025 h 1781174"/>
              <a:gd name="connsiteX56" fmla="*/ 1386841 w 1784986"/>
              <a:gd name="connsiteY56" fmla="*/ 200025 h 1781174"/>
              <a:gd name="connsiteX57" fmla="*/ 1386841 w 1784986"/>
              <a:gd name="connsiteY57" fmla="*/ 400050 h 1781174"/>
              <a:gd name="connsiteX58" fmla="*/ 1186816 w 1784986"/>
              <a:gd name="connsiteY58" fmla="*/ 400050 h 1781174"/>
              <a:gd name="connsiteX59" fmla="*/ 200025 w 1784986"/>
              <a:gd name="connsiteY59" fmla="*/ 1 h 1781174"/>
              <a:gd name="connsiteX60" fmla="*/ 400050 w 1784986"/>
              <a:gd name="connsiteY60" fmla="*/ 1 h 1781174"/>
              <a:gd name="connsiteX61" fmla="*/ 400050 w 1784986"/>
              <a:gd name="connsiteY61" fmla="*/ 200026 h 1781174"/>
              <a:gd name="connsiteX62" fmla="*/ 200025 w 1784986"/>
              <a:gd name="connsiteY62" fmla="*/ 200026 h 1781174"/>
              <a:gd name="connsiteX63" fmla="*/ 1386841 w 1784986"/>
              <a:gd name="connsiteY63" fmla="*/ 0 h 1781174"/>
              <a:gd name="connsiteX64" fmla="*/ 1586866 w 1784986"/>
              <a:gd name="connsiteY64" fmla="*/ 0 h 1781174"/>
              <a:gd name="connsiteX65" fmla="*/ 1586866 w 1784986"/>
              <a:gd name="connsiteY65" fmla="*/ 200025 h 1781174"/>
              <a:gd name="connsiteX66" fmla="*/ 1386841 w 1784986"/>
              <a:gd name="connsiteY66" fmla="*/ 200025 h 178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784986" h="1781174">
                <a:moveTo>
                  <a:pt x="989411" y="790574"/>
                </a:moveTo>
                <a:lnTo>
                  <a:pt x="989411" y="990599"/>
                </a:lnTo>
                <a:lnTo>
                  <a:pt x="1189436" y="990599"/>
                </a:lnTo>
                <a:lnTo>
                  <a:pt x="1189436" y="790574"/>
                </a:lnTo>
                <a:close/>
                <a:moveTo>
                  <a:pt x="593886" y="790574"/>
                </a:moveTo>
                <a:lnTo>
                  <a:pt x="593886" y="990599"/>
                </a:lnTo>
                <a:lnTo>
                  <a:pt x="793911" y="990599"/>
                </a:lnTo>
                <a:lnTo>
                  <a:pt x="793911" y="790574"/>
                </a:lnTo>
                <a:close/>
                <a:moveTo>
                  <a:pt x="600075" y="400051"/>
                </a:moveTo>
                <a:lnTo>
                  <a:pt x="1186816" y="400051"/>
                </a:lnTo>
                <a:lnTo>
                  <a:pt x="1186816" y="600076"/>
                </a:lnTo>
                <a:lnTo>
                  <a:pt x="1386841" y="600076"/>
                </a:lnTo>
                <a:lnTo>
                  <a:pt x="1386841" y="800101"/>
                </a:lnTo>
                <a:lnTo>
                  <a:pt x="1586866" y="800101"/>
                </a:lnTo>
                <a:lnTo>
                  <a:pt x="1586866" y="1000126"/>
                </a:lnTo>
                <a:lnTo>
                  <a:pt x="1784986" y="1000126"/>
                </a:lnTo>
                <a:lnTo>
                  <a:pt x="1784986" y="1200150"/>
                </a:lnTo>
                <a:lnTo>
                  <a:pt x="1784986" y="1200151"/>
                </a:lnTo>
                <a:lnTo>
                  <a:pt x="1784986" y="1400175"/>
                </a:lnTo>
                <a:lnTo>
                  <a:pt x="1584961" y="1400175"/>
                </a:lnTo>
                <a:lnTo>
                  <a:pt x="1584961" y="1200151"/>
                </a:lnTo>
                <a:lnTo>
                  <a:pt x="1385888" y="1200151"/>
                </a:lnTo>
                <a:lnTo>
                  <a:pt x="1385888" y="1400174"/>
                </a:lnTo>
                <a:lnTo>
                  <a:pt x="1385412" y="1400174"/>
                </a:lnTo>
                <a:lnTo>
                  <a:pt x="1385412" y="1581149"/>
                </a:lnTo>
                <a:lnTo>
                  <a:pt x="1584961" y="1581149"/>
                </a:lnTo>
                <a:lnTo>
                  <a:pt x="1584961" y="1781174"/>
                </a:lnTo>
                <a:lnTo>
                  <a:pt x="1384936" y="1781174"/>
                </a:lnTo>
                <a:lnTo>
                  <a:pt x="1384936" y="1581149"/>
                </a:lnTo>
                <a:lnTo>
                  <a:pt x="1185387" y="1581149"/>
                </a:lnTo>
                <a:lnTo>
                  <a:pt x="1185387" y="1400174"/>
                </a:lnTo>
                <a:lnTo>
                  <a:pt x="599121" y="1400174"/>
                </a:lnTo>
                <a:lnTo>
                  <a:pt x="599121" y="1581149"/>
                </a:lnTo>
                <a:lnTo>
                  <a:pt x="400049" y="1581149"/>
                </a:lnTo>
                <a:lnTo>
                  <a:pt x="400049" y="1781174"/>
                </a:lnTo>
                <a:lnTo>
                  <a:pt x="200024" y="1781174"/>
                </a:lnTo>
                <a:lnTo>
                  <a:pt x="200024" y="1581149"/>
                </a:lnTo>
                <a:lnTo>
                  <a:pt x="399096" y="1581149"/>
                </a:lnTo>
                <a:lnTo>
                  <a:pt x="399096" y="1381124"/>
                </a:lnTo>
                <a:lnTo>
                  <a:pt x="399097" y="1381124"/>
                </a:lnTo>
                <a:lnTo>
                  <a:pt x="399097" y="1200151"/>
                </a:lnTo>
                <a:lnTo>
                  <a:pt x="200025" y="1200151"/>
                </a:lnTo>
                <a:lnTo>
                  <a:pt x="200025" y="1400176"/>
                </a:lnTo>
                <a:lnTo>
                  <a:pt x="0" y="1400176"/>
                </a:lnTo>
                <a:lnTo>
                  <a:pt x="0" y="1200151"/>
                </a:lnTo>
                <a:lnTo>
                  <a:pt x="0" y="1000126"/>
                </a:lnTo>
                <a:lnTo>
                  <a:pt x="200025" y="1000126"/>
                </a:lnTo>
                <a:lnTo>
                  <a:pt x="200025" y="800101"/>
                </a:lnTo>
                <a:lnTo>
                  <a:pt x="400050" y="800101"/>
                </a:lnTo>
                <a:lnTo>
                  <a:pt x="400050" y="600076"/>
                </a:lnTo>
                <a:lnTo>
                  <a:pt x="600075" y="600076"/>
                </a:lnTo>
                <a:close/>
                <a:moveTo>
                  <a:pt x="400050" y="200026"/>
                </a:moveTo>
                <a:lnTo>
                  <a:pt x="600075" y="200026"/>
                </a:lnTo>
                <a:lnTo>
                  <a:pt x="600075" y="400051"/>
                </a:lnTo>
                <a:lnTo>
                  <a:pt x="400050" y="400051"/>
                </a:lnTo>
                <a:close/>
                <a:moveTo>
                  <a:pt x="1186816" y="200025"/>
                </a:moveTo>
                <a:lnTo>
                  <a:pt x="1386841" y="200025"/>
                </a:lnTo>
                <a:lnTo>
                  <a:pt x="1386841" y="400050"/>
                </a:lnTo>
                <a:lnTo>
                  <a:pt x="1186816" y="400050"/>
                </a:lnTo>
                <a:close/>
                <a:moveTo>
                  <a:pt x="200025" y="1"/>
                </a:moveTo>
                <a:lnTo>
                  <a:pt x="400050" y="1"/>
                </a:lnTo>
                <a:lnTo>
                  <a:pt x="400050" y="200026"/>
                </a:lnTo>
                <a:lnTo>
                  <a:pt x="200025" y="200026"/>
                </a:lnTo>
                <a:close/>
                <a:moveTo>
                  <a:pt x="1386841" y="0"/>
                </a:moveTo>
                <a:lnTo>
                  <a:pt x="1586866" y="0"/>
                </a:lnTo>
                <a:lnTo>
                  <a:pt x="1586866" y="200025"/>
                </a:lnTo>
                <a:lnTo>
                  <a:pt x="1386841" y="2000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Puzzle Piece"/>
          <p:cNvSpPr/>
          <p:nvPr/>
        </p:nvSpPr>
        <p:spPr>
          <a:xfrm rot="18900000">
            <a:off x="11465314" y="3626658"/>
            <a:ext cx="445743" cy="605291"/>
          </a:xfrm>
          <a:custGeom>
            <a:avLst/>
            <a:gdLst>
              <a:gd name="connsiteX0" fmla="*/ 12462 w 816329"/>
              <a:gd name="connsiteY0" fmla="*/ 298383 h 1108523"/>
              <a:gd name="connsiteX1" fmla="*/ 42547 w 816329"/>
              <a:gd name="connsiteY1" fmla="*/ 285921 h 1108523"/>
              <a:gd name="connsiteX2" fmla="*/ 266310 w 816329"/>
              <a:gd name="connsiteY2" fmla="*/ 285921 h 1108523"/>
              <a:gd name="connsiteX3" fmla="*/ 282311 w 816329"/>
              <a:gd name="connsiteY3" fmla="*/ 251003 h 1108523"/>
              <a:gd name="connsiteX4" fmla="*/ 257528 w 816329"/>
              <a:gd name="connsiteY4" fmla="*/ 213682 h 1108523"/>
              <a:gd name="connsiteX5" fmla="*/ 291633 w 816329"/>
              <a:gd name="connsiteY5" fmla="*/ 45474 h 1108523"/>
              <a:gd name="connsiteX6" fmla="*/ 511201 w 816329"/>
              <a:gd name="connsiteY6" fmla="*/ 45474 h 1108523"/>
              <a:gd name="connsiteX7" fmla="*/ 545307 w 816329"/>
              <a:gd name="connsiteY7" fmla="*/ 213681 h 1108523"/>
              <a:gd name="connsiteX8" fmla="*/ 523032 w 816329"/>
              <a:gd name="connsiteY8" fmla="*/ 247226 h 1108523"/>
              <a:gd name="connsiteX9" fmla="*/ 540763 w 816329"/>
              <a:gd name="connsiteY9" fmla="*/ 285921 h 1108523"/>
              <a:gd name="connsiteX10" fmla="*/ 773782 w 816329"/>
              <a:gd name="connsiteY10" fmla="*/ 285921 h 1108523"/>
              <a:gd name="connsiteX11" fmla="*/ 816329 w 816329"/>
              <a:gd name="connsiteY11" fmla="*/ 328468 h 1108523"/>
              <a:gd name="connsiteX12" fmla="*/ 816329 w 816329"/>
              <a:gd name="connsiteY12" fmla="*/ 559262 h 1108523"/>
              <a:gd name="connsiteX13" fmla="*/ 780591 w 816329"/>
              <a:gd name="connsiteY13" fmla="*/ 575638 h 1108523"/>
              <a:gd name="connsiteX14" fmla="*/ 747046 w 816329"/>
              <a:gd name="connsiteY14" fmla="*/ 553363 h 1108523"/>
              <a:gd name="connsiteX15" fmla="*/ 578839 w 816329"/>
              <a:gd name="connsiteY15" fmla="*/ 587469 h 1108523"/>
              <a:gd name="connsiteX16" fmla="*/ 578839 w 816329"/>
              <a:gd name="connsiteY16" fmla="*/ 807037 h 1108523"/>
              <a:gd name="connsiteX17" fmla="*/ 747047 w 816329"/>
              <a:gd name="connsiteY17" fmla="*/ 841142 h 1108523"/>
              <a:gd name="connsiteX18" fmla="*/ 784369 w 816329"/>
              <a:gd name="connsiteY18" fmla="*/ 816358 h 1108523"/>
              <a:gd name="connsiteX19" fmla="*/ 816329 w 816329"/>
              <a:gd name="connsiteY19" fmla="*/ 831004 h 1108523"/>
              <a:gd name="connsiteX20" fmla="*/ 816329 w 816329"/>
              <a:gd name="connsiteY20" fmla="*/ 1065976 h 1108523"/>
              <a:gd name="connsiteX21" fmla="*/ 773782 w 816329"/>
              <a:gd name="connsiteY21" fmla="*/ 1108523 h 1108523"/>
              <a:gd name="connsiteX22" fmla="*/ 42547 w 816329"/>
              <a:gd name="connsiteY22" fmla="*/ 1108523 h 1108523"/>
              <a:gd name="connsiteX23" fmla="*/ 0 w 816329"/>
              <a:gd name="connsiteY23" fmla="*/ 1065976 h 1108523"/>
              <a:gd name="connsiteX24" fmla="*/ 0 w 816329"/>
              <a:gd name="connsiteY24" fmla="*/ 830249 h 1108523"/>
              <a:gd name="connsiteX25" fmla="*/ 24115 w 816329"/>
              <a:gd name="connsiteY25" fmla="*/ 819199 h 1108523"/>
              <a:gd name="connsiteX26" fmla="*/ 57660 w 816329"/>
              <a:gd name="connsiteY26" fmla="*/ 841474 h 1108523"/>
              <a:gd name="connsiteX27" fmla="*/ 225867 w 816329"/>
              <a:gd name="connsiteY27" fmla="*/ 807368 h 1108523"/>
              <a:gd name="connsiteX28" fmla="*/ 225867 w 816329"/>
              <a:gd name="connsiteY28" fmla="*/ 587800 h 1108523"/>
              <a:gd name="connsiteX29" fmla="*/ 57659 w 816329"/>
              <a:gd name="connsiteY29" fmla="*/ 553695 h 1108523"/>
              <a:gd name="connsiteX30" fmla="*/ 20338 w 816329"/>
              <a:gd name="connsiteY30" fmla="*/ 578479 h 1108523"/>
              <a:gd name="connsiteX31" fmla="*/ 0 w 816329"/>
              <a:gd name="connsiteY31" fmla="*/ 569159 h 1108523"/>
              <a:gd name="connsiteX32" fmla="*/ 0 w 816329"/>
              <a:gd name="connsiteY32" fmla="*/ 328468 h 1108523"/>
              <a:gd name="connsiteX33" fmla="*/ 12462 w 816329"/>
              <a:gd name="connsiteY33" fmla="*/ 298383 h 110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6329" h="1108523">
                <a:moveTo>
                  <a:pt x="12462" y="298383"/>
                </a:moveTo>
                <a:cubicBezTo>
                  <a:pt x="20161" y="290683"/>
                  <a:pt x="30798" y="285921"/>
                  <a:pt x="42547" y="285921"/>
                </a:cubicBezTo>
                <a:lnTo>
                  <a:pt x="266310" y="285921"/>
                </a:lnTo>
                <a:lnTo>
                  <a:pt x="282311" y="251003"/>
                </a:lnTo>
                <a:lnTo>
                  <a:pt x="257528" y="213682"/>
                </a:lnTo>
                <a:cubicBezTo>
                  <a:pt x="234790" y="157612"/>
                  <a:pt x="246159" y="90948"/>
                  <a:pt x="291633" y="45474"/>
                </a:cubicBezTo>
                <a:cubicBezTo>
                  <a:pt x="352265" y="-15159"/>
                  <a:pt x="450569" y="-15159"/>
                  <a:pt x="511201" y="45474"/>
                </a:cubicBezTo>
                <a:cubicBezTo>
                  <a:pt x="556675" y="90948"/>
                  <a:pt x="568044" y="157612"/>
                  <a:pt x="545307" y="213681"/>
                </a:cubicBezTo>
                <a:lnTo>
                  <a:pt x="523032" y="247226"/>
                </a:lnTo>
                <a:lnTo>
                  <a:pt x="540763" y="285921"/>
                </a:lnTo>
                <a:lnTo>
                  <a:pt x="773782" y="285921"/>
                </a:lnTo>
                <a:cubicBezTo>
                  <a:pt x="797280" y="285921"/>
                  <a:pt x="816329" y="304970"/>
                  <a:pt x="816329" y="328468"/>
                </a:cubicBezTo>
                <a:lnTo>
                  <a:pt x="816329" y="559262"/>
                </a:lnTo>
                <a:lnTo>
                  <a:pt x="780591" y="575638"/>
                </a:lnTo>
                <a:lnTo>
                  <a:pt x="747046" y="553363"/>
                </a:lnTo>
                <a:cubicBezTo>
                  <a:pt x="690978" y="530626"/>
                  <a:pt x="624313" y="541995"/>
                  <a:pt x="578839" y="587469"/>
                </a:cubicBezTo>
                <a:cubicBezTo>
                  <a:pt x="518207" y="648101"/>
                  <a:pt x="518207" y="746404"/>
                  <a:pt x="578839" y="807037"/>
                </a:cubicBezTo>
                <a:cubicBezTo>
                  <a:pt x="624313" y="852511"/>
                  <a:pt x="690978" y="863880"/>
                  <a:pt x="747047" y="841142"/>
                </a:cubicBezTo>
                <a:lnTo>
                  <a:pt x="784369" y="816358"/>
                </a:lnTo>
                <a:lnTo>
                  <a:pt x="816329" y="831004"/>
                </a:lnTo>
                <a:lnTo>
                  <a:pt x="816329" y="1065976"/>
                </a:lnTo>
                <a:cubicBezTo>
                  <a:pt x="816329" y="1089474"/>
                  <a:pt x="797280" y="1108523"/>
                  <a:pt x="773782" y="1108523"/>
                </a:cubicBezTo>
                <a:lnTo>
                  <a:pt x="42547" y="1108523"/>
                </a:lnTo>
                <a:cubicBezTo>
                  <a:pt x="19049" y="1108523"/>
                  <a:pt x="0" y="1089474"/>
                  <a:pt x="0" y="1065976"/>
                </a:cubicBezTo>
                <a:lnTo>
                  <a:pt x="0" y="830249"/>
                </a:lnTo>
                <a:lnTo>
                  <a:pt x="24115" y="819199"/>
                </a:lnTo>
                <a:lnTo>
                  <a:pt x="57660" y="841474"/>
                </a:lnTo>
                <a:cubicBezTo>
                  <a:pt x="113729" y="864211"/>
                  <a:pt x="180393" y="852842"/>
                  <a:pt x="225867" y="807368"/>
                </a:cubicBezTo>
                <a:cubicBezTo>
                  <a:pt x="286500" y="746736"/>
                  <a:pt x="286500" y="648433"/>
                  <a:pt x="225867" y="587800"/>
                </a:cubicBezTo>
                <a:cubicBezTo>
                  <a:pt x="180393" y="542326"/>
                  <a:pt x="113729" y="530957"/>
                  <a:pt x="57659" y="553695"/>
                </a:cubicBezTo>
                <a:lnTo>
                  <a:pt x="20338" y="578479"/>
                </a:lnTo>
                <a:lnTo>
                  <a:pt x="0" y="569159"/>
                </a:lnTo>
                <a:lnTo>
                  <a:pt x="0" y="328468"/>
                </a:lnTo>
                <a:cubicBezTo>
                  <a:pt x="0" y="316719"/>
                  <a:pt x="4762" y="306082"/>
                  <a:pt x="12462" y="2983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Invader 02"/>
          <p:cNvSpPr/>
          <p:nvPr/>
        </p:nvSpPr>
        <p:spPr>
          <a:xfrm>
            <a:off x="9322549" y="1217946"/>
            <a:ext cx="2677461" cy="2372779"/>
          </a:xfrm>
          <a:custGeom>
            <a:avLst/>
            <a:gdLst>
              <a:gd name="connsiteX0" fmla="*/ 4358640 w 4903470"/>
              <a:gd name="connsiteY0" fmla="*/ 3268980 h 4345480"/>
              <a:gd name="connsiteX1" fmla="*/ 4903470 w 4903470"/>
              <a:gd name="connsiteY1" fmla="*/ 3268980 h 4345480"/>
              <a:gd name="connsiteX2" fmla="*/ 4903470 w 4903470"/>
              <a:gd name="connsiteY2" fmla="*/ 3813810 h 4345480"/>
              <a:gd name="connsiteX3" fmla="*/ 4358640 w 4903470"/>
              <a:gd name="connsiteY3" fmla="*/ 3813810 h 4345480"/>
              <a:gd name="connsiteX4" fmla="*/ 0 w 4903470"/>
              <a:gd name="connsiteY4" fmla="*/ 3268980 h 4345480"/>
              <a:gd name="connsiteX5" fmla="*/ 544830 w 4903470"/>
              <a:gd name="connsiteY5" fmla="*/ 3268980 h 4345480"/>
              <a:gd name="connsiteX6" fmla="*/ 544830 w 4903470"/>
              <a:gd name="connsiteY6" fmla="*/ 3813810 h 4345480"/>
              <a:gd name="connsiteX7" fmla="*/ 0 w 4903470"/>
              <a:gd name="connsiteY7" fmla="*/ 3813810 h 4345480"/>
              <a:gd name="connsiteX8" fmla="*/ 2724150 w 4903470"/>
              <a:gd name="connsiteY8" fmla="*/ 1634490 h 4345480"/>
              <a:gd name="connsiteX9" fmla="*/ 2724150 w 4903470"/>
              <a:gd name="connsiteY9" fmla="*/ 2179320 h 4345480"/>
              <a:gd name="connsiteX10" fmla="*/ 3268980 w 4903470"/>
              <a:gd name="connsiteY10" fmla="*/ 2179320 h 4345480"/>
              <a:gd name="connsiteX11" fmla="*/ 3268980 w 4903470"/>
              <a:gd name="connsiteY11" fmla="*/ 1634490 h 4345480"/>
              <a:gd name="connsiteX12" fmla="*/ 1634490 w 4903470"/>
              <a:gd name="connsiteY12" fmla="*/ 1634490 h 4345480"/>
              <a:gd name="connsiteX13" fmla="*/ 1634490 w 4903470"/>
              <a:gd name="connsiteY13" fmla="*/ 2179320 h 4345480"/>
              <a:gd name="connsiteX14" fmla="*/ 2179320 w 4903470"/>
              <a:gd name="connsiteY14" fmla="*/ 2179320 h 4345480"/>
              <a:gd name="connsiteX15" fmla="*/ 2179320 w 4903470"/>
              <a:gd name="connsiteY15" fmla="*/ 1634490 h 4345480"/>
              <a:gd name="connsiteX16" fmla="*/ 2179320 w 4903470"/>
              <a:gd name="connsiteY16" fmla="*/ 0 h 4345480"/>
              <a:gd name="connsiteX17" fmla="*/ 2724150 w 4903470"/>
              <a:gd name="connsiteY17" fmla="*/ 0 h 4345480"/>
              <a:gd name="connsiteX18" fmla="*/ 2724150 w 4903470"/>
              <a:gd name="connsiteY18" fmla="*/ 544830 h 4345480"/>
              <a:gd name="connsiteX19" fmla="*/ 3268980 w 4903470"/>
              <a:gd name="connsiteY19" fmla="*/ 544830 h 4345480"/>
              <a:gd name="connsiteX20" fmla="*/ 3268980 w 4903470"/>
              <a:gd name="connsiteY20" fmla="*/ 1089660 h 4345480"/>
              <a:gd name="connsiteX21" fmla="*/ 3813810 w 4903470"/>
              <a:gd name="connsiteY21" fmla="*/ 1089660 h 4345480"/>
              <a:gd name="connsiteX22" fmla="*/ 3813810 w 4903470"/>
              <a:gd name="connsiteY22" fmla="*/ 1634490 h 4345480"/>
              <a:gd name="connsiteX23" fmla="*/ 4358640 w 4903470"/>
              <a:gd name="connsiteY23" fmla="*/ 1634490 h 4345480"/>
              <a:gd name="connsiteX24" fmla="*/ 4358640 w 4903470"/>
              <a:gd name="connsiteY24" fmla="*/ 1089660 h 4345480"/>
              <a:gd name="connsiteX25" fmla="*/ 4358640 w 4903470"/>
              <a:gd name="connsiteY25" fmla="*/ 544830 h 4345480"/>
              <a:gd name="connsiteX26" fmla="*/ 4903470 w 4903470"/>
              <a:gd name="connsiteY26" fmla="*/ 544830 h 4345480"/>
              <a:gd name="connsiteX27" fmla="*/ 4903470 w 4903470"/>
              <a:gd name="connsiteY27" fmla="*/ 1089660 h 4345480"/>
              <a:gd name="connsiteX28" fmla="*/ 4903470 w 4903470"/>
              <a:gd name="connsiteY28" fmla="*/ 1634490 h 4345480"/>
              <a:gd name="connsiteX29" fmla="*/ 4903470 w 4903470"/>
              <a:gd name="connsiteY29" fmla="*/ 2179320 h 4345480"/>
              <a:gd name="connsiteX30" fmla="*/ 4903470 w 4903470"/>
              <a:gd name="connsiteY30" fmla="*/ 2724150 h 4345480"/>
              <a:gd name="connsiteX31" fmla="*/ 4358640 w 4903470"/>
              <a:gd name="connsiteY31" fmla="*/ 2724150 h 4345480"/>
              <a:gd name="connsiteX32" fmla="*/ 4358640 w 4903470"/>
              <a:gd name="connsiteY32" fmla="*/ 3268980 h 4345480"/>
              <a:gd name="connsiteX33" fmla="*/ 3813810 w 4903470"/>
              <a:gd name="connsiteY33" fmla="*/ 3268980 h 4345480"/>
              <a:gd name="connsiteX34" fmla="*/ 3813810 w 4903470"/>
              <a:gd name="connsiteY34" fmla="*/ 3813810 h 4345480"/>
              <a:gd name="connsiteX35" fmla="*/ 3268980 w 4903470"/>
              <a:gd name="connsiteY35" fmla="*/ 3813810 h 4345480"/>
              <a:gd name="connsiteX36" fmla="*/ 3268980 w 4903470"/>
              <a:gd name="connsiteY36" fmla="*/ 4345480 h 4345480"/>
              <a:gd name="connsiteX37" fmla="*/ 2724150 w 4903470"/>
              <a:gd name="connsiteY37" fmla="*/ 4345480 h 4345480"/>
              <a:gd name="connsiteX38" fmla="*/ 2724150 w 4903470"/>
              <a:gd name="connsiteY38" fmla="*/ 3800650 h 4345480"/>
              <a:gd name="connsiteX39" fmla="*/ 3268980 w 4903470"/>
              <a:gd name="connsiteY39" fmla="*/ 3800650 h 4345480"/>
              <a:gd name="connsiteX40" fmla="*/ 3268980 w 4903470"/>
              <a:gd name="connsiteY40" fmla="*/ 3268980 h 4345480"/>
              <a:gd name="connsiteX41" fmla="*/ 1634490 w 4903470"/>
              <a:gd name="connsiteY41" fmla="*/ 3268980 h 4345480"/>
              <a:gd name="connsiteX42" fmla="*/ 1634490 w 4903470"/>
              <a:gd name="connsiteY42" fmla="*/ 3793447 h 4345480"/>
              <a:gd name="connsiteX43" fmla="*/ 2179320 w 4903470"/>
              <a:gd name="connsiteY43" fmla="*/ 3793447 h 4345480"/>
              <a:gd name="connsiteX44" fmla="*/ 2179320 w 4903470"/>
              <a:gd name="connsiteY44" fmla="*/ 4338277 h 4345480"/>
              <a:gd name="connsiteX45" fmla="*/ 1634490 w 4903470"/>
              <a:gd name="connsiteY45" fmla="*/ 4338277 h 4345480"/>
              <a:gd name="connsiteX46" fmla="*/ 1634490 w 4903470"/>
              <a:gd name="connsiteY46" fmla="*/ 3813810 h 4345480"/>
              <a:gd name="connsiteX47" fmla="*/ 1089660 w 4903470"/>
              <a:gd name="connsiteY47" fmla="*/ 3813810 h 4345480"/>
              <a:gd name="connsiteX48" fmla="*/ 1089660 w 4903470"/>
              <a:gd name="connsiteY48" fmla="*/ 3268980 h 4345480"/>
              <a:gd name="connsiteX49" fmla="*/ 544830 w 4903470"/>
              <a:gd name="connsiteY49" fmla="*/ 3268980 h 4345480"/>
              <a:gd name="connsiteX50" fmla="*/ 544830 w 4903470"/>
              <a:gd name="connsiteY50" fmla="*/ 2724150 h 4345480"/>
              <a:gd name="connsiteX51" fmla="*/ 0 w 4903470"/>
              <a:gd name="connsiteY51" fmla="*/ 2724150 h 4345480"/>
              <a:gd name="connsiteX52" fmla="*/ 0 w 4903470"/>
              <a:gd name="connsiteY52" fmla="*/ 2179320 h 4345480"/>
              <a:gd name="connsiteX53" fmla="*/ 0 w 4903470"/>
              <a:gd name="connsiteY53" fmla="*/ 1634490 h 4345480"/>
              <a:gd name="connsiteX54" fmla="*/ 0 w 4903470"/>
              <a:gd name="connsiteY54" fmla="*/ 1089660 h 4345480"/>
              <a:gd name="connsiteX55" fmla="*/ 0 w 4903470"/>
              <a:gd name="connsiteY55" fmla="*/ 544830 h 4345480"/>
              <a:gd name="connsiteX56" fmla="*/ 544830 w 4903470"/>
              <a:gd name="connsiteY56" fmla="*/ 544830 h 4345480"/>
              <a:gd name="connsiteX57" fmla="*/ 544830 w 4903470"/>
              <a:gd name="connsiteY57" fmla="*/ 1089660 h 4345480"/>
              <a:gd name="connsiteX58" fmla="*/ 544830 w 4903470"/>
              <a:gd name="connsiteY58" fmla="*/ 1634490 h 4345480"/>
              <a:gd name="connsiteX59" fmla="*/ 1089660 w 4903470"/>
              <a:gd name="connsiteY59" fmla="*/ 1634490 h 4345480"/>
              <a:gd name="connsiteX60" fmla="*/ 1089660 w 4903470"/>
              <a:gd name="connsiteY60" fmla="*/ 1089660 h 4345480"/>
              <a:gd name="connsiteX61" fmla="*/ 1634490 w 4903470"/>
              <a:gd name="connsiteY61" fmla="*/ 1089660 h 4345480"/>
              <a:gd name="connsiteX62" fmla="*/ 1634490 w 4903470"/>
              <a:gd name="connsiteY62" fmla="*/ 544830 h 4345480"/>
              <a:gd name="connsiteX63" fmla="*/ 2179320 w 4903470"/>
              <a:gd name="connsiteY63" fmla="*/ 544830 h 434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903470" h="4345480">
                <a:moveTo>
                  <a:pt x="4358640" y="3268980"/>
                </a:moveTo>
                <a:lnTo>
                  <a:pt x="4903470" y="3268980"/>
                </a:lnTo>
                <a:lnTo>
                  <a:pt x="4903470" y="3813810"/>
                </a:lnTo>
                <a:lnTo>
                  <a:pt x="4358640" y="3813810"/>
                </a:lnTo>
                <a:close/>
                <a:moveTo>
                  <a:pt x="0" y="3268980"/>
                </a:moveTo>
                <a:lnTo>
                  <a:pt x="544830" y="3268980"/>
                </a:lnTo>
                <a:lnTo>
                  <a:pt x="544830" y="3813810"/>
                </a:lnTo>
                <a:lnTo>
                  <a:pt x="0" y="3813810"/>
                </a:lnTo>
                <a:close/>
                <a:moveTo>
                  <a:pt x="2724150" y="1634490"/>
                </a:moveTo>
                <a:lnTo>
                  <a:pt x="2724150" y="2179320"/>
                </a:lnTo>
                <a:lnTo>
                  <a:pt x="3268980" y="2179320"/>
                </a:lnTo>
                <a:lnTo>
                  <a:pt x="3268980" y="1634490"/>
                </a:lnTo>
                <a:close/>
                <a:moveTo>
                  <a:pt x="1634490" y="1634490"/>
                </a:moveTo>
                <a:lnTo>
                  <a:pt x="1634490" y="2179320"/>
                </a:lnTo>
                <a:lnTo>
                  <a:pt x="2179320" y="2179320"/>
                </a:lnTo>
                <a:lnTo>
                  <a:pt x="2179320" y="1634490"/>
                </a:lnTo>
                <a:close/>
                <a:moveTo>
                  <a:pt x="2179320" y="0"/>
                </a:moveTo>
                <a:lnTo>
                  <a:pt x="2724150" y="0"/>
                </a:lnTo>
                <a:lnTo>
                  <a:pt x="2724150" y="544830"/>
                </a:lnTo>
                <a:lnTo>
                  <a:pt x="3268980" y="544830"/>
                </a:lnTo>
                <a:lnTo>
                  <a:pt x="3268980" y="1089660"/>
                </a:lnTo>
                <a:lnTo>
                  <a:pt x="3813810" y="1089660"/>
                </a:lnTo>
                <a:lnTo>
                  <a:pt x="3813810" y="1634490"/>
                </a:lnTo>
                <a:lnTo>
                  <a:pt x="4358640" y="1634490"/>
                </a:lnTo>
                <a:lnTo>
                  <a:pt x="4358640" y="1089660"/>
                </a:lnTo>
                <a:lnTo>
                  <a:pt x="4358640" y="544830"/>
                </a:lnTo>
                <a:lnTo>
                  <a:pt x="4903470" y="544830"/>
                </a:lnTo>
                <a:lnTo>
                  <a:pt x="4903470" y="1089660"/>
                </a:lnTo>
                <a:lnTo>
                  <a:pt x="4903470" y="1634490"/>
                </a:lnTo>
                <a:lnTo>
                  <a:pt x="4903470" y="2179320"/>
                </a:lnTo>
                <a:lnTo>
                  <a:pt x="4903470" y="2724150"/>
                </a:lnTo>
                <a:lnTo>
                  <a:pt x="4358640" y="2724150"/>
                </a:lnTo>
                <a:lnTo>
                  <a:pt x="4358640" y="3268980"/>
                </a:lnTo>
                <a:lnTo>
                  <a:pt x="3813810" y="3268980"/>
                </a:lnTo>
                <a:lnTo>
                  <a:pt x="3813810" y="3813810"/>
                </a:lnTo>
                <a:lnTo>
                  <a:pt x="3268980" y="3813810"/>
                </a:lnTo>
                <a:lnTo>
                  <a:pt x="3268980" y="4345480"/>
                </a:lnTo>
                <a:lnTo>
                  <a:pt x="2724150" y="4345480"/>
                </a:lnTo>
                <a:lnTo>
                  <a:pt x="2724150" y="3800650"/>
                </a:lnTo>
                <a:lnTo>
                  <a:pt x="3268980" y="3800650"/>
                </a:lnTo>
                <a:lnTo>
                  <a:pt x="3268980" y="3268980"/>
                </a:lnTo>
                <a:lnTo>
                  <a:pt x="1634490" y="3268980"/>
                </a:lnTo>
                <a:lnTo>
                  <a:pt x="1634490" y="3793447"/>
                </a:lnTo>
                <a:lnTo>
                  <a:pt x="2179320" y="3793447"/>
                </a:lnTo>
                <a:lnTo>
                  <a:pt x="2179320" y="4338277"/>
                </a:lnTo>
                <a:lnTo>
                  <a:pt x="1634490" y="4338277"/>
                </a:lnTo>
                <a:lnTo>
                  <a:pt x="1634490" y="3813810"/>
                </a:lnTo>
                <a:lnTo>
                  <a:pt x="1089660" y="3813810"/>
                </a:lnTo>
                <a:lnTo>
                  <a:pt x="1089660" y="3268980"/>
                </a:lnTo>
                <a:lnTo>
                  <a:pt x="544830" y="3268980"/>
                </a:lnTo>
                <a:lnTo>
                  <a:pt x="544830" y="2724150"/>
                </a:lnTo>
                <a:lnTo>
                  <a:pt x="0" y="2724150"/>
                </a:lnTo>
                <a:lnTo>
                  <a:pt x="0" y="2179320"/>
                </a:lnTo>
                <a:lnTo>
                  <a:pt x="0" y="1634490"/>
                </a:lnTo>
                <a:lnTo>
                  <a:pt x="0" y="1089660"/>
                </a:lnTo>
                <a:lnTo>
                  <a:pt x="0" y="544830"/>
                </a:lnTo>
                <a:lnTo>
                  <a:pt x="544830" y="544830"/>
                </a:lnTo>
                <a:lnTo>
                  <a:pt x="544830" y="1089660"/>
                </a:lnTo>
                <a:lnTo>
                  <a:pt x="544830" y="1634490"/>
                </a:lnTo>
                <a:lnTo>
                  <a:pt x="1089660" y="1634490"/>
                </a:lnTo>
                <a:lnTo>
                  <a:pt x="1089660" y="1089660"/>
                </a:lnTo>
                <a:lnTo>
                  <a:pt x="1634490" y="1089660"/>
                </a:lnTo>
                <a:lnTo>
                  <a:pt x="1634490" y="544830"/>
                </a:lnTo>
                <a:lnTo>
                  <a:pt x="2179320" y="5448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ocket Ship"/>
          <p:cNvSpPr/>
          <p:nvPr/>
        </p:nvSpPr>
        <p:spPr>
          <a:xfrm rot="10800000">
            <a:off x="9674905" y="4778740"/>
            <a:ext cx="741420" cy="740672"/>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Helmet and Goggles"/>
          <p:cNvSpPr/>
          <p:nvPr/>
        </p:nvSpPr>
        <p:spPr>
          <a:xfrm flipH="1">
            <a:off x="11036544" y="4546818"/>
            <a:ext cx="1002930" cy="1080312"/>
          </a:xfrm>
          <a:custGeom>
            <a:avLst/>
            <a:gdLst>
              <a:gd name="connsiteX0" fmla="*/ 481802 w 2066544"/>
              <a:gd name="connsiteY0" fmla="*/ 956669 h 2225989"/>
              <a:gd name="connsiteX1" fmla="*/ 1588554 w 2066544"/>
              <a:gd name="connsiteY1" fmla="*/ 956669 h 2225989"/>
              <a:gd name="connsiteX2" fmla="*/ 1695705 w 2066544"/>
              <a:gd name="connsiteY2" fmla="*/ 1063820 h 2225989"/>
              <a:gd name="connsiteX3" fmla="*/ 1695705 w 2066544"/>
              <a:gd name="connsiteY3" fmla="*/ 1381287 h 2225989"/>
              <a:gd name="connsiteX4" fmla="*/ 1588554 w 2066544"/>
              <a:gd name="connsiteY4" fmla="*/ 1488438 h 2225989"/>
              <a:gd name="connsiteX5" fmla="*/ 1296925 w 2066544"/>
              <a:gd name="connsiteY5" fmla="*/ 1487804 h 2225989"/>
              <a:gd name="connsiteX6" fmla="*/ 1243585 w 2066544"/>
              <a:gd name="connsiteY6" fmla="*/ 1466849 h 2225989"/>
              <a:gd name="connsiteX7" fmla="*/ 1062352 w 2066544"/>
              <a:gd name="connsiteY7" fmla="*/ 1286829 h 2225989"/>
              <a:gd name="connsiteX8" fmla="*/ 1008004 w 2066544"/>
              <a:gd name="connsiteY8" fmla="*/ 1286829 h 2225989"/>
              <a:gd name="connsiteX9" fmla="*/ 834010 w 2066544"/>
              <a:gd name="connsiteY9" fmla="*/ 1459229 h 2225989"/>
              <a:gd name="connsiteX10" fmla="*/ 776860 w 2066544"/>
              <a:gd name="connsiteY10" fmla="*/ 1487804 h 2225989"/>
              <a:gd name="connsiteX11" fmla="*/ 481802 w 2066544"/>
              <a:gd name="connsiteY11" fmla="*/ 1488438 h 2225989"/>
              <a:gd name="connsiteX12" fmla="*/ 374651 w 2066544"/>
              <a:gd name="connsiteY12" fmla="*/ 1381287 h 2225989"/>
              <a:gd name="connsiteX13" fmla="*/ 374651 w 2066544"/>
              <a:gd name="connsiteY13" fmla="*/ 1063820 h 2225989"/>
              <a:gd name="connsiteX14" fmla="*/ 481802 w 2066544"/>
              <a:gd name="connsiteY14" fmla="*/ 956669 h 2225989"/>
              <a:gd name="connsiteX15" fmla="*/ 899174 w 2066544"/>
              <a:gd name="connsiteY15" fmla="*/ 0 h 2225989"/>
              <a:gd name="connsiteX16" fmla="*/ 1167370 w 2066544"/>
              <a:gd name="connsiteY16" fmla="*/ 0 h 2225989"/>
              <a:gd name="connsiteX17" fmla="*/ 2066544 w 2066544"/>
              <a:gd name="connsiteY17" fmla="*/ 899174 h 2225989"/>
              <a:gd name="connsiteX18" fmla="*/ 2066544 w 2066544"/>
              <a:gd name="connsiteY18" fmla="*/ 1068071 h 2225989"/>
              <a:gd name="connsiteX19" fmla="*/ 2066544 w 2066544"/>
              <a:gd name="connsiteY19" fmla="*/ 1263014 h 2225989"/>
              <a:gd name="connsiteX20" fmla="*/ 2066544 w 2066544"/>
              <a:gd name="connsiteY20" fmla="*/ 1413506 h 2225989"/>
              <a:gd name="connsiteX21" fmla="*/ 1991612 w 2066544"/>
              <a:gd name="connsiteY21" fmla="*/ 1488438 h 2225989"/>
              <a:gd name="connsiteX22" fmla="*/ 1897636 w 2066544"/>
              <a:gd name="connsiteY22" fmla="*/ 1488438 h 2225989"/>
              <a:gd name="connsiteX23" fmla="*/ 1822704 w 2066544"/>
              <a:gd name="connsiteY23" fmla="*/ 1413506 h 2225989"/>
              <a:gd name="connsiteX24" fmla="*/ 1822704 w 2066544"/>
              <a:gd name="connsiteY24" fmla="*/ 1263014 h 2225989"/>
              <a:gd name="connsiteX25" fmla="*/ 1822704 w 2066544"/>
              <a:gd name="connsiteY25" fmla="*/ 1250787 h 2225989"/>
              <a:gd name="connsiteX26" fmla="*/ 1822704 w 2066544"/>
              <a:gd name="connsiteY26" fmla="*/ 1068071 h 2225989"/>
              <a:gd name="connsiteX27" fmla="*/ 1822704 w 2066544"/>
              <a:gd name="connsiteY27" fmla="*/ 1024128 h 2225989"/>
              <a:gd name="connsiteX28" fmla="*/ 1822704 w 2066544"/>
              <a:gd name="connsiteY28" fmla="*/ 910511 h 2225989"/>
              <a:gd name="connsiteX29" fmla="*/ 1737632 w 2066544"/>
              <a:gd name="connsiteY29" fmla="*/ 825439 h 2225989"/>
              <a:gd name="connsiteX30" fmla="*/ 328912 w 2066544"/>
              <a:gd name="connsiteY30" fmla="*/ 825439 h 2225989"/>
              <a:gd name="connsiteX31" fmla="*/ 243840 w 2066544"/>
              <a:gd name="connsiteY31" fmla="*/ 910511 h 2225989"/>
              <a:gd name="connsiteX32" fmla="*/ 243840 w 2066544"/>
              <a:gd name="connsiteY32" fmla="*/ 1024128 h 2225989"/>
              <a:gd name="connsiteX33" fmla="*/ 243840 w 2066544"/>
              <a:gd name="connsiteY33" fmla="*/ 1250787 h 2225989"/>
              <a:gd name="connsiteX34" fmla="*/ 243840 w 2066544"/>
              <a:gd name="connsiteY34" fmla="*/ 1307380 h 2225989"/>
              <a:gd name="connsiteX35" fmla="*/ 792370 w 2066544"/>
              <a:gd name="connsiteY35" fmla="*/ 1980403 h 2225989"/>
              <a:gd name="connsiteX36" fmla="*/ 823482 w 2066544"/>
              <a:gd name="connsiteY36" fmla="*/ 1983539 h 2225989"/>
              <a:gd name="connsiteX37" fmla="*/ 824118 w 2066544"/>
              <a:gd name="connsiteY37" fmla="*/ 1977222 h 2225989"/>
              <a:gd name="connsiteX38" fmla="*/ 1026953 w 2066544"/>
              <a:gd name="connsiteY38" fmla="*/ 1811907 h 2225989"/>
              <a:gd name="connsiteX39" fmla="*/ 1233994 w 2066544"/>
              <a:gd name="connsiteY39" fmla="*/ 2018948 h 2225989"/>
              <a:gd name="connsiteX40" fmla="*/ 1026953 w 2066544"/>
              <a:gd name="connsiteY40" fmla="*/ 2225989 h 2225989"/>
              <a:gd name="connsiteX41" fmla="*/ 1026414 w 2066544"/>
              <a:gd name="connsiteY41" fmla="*/ 2225935 h 2225989"/>
              <a:gd name="connsiteX42" fmla="*/ 1026414 w 2066544"/>
              <a:gd name="connsiteY42" fmla="*/ 2225989 h 2225989"/>
              <a:gd name="connsiteX43" fmla="*/ 867664 w 2066544"/>
              <a:gd name="connsiteY43" fmla="*/ 2225989 h 2225989"/>
              <a:gd name="connsiteX44" fmla="*/ 845439 w 2066544"/>
              <a:gd name="connsiteY44" fmla="*/ 2225989 h 2225989"/>
              <a:gd name="connsiteX45" fmla="*/ 845439 w 2066544"/>
              <a:gd name="connsiteY45" fmla="*/ 2224867 h 2225989"/>
              <a:gd name="connsiteX46" fmla="*/ 807239 w 2066544"/>
              <a:gd name="connsiteY46" fmla="*/ 2222938 h 2225989"/>
              <a:gd name="connsiteX47" fmla="*/ 0 w 2066544"/>
              <a:gd name="connsiteY47" fmla="*/ 1328406 h 2225989"/>
              <a:gd name="connsiteX48" fmla="*/ 0 w 2066544"/>
              <a:gd name="connsiteY48" fmla="*/ 899174 h 2225989"/>
              <a:gd name="connsiteX49" fmla="*/ 899174 w 2066544"/>
              <a:gd name="connsiteY49" fmla="*/ 0 h 222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66544" h="2225989">
                <a:moveTo>
                  <a:pt x="481802" y="956669"/>
                </a:moveTo>
                <a:lnTo>
                  <a:pt x="1588554" y="956669"/>
                </a:lnTo>
                <a:cubicBezTo>
                  <a:pt x="1647732" y="956669"/>
                  <a:pt x="1695705" y="1004642"/>
                  <a:pt x="1695705" y="1063820"/>
                </a:cubicBezTo>
                <a:lnTo>
                  <a:pt x="1695705" y="1381287"/>
                </a:lnTo>
                <a:cubicBezTo>
                  <a:pt x="1695705" y="1440465"/>
                  <a:pt x="1647732" y="1488438"/>
                  <a:pt x="1588554" y="1488438"/>
                </a:cubicBezTo>
                <a:lnTo>
                  <a:pt x="1296925" y="1487804"/>
                </a:lnTo>
                <a:cubicBezTo>
                  <a:pt x="1271525" y="1488439"/>
                  <a:pt x="1263270" y="1487169"/>
                  <a:pt x="1243585" y="1466849"/>
                </a:cubicBezTo>
                <a:lnTo>
                  <a:pt x="1062352" y="1286829"/>
                </a:lnTo>
                <a:cubicBezTo>
                  <a:pt x="1047345" y="1271822"/>
                  <a:pt x="1023012" y="1271822"/>
                  <a:pt x="1008004" y="1286829"/>
                </a:cubicBezTo>
                <a:lnTo>
                  <a:pt x="834010" y="1459229"/>
                </a:lnTo>
                <a:cubicBezTo>
                  <a:pt x="812631" y="1485105"/>
                  <a:pt x="805081" y="1488651"/>
                  <a:pt x="776860" y="1487804"/>
                </a:cubicBezTo>
                <a:lnTo>
                  <a:pt x="481802" y="1488438"/>
                </a:lnTo>
                <a:cubicBezTo>
                  <a:pt x="422624" y="1488438"/>
                  <a:pt x="374651" y="1440465"/>
                  <a:pt x="374651" y="1381287"/>
                </a:cubicBezTo>
                <a:lnTo>
                  <a:pt x="374651" y="1063820"/>
                </a:lnTo>
                <a:cubicBezTo>
                  <a:pt x="374651" y="1004642"/>
                  <a:pt x="422624" y="956669"/>
                  <a:pt x="481802" y="956669"/>
                </a:cubicBezTo>
                <a:close/>
                <a:moveTo>
                  <a:pt x="899174" y="0"/>
                </a:moveTo>
                <a:lnTo>
                  <a:pt x="1167370" y="0"/>
                </a:lnTo>
                <a:cubicBezTo>
                  <a:pt x="1663970" y="0"/>
                  <a:pt x="2066544" y="402574"/>
                  <a:pt x="2066544" y="899174"/>
                </a:cubicBezTo>
                <a:lnTo>
                  <a:pt x="2066544" y="1068071"/>
                </a:lnTo>
                <a:lnTo>
                  <a:pt x="2066544" y="1263014"/>
                </a:lnTo>
                <a:lnTo>
                  <a:pt x="2066544" y="1413506"/>
                </a:lnTo>
                <a:cubicBezTo>
                  <a:pt x="2066544" y="1454890"/>
                  <a:pt x="2032996" y="1488438"/>
                  <a:pt x="1991612" y="1488438"/>
                </a:cubicBezTo>
                <a:lnTo>
                  <a:pt x="1897636" y="1488438"/>
                </a:lnTo>
                <a:cubicBezTo>
                  <a:pt x="1856252" y="1488438"/>
                  <a:pt x="1822704" y="1454890"/>
                  <a:pt x="1822704" y="1413506"/>
                </a:cubicBezTo>
                <a:lnTo>
                  <a:pt x="1822704" y="1263014"/>
                </a:lnTo>
                <a:lnTo>
                  <a:pt x="1822704" y="1250787"/>
                </a:lnTo>
                <a:lnTo>
                  <a:pt x="1822704" y="1068071"/>
                </a:lnTo>
                <a:lnTo>
                  <a:pt x="1822704" y="1024128"/>
                </a:lnTo>
                <a:lnTo>
                  <a:pt x="1822704" y="910511"/>
                </a:lnTo>
                <a:cubicBezTo>
                  <a:pt x="1822704" y="863527"/>
                  <a:pt x="1784616" y="825439"/>
                  <a:pt x="1737632" y="825439"/>
                </a:cubicBezTo>
                <a:lnTo>
                  <a:pt x="328912" y="825439"/>
                </a:lnTo>
                <a:cubicBezTo>
                  <a:pt x="281928" y="825439"/>
                  <a:pt x="243840" y="863527"/>
                  <a:pt x="243840" y="910511"/>
                </a:cubicBezTo>
                <a:lnTo>
                  <a:pt x="243840" y="1024128"/>
                </a:lnTo>
                <a:lnTo>
                  <a:pt x="243840" y="1250787"/>
                </a:lnTo>
                <a:lnTo>
                  <a:pt x="243840" y="1307380"/>
                </a:lnTo>
                <a:cubicBezTo>
                  <a:pt x="243840" y="1639363"/>
                  <a:pt x="479324" y="1916345"/>
                  <a:pt x="792370" y="1980403"/>
                </a:cubicBezTo>
                <a:lnTo>
                  <a:pt x="823482" y="1983539"/>
                </a:lnTo>
                <a:lnTo>
                  <a:pt x="824118" y="1977222"/>
                </a:lnTo>
                <a:cubicBezTo>
                  <a:pt x="843424" y="1882877"/>
                  <a:pt x="926900" y="1811907"/>
                  <a:pt x="1026953" y="1811907"/>
                </a:cubicBezTo>
                <a:cubicBezTo>
                  <a:pt x="1141299" y="1811907"/>
                  <a:pt x="1233994" y="1904602"/>
                  <a:pt x="1233994" y="2018948"/>
                </a:cubicBezTo>
                <a:cubicBezTo>
                  <a:pt x="1233994" y="2133294"/>
                  <a:pt x="1141299" y="2225989"/>
                  <a:pt x="1026953" y="2225989"/>
                </a:cubicBezTo>
                <a:lnTo>
                  <a:pt x="1026414" y="2225935"/>
                </a:lnTo>
                <a:lnTo>
                  <a:pt x="1026414" y="2225989"/>
                </a:lnTo>
                <a:lnTo>
                  <a:pt x="867664" y="2225989"/>
                </a:lnTo>
                <a:lnTo>
                  <a:pt x="845439" y="2225989"/>
                </a:lnTo>
                <a:lnTo>
                  <a:pt x="845439" y="2224867"/>
                </a:lnTo>
                <a:lnTo>
                  <a:pt x="807239" y="2222938"/>
                </a:lnTo>
                <a:cubicBezTo>
                  <a:pt x="353825" y="2176891"/>
                  <a:pt x="0" y="1793969"/>
                  <a:pt x="0" y="1328406"/>
                </a:cubicBezTo>
                <a:lnTo>
                  <a:pt x="0" y="899174"/>
                </a:lnTo>
                <a:cubicBezTo>
                  <a:pt x="0" y="402574"/>
                  <a:pt x="402574" y="0"/>
                  <a:pt x="899174" y="0"/>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00966" y="1542098"/>
            <a:ext cx="10072981" cy="2852737"/>
          </a:xfrm>
        </p:spPr>
        <p:txBody>
          <a:bodyPr anchor="b"/>
          <a:lstStyle>
            <a:lvl1pPr>
              <a:defRPr sz="6000">
                <a:solidFill>
                  <a:srgbClr val="454545"/>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0966" y="4421823"/>
            <a:ext cx="10072981" cy="765049"/>
          </a:xfrm>
        </p:spPr>
        <p:txBody>
          <a:bodyPr/>
          <a:lstStyle>
            <a:lvl1pPr marL="0" indent="0">
              <a:buNone/>
              <a:defRPr sz="2400">
                <a:solidFill>
                  <a:srgbClr val="45454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3" name="Steering Wheel"/>
          <p:cNvSpPr/>
          <p:nvPr/>
        </p:nvSpPr>
        <p:spPr>
          <a:xfrm rot="19800000">
            <a:off x="8212366" y="2207918"/>
            <a:ext cx="836317" cy="836317"/>
          </a:xfrm>
          <a:custGeom>
            <a:avLst/>
            <a:gdLst>
              <a:gd name="connsiteX0" fmla="*/ 1088917 w 1531620"/>
              <a:gd name="connsiteY0" fmla="*/ 871220 h 1531620"/>
              <a:gd name="connsiteX1" fmla="*/ 904203 w 1531620"/>
              <a:gd name="connsiteY1" fmla="*/ 1055934 h 1531620"/>
              <a:gd name="connsiteX2" fmla="*/ 904203 w 1531620"/>
              <a:gd name="connsiteY2" fmla="*/ 1307639 h 1531620"/>
              <a:gd name="connsiteX3" fmla="*/ 979686 w 1531620"/>
              <a:gd name="connsiteY3" fmla="*/ 1284207 h 1531620"/>
              <a:gd name="connsiteX4" fmla="*/ 1311873 w 1531620"/>
              <a:gd name="connsiteY4" fmla="*/ 879196 h 1531620"/>
              <a:gd name="connsiteX5" fmla="*/ 1312677 w 1531620"/>
              <a:gd name="connsiteY5" fmla="*/ 871220 h 1531620"/>
              <a:gd name="connsiteX6" fmla="*/ 208710 w 1531620"/>
              <a:gd name="connsiteY6" fmla="*/ 871220 h 1531620"/>
              <a:gd name="connsiteX7" fmla="*/ 209514 w 1531620"/>
              <a:gd name="connsiteY7" fmla="*/ 879196 h 1531620"/>
              <a:gd name="connsiteX8" fmla="*/ 541700 w 1531620"/>
              <a:gd name="connsiteY8" fmla="*/ 1284207 h 1531620"/>
              <a:gd name="connsiteX9" fmla="*/ 617183 w 1531620"/>
              <a:gd name="connsiteY9" fmla="*/ 1307639 h 1531620"/>
              <a:gd name="connsiteX10" fmla="*/ 617183 w 1531620"/>
              <a:gd name="connsiteY10" fmla="*/ 1059169 h 1531620"/>
              <a:gd name="connsiteX11" fmla="*/ 429234 w 1531620"/>
              <a:gd name="connsiteY11" fmla="*/ 871220 h 1531620"/>
              <a:gd name="connsiteX12" fmla="*/ 760693 w 1531620"/>
              <a:gd name="connsiteY12" fmla="*/ 640080 h 1531620"/>
              <a:gd name="connsiteX13" fmla="*/ 635423 w 1531620"/>
              <a:gd name="connsiteY13" fmla="*/ 765350 h 1531620"/>
              <a:gd name="connsiteX14" fmla="*/ 760693 w 1531620"/>
              <a:gd name="connsiteY14" fmla="*/ 890620 h 1531620"/>
              <a:gd name="connsiteX15" fmla="*/ 885963 w 1531620"/>
              <a:gd name="connsiteY15" fmla="*/ 765350 h 1531620"/>
              <a:gd name="connsiteX16" fmla="*/ 760693 w 1531620"/>
              <a:gd name="connsiteY16" fmla="*/ 640080 h 1531620"/>
              <a:gd name="connsiteX17" fmla="*/ 760693 w 1531620"/>
              <a:gd name="connsiteY17" fmla="*/ 203200 h 1531620"/>
              <a:gd name="connsiteX18" fmla="*/ 294168 w 1531620"/>
              <a:gd name="connsiteY18" fmla="*/ 451249 h 1531620"/>
              <a:gd name="connsiteX19" fmla="*/ 266122 w 1531620"/>
              <a:gd name="connsiteY19" fmla="*/ 502920 h 1531620"/>
              <a:gd name="connsiteX20" fmla="*/ 1255264 w 1531620"/>
              <a:gd name="connsiteY20" fmla="*/ 502920 h 1531620"/>
              <a:gd name="connsiteX21" fmla="*/ 1227218 w 1531620"/>
              <a:gd name="connsiteY21" fmla="*/ 451249 h 1531620"/>
              <a:gd name="connsiteX22" fmla="*/ 760693 w 1531620"/>
              <a:gd name="connsiteY22" fmla="*/ 203200 h 1531620"/>
              <a:gd name="connsiteX23" fmla="*/ 765810 w 1531620"/>
              <a:gd name="connsiteY23" fmla="*/ 0 h 1531620"/>
              <a:gd name="connsiteX24" fmla="*/ 1531620 w 1531620"/>
              <a:gd name="connsiteY24" fmla="*/ 765810 h 1531620"/>
              <a:gd name="connsiteX25" fmla="*/ 765810 w 1531620"/>
              <a:gd name="connsiteY25" fmla="*/ 1531620 h 1531620"/>
              <a:gd name="connsiteX26" fmla="*/ 0 w 1531620"/>
              <a:gd name="connsiteY26" fmla="*/ 765810 h 1531620"/>
              <a:gd name="connsiteX27" fmla="*/ 765810 w 1531620"/>
              <a:gd name="connsiteY27" fmla="*/ 0 h 15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1620" h="1531620">
                <a:moveTo>
                  <a:pt x="1088917" y="871220"/>
                </a:moveTo>
                <a:lnTo>
                  <a:pt x="904203" y="1055934"/>
                </a:lnTo>
                <a:lnTo>
                  <a:pt x="904203" y="1307639"/>
                </a:lnTo>
                <a:lnTo>
                  <a:pt x="979686" y="1284207"/>
                </a:lnTo>
                <a:cubicBezTo>
                  <a:pt x="1147961" y="1213033"/>
                  <a:pt x="1274400" y="1062318"/>
                  <a:pt x="1311873" y="879196"/>
                </a:cubicBezTo>
                <a:lnTo>
                  <a:pt x="1312677" y="871220"/>
                </a:lnTo>
                <a:close/>
                <a:moveTo>
                  <a:pt x="208710" y="871220"/>
                </a:moveTo>
                <a:lnTo>
                  <a:pt x="209514" y="879196"/>
                </a:lnTo>
                <a:cubicBezTo>
                  <a:pt x="246986" y="1062318"/>
                  <a:pt x="373426" y="1213033"/>
                  <a:pt x="541700" y="1284207"/>
                </a:cubicBezTo>
                <a:lnTo>
                  <a:pt x="617183" y="1307639"/>
                </a:lnTo>
                <a:lnTo>
                  <a:pt x="617183" y="1059169"/>
                </a:lnTo>
                <a:lnTo>
                  <a:pt x="429234" y="871220"/>
                </a:lnTo>
                <a:close/>
                <a:moveTo>
                  <a:pt x="760693" y="640080"/>
                </a:moveTo>
                <a:cubicBezTo>
                  <a:pt x="691508" y="640080"/>
                  <a:pt x="635423" y="696165"/>
                  <a:pt x="635423" y="765350"/>
                </a:cubicBezTo>
                <a:cubicBezTo>
                  <a:pt x="635423" y="834535"/>
                  <a:pt x="691508" y="890620"/>
                  <a:pt x="760693" y="890620"/>
                </a:cubicBezTo>
                <a:cubicBezTo>
                  <a:pt x="829878" y="890620"/>
                  <a:pt x="885963" y="834535"/>
                  <a:pt x="885963" y="765350"/>
                </a:cubicBezTo>
                <a:cubicBezTo>
                  <a:pt x="885963" y="696165"/>
                  <a:pt x="829878" y="640080"/>
                  <a:pt x="760693" y="640080"/>
                </a:cubicBezTo>
                <a:close/>
                <a:moveTo>
                  <a:pt x="760693" y="203200"/>
                </a:moveTo>
                <a:cubicBezTo>
                  <a:pt x="566493" y="203200"/>
                  <a:pt x="395273" y="301594"/>
                  <a:pt x="294168" y="451249"/>
                </a:cubicBezTo>
                <a:lnTo>
                  <a:pt x="266122" y="502920"/>
                </a:lnTo>
                <a:lnTo>
                  <a:pt x="1255264" y="502920"/>
                </a:lnTo>
                <a:lnTo>
                  <a:pt x="1227218" y="451249"/>
                </a:lnTo>
                <a:cubicBezTo>
                  <a:pt x="1126113" y="301594"/>
                  <a:pt x="954894" y="203200"/>
                  <a:pt x="760693" y="203200"/>
                </a:cubicBezTo>
                <a:close/>
                <a:moveTo>
                  <a:pt x="765810" y="0"/>
                </a:moveTo>
                <a:cubicBezTo>
                  <a:pt x="1188755" y="0"/>
                  <a:pt x="1531620" y="342865"/>
                  <a:pt x="1531620" y="765810"/>
                </a:cubicBezTo>
                <a:cubicBezTo>
                  <a:pt x="1531620" y="1188755"/>
                  <a:pt x="1188755" y="1531620"/>
                  <a:pt x="765810" y="1531620"/>
                </a:cubicBezTo>
                <a:cubicBezTo>
                  <a:pt x="342865" y="1531620"/>
                  <a:pt x="0" y="1188755"/>
                  <a:pt x="0" y="765810"/>
                </a:cubicBezTo>
                <a:cubicBezTo>
                  <a:pt x="0" y="342865"/>
                  <a:pt x="342865" y="0"/>
                  <a:pt x="76581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Pac n Dots"/>
          <p:cNvSpPr/>
          <p:nvPr/>
        </p:nvSpPr>
        <p:spPr>
          <a:xfrm rot="5400000">
            <a:off x="8172471" y="1279667"/>
            <a:ext cx="904376" cy="765663"/>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73020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mo">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2291786"/>
            <a:ext cx="12192000" cy="1898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3947192" y="2856132"/>
            <a:ext cx="8244808" cy="1218158"/>
          </a:xfrm>
        </p:spPr>
        <p:txBody>
          <a:bodyPr anchor="ctr">
            <a:normAutofit/>
          </a:bodyPr>
          <a:lstStyle>
            <a:lvl1pPr>
              <a:defRPr sz="4400">
                <a:solidFill>
                  <a:schemeClr val="bg1"/>
                </a:solidFill>
              </a:defRPr>
            </a:lvl1pPr>
          </a:lstStyle>
          <a:p>
            <a:r>
              <a:rPr lang="en-US"/>
              <a:t>Click to edit Master title style</a:t>
            </a:r>
            <a:endParaRPr lang="en-US" dirty="0"/>
          </a:p>
        </p:txBody>
      </p:sp>
      <p:sp>
        <p:nvSpPr>
          <p:cNvPr id="6" name="TextBox 5"/>
          <p:cNvSpPr txBox="1"/>
          <p:nvPr/>
        </p:nvSpPr>
        <p:spPr>
          <a:xfrm>
            <a:off x="3947192" y="2209800"/>
            <a:ext cx="1367682" cy="646331"/>
          </a:xfrm>
          <a:prstGeom prst="rect">
            <a:avLst/>
          </a:prstGeom>
          <a:noFill/>
        </p:spPr>
        <p:txBody>
          <a:bodyPr wrap="none" rtlCol="0">
            <a:spAutoFit/>
          </a:bodyPr>
          <a:lstStyle/>
          <a:p>
            <a:r>
              <a:rPr lang="en-US" sz="3600" dirty="0">
                <a:solidFill>
                  <a:srgbClr val="454545"/>
                </a:solidFill>
              </a:rPr>
              <a:t>Demo</a:t>
            </a:r>
          </a:p>
        </p:txBody>
      </p:sp>
      <p:grpSp>
        <p:nvGrpSpPr>
          <p:cNvPr id="17" name="Group 16"/>
          <p:cNvGrpSpPr/>
          <p:nvPr/>
        </p:nvGrpSpPr>
        <p:grpSpPr>
          <a:xfrm>
            <a:off x="490623" y="2291786"/>
            <a:ext cx="2980709" cy="1898249"/>
            <a:chOff x="167535" y="2291786"/>
            <a:chExt cx="2980709" cy="1898249"/>
          </a:xfrm>
        </p:grpSpPr>
        <p:sp>
          <p:nvSpPr>
            <p:cNvPr id="18" name="Invader 01"/>
            <p:cNvSpPr/>
            <p:nvPr userDrawn="1"/>
          </p:nvSpPr>
          <p:spPr>
            <a:xfrm>
              <a:off x="167535" y="2661706"/>
              <a:ext cx="661204" cy="659792"/>
            </a:xfrm>
            <a:custGeom>
              <a:avLst/>
              <a:gdLst>
                <a:gd name="connsiteX0" fmla="*/ 989411 w 1784986"/>
                <a:gd name="connsiteY0" fmla="*/ 790574 h 1781174"/>
                <a:gd name="connsiteX1" fmla="*/ 989411 w 1784986"/>
                <a:gd name="connsiteY1" fmla="*/ 990599 h 1781174"/>
                <a:gd name="connsiteX2" fmla="*/ 1189436 w 1784986"/>
                <a:gd name="connsiteY2" fmla="*/ 990599 h 1781174"/>
                <a:gd name="connsiteX3" fmla="*/ 1189436 w 1784986"/>
                <a:gd name="connsiteY3" fmla="*/ 790574 h 1781174"/>
                <a:gd name="connsiteX4" fmla="*/ 593886 w 1784986"/>
                <a:gd name="connsiteY4" fmla="*/ 790574 h 1781174"/>
                <a:gd name="connsiteX5" fmla="*/ 593886 w 1784986"/>
                <a:gd name="connsiteY5" fmla="*/ 990599 h 1781174"/>
                <a:gd name="connsiteX6" fmla="*/ 793911 w 1784986"/>
                <a:gd name="connsiteY6" fmla="*/ 990599 h 1781174"/>
                <a:gd name="connsiteX7" fmla="*/ 793911 w 1784986"/>
                <a:gd name="connsiteY7" fmla="*/ 790574 h 1781174"/>
                <a:gd name="connsiteX8" fmla="*/ 600075 w 1784986"/>
                <a:gd name="connsiteY8" fmla="*/ 400051 h 1781174"/>
                <a:gd name="connsiteX9" fmla="*/ 1186816 w 1784986"/>
                <a:gd name="connsiteY9" fmla="*/ 400051 h 1781174"/>
                <a:gd name="connsiteX10" fmla="*/ 1186816 w 1784986"/>
                <a:gd name="connsiteY10" fmla="*/ 600076 h 1781174"/>
                <a:gd name="connsiteX11" fmla="*/ 1386841 w 1784986"/>
                <a:gd name="connsiteY11" fmla="*/ 600076 h 1781174"/>
                <a:gd name="connsiteX12" fmla="*/ 1386841 w 1784986"/>
                <a:gd name="connsiteY12" fmla="*/ 800101 h 1781174"/>
                <a:gd name="connsiteX13" fmla="*/ 1586866 w 1784986"/>
                <a:gd name="connsiteY13" fmla="*/ 800101 h 1781174"/>
                <a:gd name="connsiteX14" fmla="*/ 1586866 w 1784986"/>
                <a:gd name="connsiteY14" fmla="*/ 1000126 h 1781174"/>
                <a:gd name="connsiteX15" fmla="*/ 1784986 w 1784986"/>
                <a:gd name="connsiteY15" fmla="*/ 1000126 h 1781174"/>
                <a:gd name="connsiteX16" fmla="*/ 1784986 w 1784986"/>
                <a:gd name="connsiteY16" fmla="*/ 1200150 h 1781174"/>
                <a:gd name="connsiteX17" fmla="*/ 1784986 w 1784986"/>
                <a:gd name="connsiteY17" fmla="*/ 1200151 h 1781174"/>
                <a:gd name="connsiteX18" fmla="*/ 1784986 w 1784986"/>
                <a:gd name="connsiteY18" fmla="*/ 1400175 h 1781174"/>
                <a:gd name="connsiteX19" fmla="*/ 1584961 w 1784986"/>
                <a:gd name="connsiteY19" fmla="*/ 1400175 h 1781174"/>
                <a:gd name="connsiteX20" fmla="*/ 1584961 w 1784986"/>
                <a:gd name="connsiteY20" fmla="*/ 1200151 h 1781174"/>
                <a:gd name="connsiteX21" fmla="*/ 1385888 w 1784986"/>
                <a:gd name="connsiteY21" fmla="*/ 1200151 h 1781174"/>
                <a:gd name="connsiteX22" fmla="*/ 1385888 w 1784986"/>
                <a:gd name="connsiteY22" fmla="*/ 1400174 h 1781174"/>
                <a:gd name="connsiteX23" fmla="*/ 1385412 w 1784986"/>
                <a:gd name="connsiteY23" fmla="*/ 1400174 h 1781174"/>
                <a:gd name="connsiteX24" fmla="*/ 1385412 w 1784986"/>
                <a:gd name="connsiteY24" fmla="*/ 1581149 h 1781174"/>
                <a:gd name="connsiteX25" fmla="*/ 1584961 w 1784986"/>
                <a:gd name="connsiteY25" fmla="*/ 1581149 h 1781174"/>
                <a:gd name="connsiteX26" fmla="*/ 1584961 w 1784986"/>
                <a:gd name="connsiteY26" fmla="*/ 1781174 h 1781174"/>
                <a:gd name="connsiteX27" fmla="*/ 1384936 w 1784986"/>
                <a:gd name="connsiteY27" fmla="*/ 1781174 h 1781174"/>
                <a:gd name="connsiteX28" fmla="*/ 1384936 w 1784986"/>
                <a:gd name="connsiteY28" fmla="*/ 1581149 h 1781174"/>
                <a:gd name="connsiteX29" fmla="*/ 1185387 w 1784986"/>
                <a:gd name="connsiteY29" fmla="*/ 1581149 h 1781174"/>
                <a:gd name="connsiteX30" fmla="*/ 1185387 w 1784986"/>
                <a:gd name="connsiteY30" fmla="*/ 1400174 h 1781174"/>
                <a:gd name="connsiteX31" fmla="*/ 599121 w 1784986"/>
                <a:gd name="connsiteY31" fmla="*/ 1400174 h 1781174"/>
                <a:gd name="connsiteX32" fmla="*/ 599121 w 1784986"/>
                <a:gd name="connsiteY32" fmla="*/ 1581149 h 1781174"/>
                <a:gd name="connsiteX33" fmla="*/ 400049 w 1784986"/>
                <a:gd name="connsiteY33" fmla="*/ 1581149 h 1781174"/>
                <a:gd name="connsiteX34" fmla="*/ 400049 w 1784986"/>
                <a:gd name="connsiteY34" fmla="*/ 1781174 h 1781174"/>
                <a:gd name="connsiteX35" fmla="*/ 200024 w 1784986"/>
                <a:gd name="connsiteY35" fmla="*/ 1781174 h 1781174"/>
                <a:gd name="connsiteX36" fmla="*/ 200024 w 1784986"/>
                <a:gd name="connsiteY36" fmla="*/ 1581149 h 1781174"/>
                <a:gd name="connsiteX37" fmla="*/ 399096 w 1784986"/>
                <a:gd name="connsiteY37" fmla="*/ 1581149 h 1781174"/>
                <a:gd name="connsiteX38" fmla="*/ 399096 w 1784986"/>
                <a:gd name="connsiteY38" fmla="*/ 1381124 h 1781174"/>
                <a:gd name="connsiteX39" fmla="*/ 399097 w 1784986"/>
                <a:gd name="connsiteY39" fmla="*/ 1381124 h 1781174"/>
                <a:gd name="connsiteX40" fmla="*/ 399097 w 1784986"/>
                <a:gd name="connsiteY40" fmla="*/ 1200151 h 1781174"/>
                <a:gd name="connsiteX41" fmla="*/ 200025 w 1784986"/>
                <a:gd name="connsiteY41" fmla="*/ 1200151 h 1781174"/>
                <a:gd name="connsiteX42" fmla="*/ 200025 w 1784986"/>
                <a:gd name="connsiteY42" fmla="*/ 1400176 h 1781174"/>
                <a:gd name="connsiteX43" fmla="*/ 0 w 1784986"/>
                <a:gd name="connsiteY43" fmla="*/ 1400176 h 1781174"/>
                <a:gd name="connsiteX44" fmla="*/ 0 w 1784986"/>
                <a:gd name="connsiteY44" fmla="*/ 1200151 h 1781174"/>
                <a:gd name="connsiteX45" fmla="*/ 0 w 1784986"/>
                <a:gd name="connsiteY45" fmla="*/ 1000126 h 1781174"/>
                <a:gd name="connsiteX46" fmla="*/ 200025 w 1784986"/>
                <a:gd name="connsiteY46" fmla="*/ 1000126 h 1781174"/>
                <a:gd name="connsiteX47" fmla="*/ 200025 w 1784986"/>
                <a:gd name="connsiteY47" fmla="*/ 800101 h 1781174"/>
                <a:gd name="connsiteX48" fmla="*/ 400050 w 1784986"/>
                <a:gd name="connsiteY48" fmla="*/ 800101 h 1781174"/>
                <a:gd name="connsiteX49" fmla="*/ 400050 w 1784986"/>
                <a:gd name="connsiteY49" fmla="*/ 600076 h 1781174"/>
                <a:gd name="connsiteX50" fmla="*/ 600075 w 1784986"/>
                <a:gd name="connsiteY50" fmla="*/ 600076 h 1781174"/>
                <a:gd name="connsiteX51" fmla="*/ 400050 w 1784986"/>
                <a:gd name="connsiteY51" fmla="*/ 200026 h 1781174"/>
                <a:gd name="connsiteX52" fmla="*/ 600075 w 1784986"/>
                <a:gd name="connsiteY52" fmla="*/ 200026 h 1781174"/>
                <a:gd name="connsiteX53" fmla="*/ 600075 w 1784986"/>
                <a:gd name="connsiteY53" fmla="*/ 400051 h 1781174"/>
                <a:gd name="connsiteX54" fmla="*/ 400050 w 1784986"/>
                <a:gd name="connsiteY54" fmla="*/ 400051 h 1781174"/>
                <a:gd name="connsiteX55" fmla="*/ 1186816 w 1784986"/>
                <a:gd name="connsiteY55" fmla="*/ 200025 h 1781174"/>
                <a:gd name="connsiteX56" fmla="*/ 1386841 w 1784986"/>
                <a:gd name="connsiteY56" fmla="*/ 200025 h 1781174"/>
                <a:gd name="connsiteX57" fmla="*/ 1386841 w 1784986"/>
                <a:gd name="connsiteY57" fmla="*/ 400050 h 1781174"/>
                <a:gd name="connsiteX58" fmla="*/ 1186816 w 1784986"/>
                <a:gd name="connsiteY58" fmla="*/ 400050 h 1781174"/>
                <a:gd name="connsiteX59" fmla="*/ 200025 w 1784986"/>
                <a:gd name="connsiteY59" fmla="*/ 1 h 1781174"/>
                <a:gd name="connsiteX60" fmla="*/ 400050 w 1784986"/>
                <a:gd name="connsiteY60" fmla="*/ 1 h 1781174"/>
                <a:gd name="connsiteX61" fmla="*/ 400050 w 1784986"/>
                <a:gd name="connsiteY61" fmla="*/ 200026 h 1781174"/>
                <a:gd name="connsiteX62" fmla="*/ 200025 w 1784986"/>
                <a:gd name="connsiteY62" fmla="*/ 200026 h 1781174"/>
                <a:gd name="connsiteX63" fmla="*/ 1386841 w 1784986"/>
                <a:gd name="connsiteY63" fmla="*/ 0 h 1781174"/>
                <a:gd name="connsiteX64" fmla="*/ 1586866 w 1784986"/>
                <a:gd name="connsiteY64" fmla="*/ 0 h 1781174"/>
                <a:gd name="connsiteX65" fmla="*/ 1586866 w 1784986"/>
                <a:gd name="connsiteY65" fmla="*/ 200025 h 1781174"/>
                <a:gd name="connsiteX66" fmla="*/ 1386841 w 1784986"/>
                <a:gd name="connsiteY66" fmla="*/ 200025 h 178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784986" h="1781174">
                  <a:moveTo>
                    <a:pt x="989411" y="790574"/>
                  </a:moveTo>
                  <a:lnTo>
                    <a:pt x="989411" y="990599"/>
                  </a:lnTo>
                  <a:lnTo>
                    <a:pt x="1189436" y="990599"/>
                  </a:lnTo>
                  <a:lnTo>
                    <a:pt x="1189436" y="790574"/>
                  </a:lnTo>
                  <a:close/>
                  <a:moveTo>
                    <a:pt x="593886" y="790574"/>
                  </a:moveTo>
                  <a:lnTo>
                    <a:pt x="593886" y="990599"/>
                  </a:lnTo>
                  <a:lnTo>
                    <a:pt x="793911" y="990599"/>
                  </a:lnTo>
                  <a:lnTo>
                    <a:pt x="793911" y="790574"/>
                  </a:lnTo>
                  <a:close/>
                  <a:moveTo>
                    <a:pt x="600075" y="400051"/>
                  </a:moveTo>
                  <a:lnTo>
                    <a:pt x="1186816" y="400051"/>
                  </a:lnTo>
                  <a:lnTo>
                    <a:pt x="1186816" y="600076"/>
                  </a:lnTo>
                  <a:lnTo>
                    <a:pt x="1386841" y="600076"/>
                  </a:lnTo>
                  <a:lnTo>
                    <a:pt x="1386841" y="800101"/>
                  </a:lnTo>
                  <a:lnTo>
                    <a:pt x="1586866" y="800101"/>
                  </a:lnTo>
                  <a:lnTo>
                    <a:pt x="1586866" y="1000126"/>
                  </a:lnTo>
                  <a:lnTo>
                    <a:pt x="1784986" y="1000126"/>
                  </a:lnTo>
                  <a:lnTo>
                    <a:pt x="1784986" y="1200150"/>
                  </a:lnTo>
                  <a:lnTo>
                    <a:pt x="1784986" y="1200151"/>
                  </a:lnTo>
                  <a:lnTo>
                    <a:pt x="1784986" y="1400175"/>
                  </a:lnTo>
                  <a:lnTo>
                    <a:pt x="1584961" y="1400175"/>
                  </a:lnTo>
                  <a:lnTo>
                    <a:pt x="1584961" y="1200151"/>
                  </a:lnTo>
                  <a:lnTo>
                    <a:pt x="1385888" y="1200151"/>
                  </a:lnTo>
                  <a:lnTo>
                    <a:pt x="1385888" y="1400174"/>
                  </a:lnTo>
                  <a:lnTo>
                    <a:pt x="1385412" y="1400174"/>
                  </a:lnTo>
                  <a:lnTo>
                    <a:pt x="1385412" y="1581149"/>
                  </a:lnTo>
                  <a:lnTo>
                    <a:pt x="1584961" y="1581149"/>
                  </a:lnTo>
                  <a:lnTo>
                    <a:pt x="1584961" y="1781174"/>
                  </a:lnTo>
                  <a:lnTo>
                    <a:pt x="1384936" y="1781174"/>
                  </a:lnTo>
                  <a:lnTo>
                    <a:pt x="1384936" y="1581149"/>
                  </a:lnTo>
                  <a:lnTo>
                    <a:pt x="1185387" y="1581149"/>
                  </a:lnTo>
                  <a:lnTo>
                    <a:pt x="1185387" y="1400174"/>
                  </a:lnTo>
                  <a:lnTo>
                    <a:pt x="599121" y="1400174"/>
                  </a:lnTo>
                  <a:lnTo>
                    <a:pt x="599121" y="1581149"/>
                  </a:lnTo>
                  <a:lnTo>
                    <a:pt x="400049" y="1581149"/>
                  </a:lnTo>
                  <a:lnTo>
                    <a:pt x="400049" y="1781174"/>
                  </a:lnTo>
                  <a:lnTo>
                    <a:pt x="200024" y="1781174"/>
                  </a:lnTo>
                  <a:lnTo>
                    <a:pt x="200024" y="1581149"/>
                  </a:lnTo>
                  <a:lnTo>
                    <a:pt x="399096" y="1581149"/>
                  </a:lnTo>
                  <a:lnTo>
                    <a:pt x="399096" y="1381124"/>
                  </a:lnTo>
                  <a:lnTo>
                    <a:pt x="399097" y="1381124"/>
                  </a:lnTo>
                  <a:lnTo>
                    <a:pt x="399097" y="1200151"/>
                  </a:lnTo>
                  <a:lnTo>
                    <a:pt x="200025" y="1200151"/>
                  </a:lnTo>
                  <a:lnTo>
                    <a:pt x="200025" y="1400176"/>
                  </a:lnTo>
                  <a:lnTo>
                    <a:pt x="0" y="1400176"/>
                  </a:lnTo>
                  <a:lnTo>
                    <a:pt x="0" y="1200151"/>
                  </a:lnTo>
                  <a:lnTo>
                    <a:pt x="0" y="1000126"/>
                  </a:lnTo>
                  <a:lnTo>
                    <a:pt x="200025" y="1000126"/>
                  </a:lnTo>
                  <a:lnTo>
                    <a:pt x="200025" y="800101"/>
                  </a:lnTo>
                  <a:lnTo>
                    <a:pt x="400050" y="800101"/>
                  </a:lnTo>
                  <a:lnTo>
                    <a:pt x="400050" y="600076"/>
                  </a:lnTo>
                  <a:lnTo>
                    <a:pt x="600075" y="600076"/>
                  </a:lnTo>
                  <a:close/>
                  <a:moveTo>
                    <a:pt x="400050" y="200026"/>
                  </a:moveTo>
                  <a:lnTo>
                    <a:pt x="600075" y="200026"/>
                  </a:lnTo>
                  <a:lnTo>
                    <a:pt x="600075" y="400051"/>
                  </a:lnTo>
                  <a:lnTo>
                    <a:pt x="400050" y="400051"/>
                  </a:lnTo>
                  <a:close/>
                  <a:moveTo>
                    <a:pt x="1186816" y="200025"/>
                  </a:moveTo>
                  <a:lnTo>
                    <a:pt x="1386841" y="200025"/>
                  </a:lnTo>
                  <a:lnTo>
                    <a:pt x="1386841" y="400050"/>
                  </a:lnTo>
                  <a:lnTo>
                    <a:pt x="1186816" y="400050"/>
                  </a:lnTo>
                  <a:close/>
                  <a:moveTo>
                    <a:pt x="200025" y="1"/>
                  </a:moveTo>
                  <a:lnTo>
                    <a:pt x="400050" y="1"/>
                  </a:lnTo>
                  <a:lnTo>
                    <a:pt x="400050" y="200026"/>
                  </a:lnTo>
                  <a:lnTo>
                    <a:pt x="200025" y="200026"/>
                  </a:lnTo>
                  <a:close/>
                  <a:moveTo>
                    <a:pt x="1386841" y="0"/>
                  </a:moveTo>
                  <a:lnTo>
                    <a:pt x="1586866" y="0"/>
                  </a:lnTo>
                  <a:lnTo>
                    <a:pt x="1586866" y="200025"/>
                  </a:lnTo>
                  <a:lnTo>
                    <a:pt x="1386841" y="2000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Puzzle Piece"/>
            <p:cNvSpPr/>
            <p:nvPr userDrawn="1"/>
          </p:nvSpPr>
          <p:spPr>
            <a:xfrm rot="2700000">
              <a:off x="898347" y="3178360"/>
              <a:ext cx="302389" cy="410625"/>
            </a:xfrm>
            <a:custGeom>
              <a:avLst/>
              <a:gdLst>
                <a:gd name="connsiteX0" fmla="*/ 12462 w 816329"/>
                <a:gd name="connsiteY0" fmla="*/ 298383 h 1108523"/>
                <a:gd name="connsiteX1" fmla="*/ 42547 w 816329"/>
                <a:gd name="connsiteY1" fmla="*/ 285921 h 1108523"/>
                <a:gd name="connsiteX2" fmla="*/ 266310 w 816329"/>
                <a:gd name="connsiteY2" fmla="*/ 285921 h 1108523"/>
                <a:gd name="connsiteX3" fmla="*/ 282311 w 816329"/>
                <a:gd name="connsiteY3" fmla="*/ 251003 h 1108523"/>
                <a:gd name="connsiteX4" fmla="*/ 257528 w 816329"/>
                <a:gd name="connsiteY4" fmla="*/ 213682 h 1108523"/>
                <a:gd name="connsiteX5" fmla="*/ 291633 w 816329"/>
                <a:gd name="connsiteY5" fmla="*/ 45474 h 1108523"/>
                <a:gd name="connsiteX6" fmla="*/ 511201 w 816329"/>
                <a:gd name="connsiteY6" fmla="*/ 45474 h 1108523"/>
                <a:gd name="connsiteX7" fmla="*/ 545307 w 816329"/>
                <a:gd name="connsiteY7" fmla="*/ 213681 h 1108523"/>
                <a:gd name="connsiteX8" fmla="*/ 523032 w 816329"/>
                <a:gd name="connsiteY8" fmla="*/ 247226 h 1108523"/>
                <a:gd name="connsiteX9" fmla="*/ 540763 w 816329"/>
                <a:gd name="connsiteY9" fmla="*/ 285921 h 1108523"/>
                <a:gd name="connsiteX10" fmla="*/ 773782 w 816329"/>
                <a:gd name="connsiteY10" fmla="*/ 285921 h 1108523"/>
                <a:gd name="connsiteX11" fmla="*/ 816329 w 816329"/>
                <a:gd name="connsiteY11" fmla="*/ 328468 h 1108523"/>
                <a:gd name="connsiteX12" fmla="*/ 816329 w 816329"/>
                <a:gd name="connsiteY12" fmla="*/ 559262 h 1108523"/>
                <a:gd name="connsiteX13" fmla="*/ 780591 w 816329"/>
                <a:gd name="connsiteY13" fmla="*/ 575638 h 1108523"/>
                <a:gd name="connsiteX14" fmla="*/ 747046 w 816329"/>
                <a:gd name="connsiteY14" fmla="*/ 553363 h 1108523"/>
                <a:gd name="connsiteX15" fmla="*/ 578839 w 816329"/>
                <a:gd name="connsiteY15" fmla="*/ 587469 h 1108523"/>
                <a:gd name="connsiteX16" fmla="*/ 578839 w 816329"/>
                <a:gd name="connsiteY16" fmla="*/ 807037 h 1108523"/>
                <a:gd name="connsiteX17" fmla="*/ 747047 w 816329"/>
                <a:gd name="connsiteY17" fmla="*/ 841142 h 1108523"/>
                <a:gd name="connsiteX18" fmla="*/ 784369 w 816329"/>
                <a:gd name="connsiteY18" fmla="*/ 816358 h 1108523"/>
                <a:gd name="connsiteX19" fmla="*/ 816329 w 816329"/>
                <a:gd name="connsiteY19" fmla="*/ 831004 h 1108523"/>
                <a:gd name="connsiteX20" fmla="*/ 816329 w 816329"/>
                <a:gd name="connsiteY20" fmla="*/ 1065976 h 1108523"/>
                <a:gd name="connsiteX21" fmla="*/ 773782 w 816329"/>
                <a:gd name="connsiteY21" fmla="*/ 1108523 h 1108523"/>
                <a:gd name="connsiteX22" fmla="*/ 42547 w 816329"/>
                <a:gd name="connsiteY22" fmla="*/ 1108523 h 1108523"/>
                <a:gd name="connsiteX23" fmla="*/ 0 w 816329"/>
                <a:gd name="connsiteY23" fmla="*/ 1065976 h 1108523"/>
                <a:gd name="connsiteX24" fmla="*/ 0 w 816329"/>
                <a:gd name="connsiteY24" fmla="*/ 830249 h 1108523"/>
                <a:gd name="connsiteX25" fmla="*/ 24115 w 816329"/>
                <a:gd name="connsiteY25" fmla="*/ 819199 h 1108523"/>
                <a:gd name="connsiteX26" fmla="*/ 57660 w 816329"/>
                <a:gd name="connsiteY26" fmla="*/ 841474 h 1108523"/>
                <a:gd name="connsiteX27" fmla="*/ 225867 w 816329"/>
                <a:gd name="connsiteY27" fmla="*/ 807368 h 1108523"/>
                <a:gd name="connsiteX28" fmla="*/ 225867 w 816329"/>
                <a:gd name="connsiteY28" fmla="*/ 587800 h 1108523"/>
                <a:gd name="connsiteX29" fmla="*/ 57659 w 816329"/>
                <a:gd name="connsiteY29" fmla="*/ 553695 h 1108523"/>
                <a:gd name="connsiteX30" fmla="*/ 20338 w 816329"/>
                <a:gd name="connsiteY30" fmla="*/ 578479 h 1108523"/>
                <a:gd name="connsiteX31" fmla="*/ 0 w 816329"/>
                <a:gd name="connsiteY31" fmla="*/ 569159 h 1108523"/>
                <a:gd name="connsiteX32" fmla="*/ 0 w 816329"/>
                <a:gd name="connsiteY32" fmla="*/ 328468 h 1108523"/>
                <a:gd name="connsiteX33" fmla="*/ 12462 w 816329"/>
                <a:gd name="connsiteY33" fmla="*/ 298383 h 110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6329" h="1108523">
                  <a:moveTo>
                    <a:pt x="12462" y="298383"/>
                  </a:moveTo>
                  <a:cubicBezTo>
                    <a:pt x="20161" y="290683"/>
                    <a:pt x="30798" y="285921"/>
                    <a:pt x="42547" y="285921"/>
                  </a:cubicBezTo>
                  <a:lnTo>
                    <a:pt x="266310" y="285921"/>
                  </a:lnTo>
                  <a:lnTo>
                    <a:pt x="282311" y="251003"/>
                  </a:lnTo>
                  <a:lnTo>
                    <a:pt x="257528" y="213682"/>
                  </a:lnTo>
                  <a:cubicBezTo>
                    <a:pt x="234790" y="157612"/>
                    <a:pt x="246159" y="90948"/>
                    <a:pt x="291633" y="45474"/>
                  </a:cubicBezTo>
                  <a:cubicBezTo>
                    <a:pt x="352265" y="-15159"/>
                    <a:pt x="450569" y="-15159"/>
                    <a:pt x="511201" y="45474"/>
                  </a:cubicBezTo>
                  <a:cubicBezTo>
                    <a:pt x="556675" y="90948"/>
                    <a:pt x="568044" y="157612"/>
                    <a:pt x="545307" y="213681"/>
                  </a:cubicBezTo>
                  <a:lnTo>
                    <a:pt x="523032" y="247226"/>
                  </a:lnTo>
                  <a:lnTo>
                    <a:pt x="540763" y="285921"/>
                  </a:lnTo>
                  <a:lnTo>
                    <a:pt x="773782" y="285921"/>
                  </a:lnTo>
                  <a:cubicBezTo>
                    <a:pt x="797280" y="285921"/>
                    <a:pt x="816329" y="304970"/>
                    <a:pt x="816329" y="328468"/>
                  </a:cubicBezTo>
                  <a:lnTo>
                    <a:pt x="816329" y="559262"/>
                  </a:lnTo>
                  <a:lnTo>
                    <a:pt x="780591" y="575638"/>
                  </a:lnTo>
                  <a:lnTo>
                    <a:pt x="747046" y="553363"/>
                  </a:lnTo>
                  <a:cubicBezTo>
                    <a:pt x="690978" y="530626"/>
                    <a:pt x="624313" y="541995"/>
                    <a:pt x="578839" y="587469"/>
                  </a:cubicBezTo>
                  <a:cubicBezTo>
                    <a:pt x="518207" y="648101"/>
                    <a:pt x="518207" y="746404"/>
                    <a:pt x="578839" y="807037"/>
                  </a:cubicBezTo>
                  <a:cubicBezTo>
                    <a:pt x="624313" y="852511"/>
                    <a:pt x="690978" y="863880"/>
                    <a:pt x="747047" y="841142"/>
                  </a:cubicBezTo>
                  <a:lnTo>
                    <a:pt x="784369" y="816358"/>
                  </a:lnTo>
                  <a:lnTo>
                    <a:pt x="816329" y="831004"/>
                  </a:lnTo>
                  <a:lnTo>
                    <a:pt x="816329" y="1065976"/>
                  </a:lnTo>
                  <a:cubicBezTo>
                    <a:pt x="816329" y="1089474"/>
                    <a:pt x="797280" y="1108523"/>
                    <a:pt x="773782" y="1108523"/>
                  </a:cubicBezTo>
                  <a:lnTo>
                    <a:pt x="42547" y="1108523"/>
                  </a:lnTo>
                  <a:cubicBezTo>
                    <a:pt x="19049" y="1108523"/>
                    <a:pt x="0" y="1089474"/>
                    <a:pt x="0" y="1065976"/>
                  </a:cubicBezTo>
                  <a:lnTo>
                    <a:pt x="0" y="830249"/>
                  </a:lnTo>
                  <a:lnTo>
                    <a:pt x="24115" y="819199"/>
                  </a:lnTo>
                  <a:lnTo>
                    <a:pt x="57660" y="841474"/>
                  </a:lnTo>
                  <a:cubicBezTo>
                    <a:pt x="113729" y="864211"/>
                    <a:pt x="180393" y="852842"/>
                    <a:pt x="225867" y="807368"/>
                  </a:cubicBezTo>
                  <a:cubicBezTo>
                    <a:pt x="286500" y="746736"/>
                    <a:pt x="286500" y="648433"/>
                    <a:pt x="225867" y="587800"/>
                  </a:cubicBezTo>
                  <a:cubicBezTo>
                    <a:pt x="180393" y="542326"/>
                    <a:pt x="113729" y="530957"/>
                    <a:pt x="57659" y="553695"/>
                  </a:cubicBezTo>
                  <a:lnTo>
                    <a:pt x="20338" y="578479"/>
                  </a:lnTo>
                  <a:lnTo>
                    <a:pt x="0" y="569159"/>
                  </a:lnTo>
                  <a:lnTo>
                    <a:pt x="0" y="328468"/>
                  </a:lnTo>
                  <a:cubicBezTo>
                    <a:pt x="0" y="316719"/>
                    <a:pt x="4762" y="306082"/>
                    <a:pt x="12462" y="29838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Pac n Dots Trimmed"/>
            <p:cNvSpPr/>
            <p:nvPr userDrawn="1"/>
          </p:nvSpPr>
          <p:spPr>
            <a:xfrm>
              <a:off x="550239" y="3659048"/>
              <a:ext cx="699309" cy="530987"/>
            </a:xfrm>
            <a:custGeom>
              <a:avLst/>
              <a:gdLst>
                <a:gd name="connsiteX0" fmla="*/ 643327 w 699309"/>
                <a:gd name="connsiteY0" fmla="*/ 241924 h 530987"/>
                <a:gd name="connsiteX1" fmla="*/ 699309 w 699309"/>
                <a:gd name="connsiteY1" fmla="*/ 297906 h 530987"/>
                <a:gd name="connsiteX2" fmla="*/ 643327 w 699309"/>
                <a:gd name="connsiteY2" fmla="*/ 353889 h 530987"/>
                <a:gd name="connsiteX3" fmla="*/ 587344 w 699309"/>
                <a:gd name="connsiteY3" fmla="*/ 297906 h 530987"/>
                <a:gd name="connsiteX4" fmla="*/ 643327 w 699309"/>
                <a:gd name="connsiteY4" fmla="*/ 241924 h 530987"/>
                <a:gd name="connsiteX5" fmla="*/ 458209 w 699309"/>
                <a:gd name="connsiteY5" fmla="*/ 241924 h 530987"/>
                <a:gd name="connsiteX6" fmla="*/ 514191 w 699309"/>
                <a:gd name="connsiteY6" fmla="*/ 297906 h 530987"/>
                <a:gd name="connsiteX7" fmla="*/ 458209 w 699309"/>
                <a:gd name="connsiteY7" fmla="*/ 353889 h 530987"/>
                <a:gd name="connsiteX8" fmla="*/ 402227 w 699309"/>
                <a:gd name="connsiteY8" fmla="*/ 297906 h 530987"/>
                <a:gd name="connsiteX9" fmla="*/ 458209 w 699309"/>
                <a:gd name="connsiteY9" fmla="*/ 241924 h 530987"/>
                <a:gd name="connsiteX10" fmla="*/ 296025 w 699309"/>
                <a:gd name="connsiteY10" fmla="*/ 0 h 530987"/>
                <a:gd name="connsiteX11" fmla="*/ 461535 w 699309"/>
                <a:gd name="connsiteY11" fmla="*/ 50556 h 530987"/>
                <a:gd name="connsiteX12" fmla="*/ 501478 w 699309"/>
                <a:gd name="connsiteY12" fmla="*/ 83513 h 530987"/>
                <a:gd name="connsiteX13" fmla="*/ 288967 w 699309"/>
                <a:gd name="connsiteY13" fmla="*/ 296025 h 530987"/>
                <a:gd name="connsiteX14" fmla="*/ 501478 w 699309"/>
                <a:gd name="connsiteY14" fmla="*/ 508536 h 530987"/>
                <a:gd name="connsiteX15" fmla="*/ 474268 w 699309"/>
                <a:gd name="connsiteY15" fmla="*/ 530987 h 530987"/>
                <a:gd name="connsiteX16" fmla="*/ 117782 w 699309"/>
                <a:gd name="connsiteY16" fmla="*/ 530987 h 530987"/>
                <a:gd name="connsiteX17" fmla="*/ 86704 w 699309"/>
                <a:gd name="connsiteY17" fmla="*/ 505346 h 530987"/>
                <a:gd name="connsiteX18" fmla="*/ 0 w 699309"/>
                <a:gd name="connsiteY18" fmla="*/ 296025 h 530987"/>
                <a:gd name="connsiteX19" fmla="*/ 296025 w 699309"/>
                <a:gd name="connsiteY19" fmla="*/ 0 h 53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9309" h="530987">
                  <a:moveTo>
                    <a:pt x="643327" y="241924"/>
                  </a:moveTo>
                  <a:cubicBezTo>
                    <a:pt x="674245" y="241924"/>
                    <a:pt x="699309" y="266988"/>
                    <a:pt x="699309" y="297906"/>
                  </a:cubicBezTo>
                  <a:cubicBezTo>
                    <a:pt x="699309" y="328825"/>
                    <a:pt x="674245" y="353889"/>
                    <a:pt x="643327" y="353889"/>
                  </a:cubicBezTo>
                  <a:cubicBezTo>
                    <a:pt x="612409" y="353889"/>
                    <a:pt x="587344" y="328825"/>
                    <a:pt x="587344" y="297906"/>
                  </a:cubicBezTo>
                  <a:cubicBezTo>
                    <a:pt x="587344" y="266988"/>
                    <a:pt x="612409" y="241924"/>
                    <a:pt x="643327" y="241924"/>
                  </a:cubicBezTo>
                  <a:close/>
                  <a:moveTo>
                    <a:pt x="458209" y="241924"/>
                  </a:moveTo>
                  <a:cubicBezTo>
                    <a:pt x="489127" y="241924"/>
                    <a:pt x="514191" y="266988"/>
                    <a:pt x="514191" y="297906"/>
                  </a:cubicBezTo>
                  <a:cubicBezTo>
                    <a:pt x="514191" y="328825"/>
                    <a:pt x="489127" y="353889"/>
                    <a:pt x="458209" y="353889"/>
                  </a:cubicBezTo>
                  <a:cubicBezTo>
                    <a:pt x="427291" y="353889"/>
                    <a:pt x="402227" y="328825"/>
                    <a:pt x="402227" y="297906"/>
                  </a:cubicBezTo>
                  <a:cubicBezTo>
                    <a:pt x="402227" y="266988"/>
                    <a:pt x="427291" y="241924"/>
                    <a:pt x="458209" y="241924"/>
                  </a:cubicBezTo>
                  <a:close/>
                  <a:moveTo>
                    <a:pt x="296025" y="0"/>
                  </a:moveTo>
                  <a:cubicBezTo>
                    <a:pt x="357333" y="0"/>
                    <a:pt x="414289" y="18638"/>
                    <a:pt x="461535" y="50556"/>
                  </a:cubicBezTo>
                  <a:lnTo>
                    <a:pt x="501478" y="83513"/>
                  </a:lnTo>
                  <a:lnTo>
                    <a:pt x="288967" y="296025"/>
                  </a:lnTo>
                  <a:lnTo>
                    <a:pt x="501478" y="508536"/>
                  </a:lnTo>
                  <a:lnTo>
                    <a:pt x="474268" y="530987"/>
                  </a:lnTo>
                  <a:lnTo>
                    <a:pt x="117782" y="530987"/>
                  </a:lnTo>
                  <a:lnTo>
                    <a:pt x="86704" y="505346"/>
                  </a:lnTo>
                  <a:cubicBezTo>
                    <a:pt x="33134" y="451776"/>
                    <a:pt x="0" y="377770"/>
                    <a:pt x="0" y="296025"/>
                  </a:cubicBezTo>
                  <a:cubicBezTo>
                    <a:pt x="0" y="132535"/>
                    <a:pt x="132535" y="0"/>
                    <a:pt x="29602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Invader 02 Trimmed"/>
            <p:cNvSpPr/>
            <p:nvPr userDrawn="1"/>
          </p:nvSpPr>
          <p:spPr>
            <a:xfrm>
              <a:off x="1331875" y="2984834"/>
              <a:ext cx="1816369" cy="1205201"/>
            </a:xfrm>
            <a:custGeom>
              <a:avLst/>
              <a:gdLst>
                <a:gd name="connsiteX0" fmla="*/ 1009094 w 1816369"/>
                <a:gd name="connsiteY0" fmla="*/ 605456 h 1205201"/>
                <a:gd name="connsiteX1" fmla="*/ 1009094 w 1816369"/>
                <a:gd name="connsiteY1" fmla="*/ 807275 h 1205201"/>
                <a:gd name="connsiteX2" fmla="*/ 1210913 w 1816369"/>
                <a:gd name="connsiteY2" fmla="*/ 807275 h 1205201"/>
                <a:gd name="connsiteX3" fmla="*/ 1210913 w 1816369"/>
                <a:gd name="connsiteY3" fmla="*/ 605456 h 1205201"/>
                <a:gd name="connsiteX4" fmla="*/ 605456 w 1816369"/>
                <a:gd name="connsiteY4" fmla="*/ 605456 h 1205201"/>
                <a:gd name="connsiteX5" fmla="*/ 605456 w 1816369"/>
                <a:gd name="connsiteY5" fmla="*/ 807275 h 1205201"/>
                <a:gd name="connsiteX6" fmla="*/ 807275 w 1816369"/>
                <a:gd name="connsiteY6" fmla="*/ 807275 h 1205201"/>
                <a:gd name="connsiteX7" fmla="*/ 807275 w 1816369"/>
                <a:gd name="connsiteY7" fmla="*/ 605456 h 1205201"/>
                <a:gd name="connsiteX8" fmla="*/ 807275 w 1816369"/>
                <a:gd name="connsiteY8" fmla="*/ 0 h 1205201"/>
                <a:gd name="connsiteX9" fmla="*/ 1009094 w 1816369"/>
                <a:gd name="connsiteY9" fmla="*/ 0 h 1205201"/>
                <a:gd name="connsiteX10" fmla="*/ 1009094 w 1816369"/>
                <a:gd name="connsiteY10" fmla="*/ 201819 h 1205201"/>
                <a:gd name="connsiteX11" fmla="*/ 1210913 w 1816369"/>
                <a:gd name="connsiteY11" fmla="*/ 201819 h 1205201"/>
                <a:gd name="connsiteX12" fmla="*/ 1210913 w 1816369"/>
                <a:gd name="connsiteY12" fmla="*/ 403638 h 1205201"/>
                <a:gd name="connsiteX13" fmla="*/ 1412732 w 1816369"/>
                <a:gd name="connsiteY13" fmla="*/ 403638 h 1205201"/>
                <a:gd name="connsiteX14" fmla="*/ 1412732 w 1816369"/>
                <a:gd name="connsiteY14" fmla="*/ 605456 h 1205201"/>
                <a:gd name="connsiteX15" fmla="*/ 1614550 w 1816369"/>
                <a:gd name="connsiteY15" fmla="*/ 605456 h 1205201"/>
                <a:gd name="connsiteX16" fmla="*/ 1614550 w 1816369"/>
                <a:gd name="connsiteY16" fmla="*/ 403638 h 1205201"/>
                <a:gd name="connsiteX17" fmla="*/ 1614550 w 1816369"/>
                <a:gd name="connsiteY17" fmla="*/ 201819 h 1205201"/>
                <a:gd name="connsiteX18" fmla="*/ 1816369 w 1816369"/>
                <a:gd name="connsiteY18" fmla="*/ 201819 h 1205201"/>
                <a:gd name="connsiteX19" fmla="*/ 1816369 w 1816369"/>
                <a:gd name="connsiteY19" fmla="*/ 403638 h 1205201"/>
                <a:gd name="connsiteX20" fmla="*/ 1816369 w 1816369"/>
                <a:gd name="connsiteY20" fmla="*/ 605456 h 1205201"/>
                <a:gd name="connsiteX21" fmla="*/ 1816369 w 1816369"/>
                <a:gd name="connsiteY21" fmla="*/ 807275 h 1205201"/>
                <a:gd name="connsiteX22" fmla="*/ 1816369 w 1816369"/>
                <a:gd name="connsiteY22" fmla="*/ 1009094 h 1205201"/>
                <a:gd name="connsiteX23" fmla="*/ 1614550 w 1816369"/>
                <a:gd name="connsiteY23" fmla="*/ 1009094 h 1205201"/>
                <a:gd name="connsiteX24" fmla="*/ 1614550 w 1816369"/>
                <a:gd name="connsiteY24" fmla="*/ 1205201 h 1205201"/>
                <a:gd name="connsiteX25" fmla="*/ 201819 w 1816369"/>
                <a:gd name="connsiteY25" fmla="*/ 1205201 h 1205201"/>
                <a:gd name="connsiteX26" fmla="*/ 201819 w 1816369"/>
                <a:gd name="connsiteY26" fmla="*/ 1009094 h 1205201"/>
                <a:gd name="connsiteX27" fmla="*/ 0 w 1816369"/>
                <a:gd name="connsiteY27" fmla="*/ 1009094 h 1205201"/>
                <a:gd name="connsiteX28" fmla="*/ 0 w 1816369"/>
                <a:gd name="connsiteY28" fmla="*/ 807275 h 1205201"/>
                <a:gd name="connsiteX29" fmla="*/ 0 w 1816369"/>
                <a:gd name="connsiteY29" fmla="*/ 605456 h 1205201"/>
                <a:gd name="connsiteX30" fmla="*/ 0 w 1816369"/>
                <a:gd name="connsiteY30" fmla="*/ 403638 h 1205201"/>
                <a:gd name="connsiteX31" fmla="*/ 0 w 1816369"/>
                <a:gd name="connsiteY31" fmla="*/ 201819 h 1205201"/>
                <a:gd name="connsiteX32" fmla="*/ 201819 w 1816369"/>
                <a:gd name="connsiteY32" fmla="*/ 201819 h 1205201"/>
                <a:gd name="connsiteX33" fmla="*/ 201819 w 1816369"/>
                <a:gd name="connsiteY33" fmla="*/ 403638 h 1205201"/>
                <a:gd name="connsiteX34" fmla="*/ 201819 w 1816369"/>
                <a:gd name="connsiteY34" fmla="*/ 605456 h 1205201"/>
                <a:gd name="connsiteX35" fmla="*/ 403638 w 1816369"/>
                <a:gd name="connsiteY35" fmla="*/ 605456 h 1205201"/>
                <a:gd name="connsiteX36" fmla="*/ 403638 w 1816369"/>
                <a:gd name="connsiteY36" fmla="*/ 403638 h 1205201"/>
                <a:gd name="connsiteX37" fmla="*/ 605456 w 1816369"/>
                <a:gd name="connsiteY37" fmla="*/ 403638 h 1205201"/>
                <a:gd name="connsiteX38" fmla="*/ 605456 w 1816369"/>
                <a:gd name="connsiteY38" fmla="*/ 201819 h 1205201"/>
                <a:gd name="connsiteX39" fmla="*/ 807275 w 1816369"/>
                <a:gd name="connsiteY39" fmla="*/ 201819 h 120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16369" h="1205201">
                  <a:moveTo>
                    <a:pt x="1009094" y="605456"/>
                  </a:moveTo>
                  <a:lnTo>
                    <a:pt x="1009094" y="807275"/>
                  </a:lnTo>
                  <a:lnTo>
                    <a:pt x="1210913" y="807275"/>
                  </a:lnTo>
                  <a:lnTo>
                    <a:pt x="1210913" y="605456"/>
                  </a:lnTo>
                  <a:close/>
                  <a:moveTo>
                    <a:pt x="605456" y="605456"/>
                  </a:moveTo>
                  <a:lnTo>
                    <a:pt x="605456" y="807275"/>
                  </a:lnTo>
                  <a:lnTo>
                    <a:pt x="807275" y="807275"/>
                  </a:lnTo>
                  <a:lnTo>
                    <a:pt x="807275" y="605456"/>
                  </a:lnTo>
                  <a:close/>
                  <a:moveTo>
                    <a:pt x="807275" y="0"/>
                  </a:moveTo>
                  <a:lnTo>
                    <a:pt x="1009094" y="0"/>
                  </a:lnTo>
                  <a:lnTo>
                    <a:pt x="1009094" y="201819"/>
                  </a:lnTo>
                  <a:lnTo>
                    <a:pt x="1210913" y="201819"/>
                  </a:lnTo>
                  <a:lnTo>
                    <a:pt x="1210913" y="403638"/>
                  </a:lnTo>
                  <a:lnTo>
                    <a:pt x="1412732" y="403638"/>
                  </a:lnTo>
                  <a:lnTo>
                    <a:pt x="1412732" y="605456"/>
                  </a:lnTo>
                  <a:lnTo>
                    <a:pt x="1614550" y="605456"/>
                  </a:lnTo>
                  <a:lnTo>
                    <a:pt x="1614550" y="403638"/>
                  </a:lnTo>
                  <a:lnTo>
                    <a:pt x="1614550" y="201819"/>
                  </a:lnTo>
                  <a:lnTo>
                    <a:pt x="1816369" y="201819"/>
                  </a:lnTo>
                  <a:lnTo>
                    <a:pt x="1816369" y="403638"/>
                  </a:lnTo>
                  <a:lnTo>
                    <a:pt x="1816369" y="605456"/>
                  </a:lnTo>
                  <a:lnTo>
                    <a:pt x="1816369" y="807275"/>
                  </a:lnTo>
                  <a:lnTo>
                    <a:pt x="1816369" y="1009094"/>
                  </a:lnTo>
                  <a:lnTo>
                    <a:pt x="1614550" y="1009094"/>
                  </a:lnTo>
                  <a:lnTo>
                    <a:pt x="1614550" y="1205201"/>
                  </a:lnTo>
                  <a:lnTo>
                    <a:pt x="201819" y="1205201"/>
                  </a:lnTo>
                  <a:lnTo>
                    <a:pt x="201819" y="1009094"/>
                  </a:lnTo>
                  <a:lnTo>
                    <a:pt x="0" y="1009094"/>
                  </a:lnTo>
                  <a:lnTo>
                    <a:pt x="0" y="807275"/>
                  </a:lnTo>
                  <a:lnTo>
                    <a:pt x="0" y="605456"/>
                  </a:lnTo>
                  <a:lnTo>
                    <a:pt x="0" y="403638"/>
                  </a:lnTo>
                  <a:lnTo>
                    <a:pt x="0" y="201819"/>
                  </a:lnTo>
                  <a:lnTo>
                    <a:pt x="201819" y="201819"/>
                  </a:lnTo>
                  <a:lnTo>
                    <a:pt x="201819" y="403638"/>
                  </a:lnTo>
                  <a:lnTo>
                    <a:pt x="201819" y="605456"/>
                  </a:lnTo>
                  <a:lnTo>
                    <a:pt x="403638" y="605456"/>
                  </a:lnTo>
                  <a:lnTo>
                    <a:pt x="403638" y="403638"/>
                  </a:lnTo>
                  <a:lnTo>
                    <a:pt x="605456" y="403638"/>
                  </a:lnTo>
                  <a:lnTo>
                    <a:pt x="605456" y="201819"/>
                  </a:lnTo>
                  <a:lnTo>
                    <a:pt x="807275" y="20181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ocket Ship"/>
            <p:cNvSpPr/>
            <p:nvPr userDrawn="1"/>
          </p:nvSpPr>
          <p:spPr>
            <a:xfrm>
              <a:off x="1871867" y="2397021"/>
              <a:ext cx="502974" cy="502466"/>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Steering Wheel"/>
            <p:cNvSpPr/>
            <p:nvPr userDrawn="1"/>
          </p:nvSpPr>
          <p:spPr>
            <a:xfrm>
              <a:off x="2534791" y="2492583"/>
              <a:ext cx="567351" cy="567351"/>
            </a:xfrm>
            <a:custGeom>
              <a:avLst/>
              <a:gdLst>
                <a:gd name="connsiteX0" fmla="*/ 1088917 w 1531620"/>
                <a:gd name="connsiteY0" fmla="*/ 871220 h 1531620"/>
                <a:gd name="connsiteX1" fmla="*/ 904203 w 1531620"/>
                <a:gd name="connsiteY1" fmla="*/ 1055934 h 1531620"/>
                <a:gd name="connsiteX2" fmla="*/ 904203 w 1531620"/>
                <a:gd name="connsiteY2" fmla="*/ 1307639 h 1531620"/>
                <a:gd name="connsiteX3" fmla="*/ 979686 w 1531620"/>
                <a:gd name="connsiteY3" fmla="*/ 1284207 h 1531620"/>
                <a:gd name="connsiteX4" fmla="*/ 1311873 w 1531620"/>
                <a:gd name="connsiteY4" fmla="*/ 879196 h 1531620"/>
                <a:gd name="connsiteX5" fmla="*/ 1312677 w 1531620"/>
                <a:gd name="connsiteY5" fmla="*/ 871220 h 1531620"/>
                <a:gd name="connsiteX6" fmla="*/ 208710 w 1531620"/>
                <a:gd name="connsiteY6" fmla="*/ 871220 h 1531620"/>
                <a:gd name="connsiteX7" fmla="*/ 209514 w 1531620"/>
                <a:gd name="connsiteY7" fmla="*/ 879196 h 1531620"/>
                <a:gd name="connsiteX8" fmla="*/ 541700 w 1531620"/>
                <a:gd name="connsiteY8" fmla="*/ 1284207 h 1531620"/>
                <a:gd name="connsiteX9" fmla="*/ 617183 w 1531620"/>
                <a:gd name="connsiteY9" fmla="*/ 1307639 h 1531620"/>
                <a:gd name="connsiteX10" fmla="*/ 617183 w 1531620"/>
                <a:gd name="connsiteY10" fmla="*/ 1059169 h 1531620"/>
                <a:gd name="connsiteX11" fmla="*/ 429234 w 1531620"/>
                <a:gd name="connsiteY11" fmla="*/ 871220 h 1531620"/>
                <a:gd name="connsiteX12" fmla="*/ 760693 w 1531620"/>
                <a:gd name="connsiteY12" fmla="*/ 640080 h 1531620"/>
                <a:gd name="connsiteX13" fmla="*/ 635423 w 1531620"/>
                <a:gd name="connsiteY13" fmla="*/ 765350 h 1531620"/>
                <a:gd name="connsiteX14" fmla="*/ 760693 w 1531620"/>
                <a:gd name="connsiteY14" fmla="*/ 890620 h 1531620"/>
                <a:gd name="connsiteX15" fmla="*/ 885963 w 1531620"/>
                <a:gd name="connsiteY15" fmla="*/ 765350 h 1531620"/>
                <a:gd name="connsiteX16" fmla="*/ 760693 w 1531620"/>
                <a:gd name="connsiteY16" fmla="*/ 640080 h 1531620"/>
                <a:gd name="connsiteX17" fmla="*/ 760693 w 1531620"/>
                <a:gd name="connsiteY17" fmla="*/ 203200 h 1531620"/>
                <a:gd name="connsiteX18" fmla="*/ 294168 w 1531620"/>
                <a:gd name="connsiteY18" fmla="*/ 451249 h 1531620"/>
                <a:gd name="connsiteX19" fmla="*/ 266122 w 1531620"/>
                <a:gd name="connsiteY19" fmla="*/ 502920 h 1531620"/>
                <a:gd name="connsiteX20" fmla="*/ 1255264 w 1531620"/>
                <a:gd name="connsiteY20" fmla="*/ 502920 h 1531620"/>
                <a:gd name="connsiteX21" fmla="*/ 1227218 w 1531620"/>
                <a:gd name="connsiteY21" fmla="*/ 451249 h 1531620"/>
                <a:gd name="connsiteX22" fmla="*/ 760693 w 1531620"/>
                <a:gd name="connsiteY22" fmla="*/ 203200 h 1531620"/>
                <a:gd name="connsiteX23" fmla="*/ 765810 w 1531620"/>
                <a:gd name="connsiteY23" fmla="*/ 0 h 1531620"/>
                <a:gd name="connsiteX24" fmla="*/ 1531620 w 1531620"/>
                <a:gd name="connsiteY24" fmla="*/ 765810 h 1531620"/>
                <a:gd name="connsiteX25" fmla="*/ 765810 w 1531620"/>
                <a:gd name="connsiteY25" fmla="*/ 1531620 h 1531620"/>
                <a:gd name="connsiteX26" fmla="*/ 0 w 1531620"/>
                <a:gd name="connsiteY26" fmla="*/ 765810 h 1531620"/>
                <a:gd name="connsiteX27" fmla="*/ 765810 w 1531620"/>
                <a:gd name="connsiteY27" fmla="*/ 0 h 15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1620" h="1531620">
                  <a:moveTo>
                    <a:pt x="1088917" y="871220"/>
                  </a:moveTo>
                  <a:lnTo>
                    <a:pt x="904203" y="1055934"/>
                  </a:lnTo>
                  <a:lnTo>
                    <a:pt x="904203" y="1307639"/>
                  </a:lnTo>
                  <a:lnTo>
                    <a:pt x="979686" y="1284207"/>
                  </a:lnTo>
                  <a:cubicBezTo>
                    <a:pt x="1147961" y="1213033"/>
                    <a:pt x="1274400" y="1062318"/>
                    <a:pt x="1311873" y="879196"/>
                  </a:cubicBezTo>
                  <a:lnTo>
                    <a:pt x="1312677" y="871220"/>
                  </a:lnTo>
                  <a:close/>
                  <a:moveTo>
                    <a:pt x="208710" y="871220"/>
                  </a:moveTo>
                  <a:lnTo>
                    <a:pt x="209514" y="879196"/>
                  </a:lnTo>
                  <a:cubicBezTo>
                    <a:pt x="246986" y="1062318"/>
                    <a:pt x="373426" y="1213033"/>
                    <a:pt x="541700" y="1284207"/>
                  </a:cubicBezTo>
                  <a:lnTo>
                    <a:pt x="617183" y="1307639"/>
                  </a:lnTo>
                  <a:lnTo>
                    <a:pt x="617183" y="1059169"/>
                  </a:lnTo>
                  <a:lnTo>
                    <a:pt x="429234" y="871220"/>
                  </a:lnTo>
                  <a:close/>
                  <a:moveTo>
                    <a:pt x="760693" y="640080"/>
                  </a:moveTo>
                  <a:cubicBezTo>
                    <a:pt x="691508" y="640080"/>
                    <a:pt x="635423" y="696165"/>
                    <a:pt x="635423" y="765350"/>
                  </a:cubicBezTo>
                  <a:cubicBezTo>
                    <a:pt x="635423" y="834535"/>
                    <a:pt x="691508" y="890620"/>
                    <a:pt x="760693" y="890620"/>
                  </a:cubicBezTo>
                  <a:cubicBezTo>
                    <a:pt x="829878" y="890620"/>
                    <a:pt x="885963" y="834535"/>
                    <a:pt x="885963" y="765350"/>
                  </a:cubicBezTo>
                  <a:cubicBezTo>
                    <a:pt x="885963" y="696165"/>
                    <a:pt x="829878" y="640080"/>
                    <a:pt x="760693" y="640080"/>
                  </a:cubicBezTo>
                  <a:close/>
                  <a:moveTo>
                    <a:pt x="760693" y="203200"/>
                  </a:moveTo>
                  <a:cubicBezTo>
                    <a:pt x="566493" y="203200"/>
                    <a:pt x="395273" y="301594"/>
                    <a:pt x="294168" y="451249"/>
                  </a:cubicBezTo>
                  <a:lnTo>
                    <a:pt x="266122" y="502920"/>
                  </a:lnTo>
                  <a:lnTo>
                    <a:pt x="1255264" y="502920"/>
                  </a:lnTo>
                  <a:lnTo>
                    <a:pt x="1227218" y="451249"/>
                  </a:lnTo>
                  <a:cubicBezTo>
                    <a:pt x="1126113" y="301594"/>
                    <a:pt x="954894" y="203200"/>
                    <a:pt x="760693" y="203200"/>
                  </a:cubicBezTo>
                  <a:close/>
                  <a:moveTo>
                    <a:pt x="765810" y="0"/>
                  </a:moveTo>
                  <a:cubicBezTo>
                    <a:pt x="1188755" y="0"/>
                    <a:pt x="1531620" y="342865"/>
                    <a:pt x="1531620" y="765810"/>
                  </a:cubicBezTo>
                  <a:cubicBezTo>
                    <a:pt x="1531620" y="1188755"/>
                    <a:pt x="1188755" y="1531620"/>
                    <a:pt x="765810" y="1531620"/>
                  </a:cubicBezTo>
                  <a:cubicBezTo>
                    <a:pt x="342865" y="1531620"/>
                    <a:pt x="0" y="1188755"/>
                    <a:pt x="0" y="765810"/>
                  </a:cubicBezTo>
                  <a:cubicBezTo>
                    <a:pt x="0" y="342865"/>
                    <a:pt x="342865" y="0"/>
                    <a:pt x="76581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Helmet and Goggles Trimmed"/>
            <p:cNvSpPr/>
            <p:nvPr userDrawn="1"/>
          </p:nvSpPr>
          <p:spPr>
            <a:xfrm>
              <a:off x="952649" y="2291786"/>
              <a:ext cx="765500" cy="782201"/>
            </a:xfrm>
            <a:custGeom>
              <a:avLst/>
              <a:gdLst>
                <a:gd name="connsiteX0" fmla="*/ 178472 w 765500"/>
                <a:gd name="connsiteY0" fmla="*/ 312013 h 782201"/>
                <a:gd name="connsiteX1" fmla="*/ 588441 w 765500"/>
                <a:gd name="connsiteY1" fmla="*/ 312013 h 782201"/>
                <a:gd name="connsiteX2" fmla="*/ 628132 w 765500"/>
                <a:gd name="connsiteY2" fmla="*/ 351704 h 782201"/>
                <a:gd name="connsiteX3" fmla="*/ 628132 w 765500"/>
                <a:gd name="connsiteY3" fmla="*/ 469302 h 782201"/>
                <a:gd name="connsiteX4" fmla="*/ 588441 w 765500"/>
                <a:gd name="connsiteY4" fmla="*/ 508993 h 782201"/>
                <a:gd name="connsiteX5" fmla="*/ 480414 w 765500"/>
                <a:gd name="connsiteY5" fmla="*/ 508759 h 782201"/>
                <a:gd name="connsiteX6" fmla="*/ 460655 w 765500"/>
                <a:gd name="connsiteY6" fmla="*/ 500996 h 782201"/>
                <a:gd name="connsiteX7" fmla="*/ 393522 w 765500"/>
                <a:gd name="connsiteY7" fmla="*/ 434312 h 782201"/>
                <a:gd name="connsiteX8" fmla="*/ 373390 w 765500"/>
                <a:gd name="connsiteY8" fmla="*/ 434312 h 782201"/>
                <a:gd name="connsiteX9" fmla="*/ 308939 w 765500"/>
                <a:gd name="connsiteY9" fmla="*/ 498174 h 782201"/>
                <a:gd name="connsiteX10" fmla="*/ 287769 w 765500"/>
                <a:gd name="connsiteY10" fmla="*/ 508759 h 782201"/>
                <a:gd name="connsiteX11" fmla="*/ 178472 w 765500"/>
                <a:gd name="connsiteY11" fmla="*/ 508993 h 782201"/>
                <a:gd name="connsiteX12" fmla="*/ 138780 w 765500"/>
                <a:gd name="connsiteY12" fmla="*/ 469302 h 782201"/>
                <a:gd name="connsiteX13" fmla="*/ 138780 w 765500"/>
                <a:gd name="connsiteY13" fmla="*/ 351704 h 782201"/>
                <a:gd name="connsiteX14" fmla="*/ 178472 w 765500"/>
                <a:gd name="connsiteY14" fmla="*/ 312013 h 782201"/>
                <a:gd name="connsiteX15" fmla="*/ 173606 w 765500"/>
                <a:gd name="connsiteY15" fmla="*/ 0 h 782201"/>
                <a:gd name="connsiteX16" fmla="*/ 591894 w 765500"/>
                <a:gd name="connsiteY16" fmla="*/ 0 h 782201"/>
                <a:gd name="connsiteX17" fmla="*/ 618650 w 765500"/>
                <a:gd name="connsiteY17" fmla="*/ 14522 h 782201"/>
                <a:gd name="connsiteX18" fmla="*/ 765500 w 765500"/>
                <a:gd name="connsiteY18" fmla="*/ 290715 h 782201"/>
                <a:gd name="connsiteX19" fmla="*/ 765500 w 765500"/>
                <a:gd name="connsiteY19" fmla="*/ 353279 h 782201"/>
                <a:gd name="connsiteX20" fmla="*/ 765500 w 765500"/>
                <a:gd name="connsiteY20" fmla="*/ 425491 h 782201"/>
                <a:gd name="connsiteX21" fmla="*/ 765500 w 765500"/>
                <a:gd name="connsiteY21" fmla="*/ 481237 h 782201"/>
                <a:gd name="connsiteX22" fmla="*/ 737743 w 765500"/>
                <a:gd name="connsiteY22" fmla="*/ 508993 h 782201"/>
                <a:gd name="connsiteX23" fmla="*/ 702932 w 765500"/>
                <a:gd name="connsiteY23" fmla="*/ 508993 h 782201"/>
                <a:gd name="connsiteX24" fmla="*/ 675176 w 765500"/>
                <a:gd name="connsiteY24" fmla="*/ 481237 h 782201"/>
                <a:gd name="connsiteX25" fmla="*/ 675176 w 765500"/>
                <a:gd name="connsiteY25" fmla="*/ 425491 h 782201"/>
                <a:gd name="connsiteX26" fmla="*/ 675176 w 765500"/>
                <a:gd name="connsiteY26" fmla="*/ 420961 h 782201"/>
                <a:gd name="connsiteX27" fmla="*/ 675176 w 765500"/>
                <a:gd name="connsiteY27" fmla="*/ 353279 h 782201"/>
                <a:gd name="connsiteX28" fmla="*/ 675176 w 765500"/>
                <a:gd name="connsiteY28" fmla="*/ 337001 h 782201"/>
                <a:gd name="connsiteX29" fmla="*/ 675176 w 765500"/>
                <a:gd name="connsiteY29" fmla="*/ 294915 h 782201"/>
                <a:gd name="connsiteX30" fmla="*/ 643663 w 765500"/>
                <a:gd name="connsiteY30" fmla="*/ 263402 h 782201"/>
                <a:gd name="connsiteX31" fmla="*/ 121837 w 765500"/>
                <a:gd name="connsiteY31" fmla="*/ 263402 h 782201"/>
                <a:gd name="connsiteX32" fmla="*/ 90325 w 765500"/>
                <a:gd name="connsiteY32" fmla="*/ 294915 h 782201"/>
                <a:gd name="connsiteX33" fmla="*/ 90325 w 765500"/>
                <a:gd name="connsiteY33" fmla="*/ 337001 h 782201"/>
                <a:gd name="connsiteX34" fmla="*/ 90325 w 765500"/>
                <a:gd name="connsiteY34" fmla="*/ 420961 h 782201"/>
                <a:gd name="connsiteX35" fmla="*/ 90325 w 765500"/>
                <a:gd name="connsiteY35" fmla="*/ 441925 h 782201"/>
                <a:gd name="connsiteX36" fmla="*/ 293514 w 765500"/>
                <a:gd name="connsiteY36" fmla="*/ 691230 h 782201"/>
                <a:gd name="connsiteX37" fmla="*/ 305039 w 765500"/>
                <a:gd name="connsiteY37" fmla="*/ 692392 h 782201"/>
                <a:gd name="connsiteX38" fmla="*/ 305274 w 765500"/>
                <a:gd name="connsiteY38" fmla="*/ 690052 h 782201"/>
                <a:gd name="connsiteX39" fmla="*/ 380409 w 765500"/>
                <a:gd name="connsiteY39" fmla="*/ 628815 h 782201"/>
                <a:gd name="connsiteX40" fmla="*/ 457103 w 765500"/>
                <a:gd name="connsiteY40" fmla="*/ 705508 h 782201"/>
                <a:gd name="connsiteX41" fmla="*/ 380409 w 765500"/>
                <a:gd name="connsiteY41" fmla="*/ 782201 h 782201"/>
                <a:gd name="connsiteX42" fmla="*/ 380210 w 765500"/>
                <a:gd name="connsiteY42" fmla="*/ 782181 h 782201"/>
                <a:gd name="connsiteX43" fmla="*/ 380210 w 765500"/>
                <a:gd name="connsiteY43" fmla="*/ 782201 h 782201"/>
                <a:gd name="connsiteX44" fmla="*/ 321405 w 765500"/>
                <a:gd name="connsiteY44" fmla="*/ 782201 h 782201"/>
                <a:gd name="connsiteX45" fmla="*/ 313172 w 765500"/>
                <a:gd name="connsiteY45" fmla="*/ 782201 h 782201"/>
                <a:gd name="connsiteX46" fmla="*/ 313172 w 765500"/>
                <a:gd name="connsiteY46" fmla="*/ 781786 h 782201"/>
                <a:gd name="connsiteX47" fmla="*/ 299022 w 765500"/>
                <a:gd name="connsiteY47" fmla="*/ 781071 h 782201"/>
                <a:gd name="connsiteX48" fmla="*/ 0 w 765500"/>
                <a:gd name="connsiteY48" fmla="*/ 449714 h 782201"/>
                <a:gd name="connsiteX49" fmla="*/ 0 w 765500"/>
                <a:gd name="connsiteY49" fmla="*/ 290715 h 782201"/>
                <a:gd name="connsiteX50" fmla="*/ 146850 w 765500"/>
                <a:gd name="connsiteY50" fmla="*/ 14522 h 782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65500" h="782201">
                  <a:moveTo>
                    <a:pt x="178472" y="312013"/>
                  </a:moveTo>
                  <a:lnTo>
                    <a:pt x="588441" y="312013"/>
                  </a:lnTo>
                  <a:cubicBezTo>
                    <a:pt x="610362" y="312013"/>
                    <a:pt x="628132" y="329783"/>
                    <a:pt x="628132" y="351704"/>
                  </a:cubicBezTo>
                  <a:lnTo>
                    <a:pt x="628132" y="469302"/>
                  </a:lnTo>
                  <a:cubicBezTo>
                    <a:pt x="628132" y="491223"/>
                    <a:pt x="610362" y="508993"/>
                    <a:pt x="588441" y="508993"/>
                  </a:cubicBezTo>
                  <a:lnTo>
                    <a:pt x="480414" y="508759"/>
                  </a:lnTo>
                  <a:cubicBezTo>
                    <a:pt x="471005" y="508994"/>
                    <a:pt x="467947" y="508523"/>
                    <a:pt x="460655" y="500996"/>
                  </a:cubicBezTo>
                  <a:lnTo>
                    <a:pt x="393522" y="434312"/>
                  </a:lnTo>
                  <a:cubicBezTo>
                    <a:pt x="387963" y="428753"/>
                    <a:pt x="378950" y="428753"/>
                    <a:pt x="373390" y="434312"/>
                  </a:cubicBezTo>
                  <a:lnTo>
                    <a:pt x="308939" y="498174"/>
                  </a:lnTo>
                  <a:cubicBezTo>
                    <a:pt x="301019" y="507759"/>
                    <a:pt x="298222" y="509072"/>
                    <a:pt x="287769" y="508759"/>
                  </a:cubicBezTo>
                  <a:lnTo>
                    <a:pt x="178472" y="508993"/>
                  </a:lnTo>
                  <a:cubicBezTo>
                    <a:pt x="156551" y="508993"/>
                    <a:pt x="138780" y="491223"/>
                    <a:pt x="138780" y="469302"/>
                  </a:cubicBezTo>
                  <a:lnTo>
                    <a:pt x="138780" y="351704"/>
                  </a:lnTo>
                  <a:cubicBezTo>
                    <a:pt x="138780" y="329783"/>
                    <a:pt x="156551" y="312013"/>
                    <a:pt x="178472" y="312013"/>
                  </a:cubicBezTo>
                  <a:close/>
                  <a:moveTo>
                    <a:pt x="173606" y="0"/>
                  </a:moveTo>
                  <a:lnTo>
                    <a:pt x="591894" y="0"/>
                  </a:lnTo>
                  <a:lnTo>
                    <a:pt x="618650" y="14522"/>
                  </a:lnTo>
                  <a:cubicBezTo>
                    <a:pt x="707249" y="74379"/>
                    <a:pt x="765500" y="175744"/>
                    <a:pt x="765500" y="290715"/>
                  </a:cubicBezTo>
                  <a:lnTo>
                    <a:pt x="765500" y="353279"/>
                  </a:lnTo>
                  <a:lnTo>
                    <a:pt x="765500" y="425491"/>
                  </a:lnTo>
                  <a:lnTo>
                    <a:pt x="765500" y="481237"/>
                  </a:lnTo>
                  <a:cubicBezTo>
                    <a:pt x="765500" y="496566"/>
                    <a:pt x="753073" y="508993"/>
                    <a:pt x="737743" y="508993"/>
                  </a:cubicBezTo>
                  <a:lnTo>
                    <a:pt x="702932" y="508993"/>
                  </a:lnTo>
                  <a:cubicBezTo>
                    <a:pt x="687603" y="508993"/>
                    <a:pt x="675176" y="496566"/>
                    <a:pt x="675176" y="481237"/>
                  </a:cubicBezTo>
                  <a:lnTo>
                    <a:pt x="675176" y="425491"/>
                  </a:lnTo>
                  <a:lnTo>
                    <a:pt x="675176" y="420961"/>
                  </a:lnTo>
                  <a:lnTo>
                    <a:pt x="675176" y="353279"/>
                  </a:lnTo>
                  <a:lnTo>
                    <a:pt x="675176" y="337001"/>
                  </a:lnTo>
                  <a:lnTo>
                    <a:pt x="675176" y="294915"/>
                  </a:lnTo>
                  <a:cubicBezTo>
                    <a:pt x="675176" y="277511"/>
                    <a:pt x="661067" y="263402"/>
                    <a:pt x="643663" y="263402"/>
                  </a:cubicBezTo>
                  <a:lnTo>
                    <a:pt x="121837" y="263402"/>
                  </a:lnTo>
                  <a:cubicBezTo>
                    <a:pt x="104433" y="263402"/>
                    <a:pt x="90325" y="277511"/>
                    <a:pt x="90325" y="294915"/>
                  </a:cubicBezTo>
                  <a:lnTo>
                    <a:pt x="90325" y="337001"/>
                  </a:lnTo>
                  <a:lnTo>
                    <a:pt x="90325" y="420961"/>
                  </a:lnTo>
                  <a:lnTo>
                    <a:pt x="90325" y="441925"/>
                  </a:lnTo>
                  <a:cubicBezTo>
                    <a:pt x="90325" y="564900"/>
                    <a:pt x="177554" y="667501"/>
                    <a:pt x="293514" y="691230"/>
                  </a:cubicBezTo>
                  <a:lnTo>
                    <a:pt x="305039" y="692392"/>
                  </a:lnTo>
                  <a:lnTo>
                    <a:pt x="305274" y="690052"/>
                  </a:lnTo>
                  <a:cubicBezTo>
                    <a:pt x="312426" y="655104"/>
                    <a:pt x="343347" y="628815"/>
                    <a:pt x="380409" y="628815"/>
                  </a:cubicBezTo>
                  <a:cubicBezTo>
                    <a:pt x="422766" y="628815"/>
                    <a:pt x="457103" y="663151"/>
                    <a:pt x="457103" y="705508"/>
                  </a:cubicBezTo>
                  <a:cubicBezTo>
                    <a:pt x="457103" y="747865"/>
                    <a:pt x="422766" y="782201"/>
                    <a:pt x="380409" y="782201"/>
                  </a:cubicBezTo>
                  <a:lnTo>
                    <a:pt x="380210" y="782181"/>
                  </a:lnTo>
                  <a:lnTo>
                    <a:pt x="380210" y="782201"/>
                  </a:lnTo>
                  <a:lnTo>
                    <a:pt x="321405" y="782201"/>
                  </a:lnTo>
                  <a:lnTo>
                    <a:pt x="313172" y="782201"/>
                  </a:lnTo>
                  <a:lnTo>
                    <a:pt x="313172" y="781786"/>
                  </a:lnTo>
                  <a:lnTo>
                    <a:pt x="299022" y="781071"/>
                  </a:lnTo>
                  <a:cubicBezTo>
                    <a:pt x="131066" y="764014"/>
                    <a:pt x="0" y="622170"/>
                    <a:pt x="0" y="449714"/>
                  </a:cubicBezTo>
                  <a:lnTo>
                    <a:pt x="0" y="290715"/>
                  </a:lnTo>
                  <a:cubicBezTo>
                    <a:pt x="0" y="175744"/>
                    <a:pt x="58251" y="74379"/>
                    <a:pt x="146850" y="14522"/>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5" name="Slate"/>
          <p:cNvGrpSpPr/>
          <p:nvPr/>
        </p:nvGrpSpPr>
        <p:grpSpPr>
          <a:xfrm>
            <a:off x="-836" y="2037081"/>
            <a:ext cx="3865702" cy="2403968"/>
            <a:chOff x="3257078" y="1677353"/>
            <a:chExt cx="6940296" cy="4315968"/>
          </a:xfrm>
        </p:grpSpPr>
        <p:sp>
          <p:nvSpPr>
            <p:cNvPr id="36"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39"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40"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00BBF1"/>
                </a:solidFill>
              </a:endParaRPr>
            </a:p>
          </p:txBody>
        </p:sp>
        <p:sp>
          <p:nvSpPr>
            <p:cNvPr id="41"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4233134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7" name="Group 36"/>
          <p:cNvGrpSpPr/>
          <p:nvPr/>
        </p:nvGrpSpPr>
        <p:grpSpPr>
          <a:xfrm>
            <a:off x="0" y="6423301"/>
            <a:ext cx="12192000" cy="440414"/>
            <a:chOff x="0" y="3503775"/>
            <a:chExt cx="12192000" cy="440414"/>
          </a:xfrm>
        </p:grpSpPr>
        <p:sp>
          <p:nvSpPr>
            <p:cNvPr id="38" name="Rectangle 37"/>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39"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Freeform 39"/>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1"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2" name="Oval 41"/>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3" name="Oval 42"/>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Oval 43"/>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 name="Oval 44"/>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6" name="Oval 45"/>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 name="Oval 46"/>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 name="Oval 47"/>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9" name="Oval 48"/>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0" name="Freeform 49"/>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24686328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3" name="Group 52"/>
          <p:cNvGrpSpPr/>
          <p:nvPr/>
        </p:nvGrpSpPr>
        <p:grpSpPr>
          <a:xfrm>
            <a:off x="0" y="6423301"/>
            <a:ext cx="12192000" cy="440414"/>
            <a:chOff x="0" y="3503775"/>
            <a:chExt cx="12192000" cy="440414"/>
          </a:xfrm>
        </p:grpSpPr>
        <p:sp>
          <p:nvSpPr>
            <p:cNvPr id="54" name="Rectangle 53"/>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55"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Freeform 55"/>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Oval 57"/>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Oval 58"/>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0" name="Oval 59"/>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Oval 60"/>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2" name="Oval 61"/>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Oval 62"/>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Oval 63"/>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5" name="Oval 64"/>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Freeform 65"/>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2380639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49" name="Group 48"/>
          <p:cNvGrpSpPr/>
          <p:nvPr/>
        </p:nvGrpSpPr>
        <p:grpSpPr>
          <a:xfrm>
            <a:off x="0" y="6423301"/>
            <a:ext cx="12192000" cy="440414"/>
            <a:chOff x="0" y="3503775"/>
            <a:chExt cx="12192000" cy="440414"/>
          </a:xfrm>
        </p:grpSpPr>
        <p:sp>
          <p:nvSpPr>
            <p:cNvPr id="50" name="Rectangle 49"/>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https://github.com/ScruffyFurn/NodeMPDemo</a:t>
              </a:r>
            </a:p>
          </p:txBody>
        </p:sp>
        <p:sp>
          <p:nvSpPr>
            <p:cNvPr id="51"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Freeform 51"/>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Oval 53"/>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5" name="Oval 54"/>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Oval 55"/>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Oval 56"/>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Oval 57"/>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Oval 58"/>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0" name="Oval 59"/>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Oval 60"/>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2" name="Freeform 61"/>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876672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with Branding">
    <p:spTree>
      <p:nvGrpSpPr>
        <p:cNvPr id="1" name=""/>
        <p:cNvGrpSpPr/>
        <p:nvPr/>
      </p:nvGrpSpPr>
      <p:grpSpPr>
        <a:xfrm>
          <a:off x="0" y="0"/>
          <a:ext cx="0" cy="0"/>
          <a:chOff x="0" y="0"/>
          <a:chExt cx="0" cy="0"/>
        </a:xfrm>
      </p:grpSpPr>
      <p:grpSp>
        <p:nvGrpSpPr>
          <p:cNvPr id="60" name="Group 59"/>
          <p:cNvGrpSpPr/>
          <p:nvPr/>
        </p:nvGrpSpPr>
        <p:grpSpPr>
          <a:xfrm>
            <a:off x="0" y="6423301"/>
            <a:ext cx="12192000" cy="440414"/>
            <a:chOff x="0" y="3503775"/>
            <a:chExt cx="12192000" cy="440414"/>
          </a:xfrm>
        </p:grpSpPr>
        <p:sp>
          <p:nvSpPr>
            <p:cNvPr id="61" name="Rectangle 60"/>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62"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Freeform 62"/>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5" name="Oval 64"/>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Oval 65"/>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7" name="Oval 66"/>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8" name="Oval 67"/>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Oval 68"/>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0" name="Oval 69"/>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1" name="Oval 70"/>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2" name="Oval 71"/>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3" name="Freeform 72"/>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430395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Orange with Branding">
    <p:bg>
      <p:bgPr>
        <a:solidFill>
          <a:schemeClr val="accent1"/>
        </a:solidFill>
        <a:effectLst/>
      </p:bgPr>
    </p:bg>
    <p:spTree>
      <p:nvGrpSpPr>
        <p:cNvPr id="1" name=""/>
        <p:cNvGrpSpPr/>
        <p:nvPr/>
      </p:nvGrpSpPr>
      <p:grpSpPr>
        <a:xfrm>
          <a:off x="0" y="0"/>
          <a:ext cx="0" cy="0"/>
          <a:chOff x="0" y="0"/>
          <a:chExt cx="0" cy="0"/>
        </a:xfrm>
      </p:grpSpPr>
      <p:sp>
        <p:nvSpPr>
          <p:cNvPr id="33" name="Rectangle 32"/>
          <p:cNvSpPr/>
          <p:nvPr/>
        </p:nvSpPr>
        <p:spPr>
          <a:xfrm>
            <a:off x="0" y="6385078"/>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grpSp>
        <p:nvGrpSpPr>
          <p:cNvPr id="62" name="Group 61"/>
          <p:cNvGrpSpPr/>
          <p:nvPr/>
        </p:nvGrpSpPr>
        <p:grpSpPr>
          <a:xfrm>
            <a:off x="0" y="6423301"/>
            <a:ext cx="12192000" cy="440414"/>
            <a:chOff x="0" y="3503775"/>
            <a:chExt cx="12192000" cy="440414"/>
          </a:xfrm>
        </p:grpSpPr>
        <p:sp>
          <p:nvSpPr>
            <p:cNvPr id="63" name="Rectangle 62"/>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64"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5" name="Freeform 64"/>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7" name="Oval 66"/>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8" name="Oval 67"/>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Oval 68"/>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0" name="Oval 69"/>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1" name="Oval 70"/>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2" name="Oval 71"/>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3" name="Oval 72"/>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4" name="Oval 73"/>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5" name="Freeform 74"/>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1313168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45283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Orang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899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51" name="Group 50"/>
          <p:cNvGrpSpPr/>
          <p:nvPr/>
        </p:nvGrpSpPr>
        <p:grpSpPr>
          <a:xfrm>
            <a:off x="0" y="6423301"/>
            <a:ext cx="12192000" cy="440414"/>
            <a:chOff x="0" y="3503775"/>
            <a:chExt cx="12192000" cy="440414"/>
          </a:xfrm>
        </p:grpSpPr>
        <p:sp>
          <p:nvSpPr>
            <p:cNvPr id="52" name="Rectangle 51"/>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53"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Freeform 53"/>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5"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Oval 55"/>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Oval 56"/>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Oval 57"/>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Oval 58"/>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0" name="Oval 59"/>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Oval 60"/>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2" name="Oval 61"/>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Oval 62"/>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Freeform 63"/>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17322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3055052"/>
            <a:ext cx="11151917"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390829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51" name="Group 50"/>
          <p:cNvGrpSpPr/>
          <p:nvPr/>
        </p:nvGrpSpPr>
        <p:grpSpPr>
          <a:xfrm>
            <a:off x="0" y="6423301"/>
            <a:ext cx="12192000" cy="440414"/>
            <a:chOff x="0" y="3503775"/>
            <a:chExt cx="12192000" cy="440414"/>
          </a:xfrm>
        </p:grpSpPr>
        <p:sp>
          <p:nvSpPr>
            <p:cNvPr id="52" name="Rectangle 51"/>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53"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Freeform 53"/>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5"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Oval 55"/>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Oval 56"/>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Oval 57"/>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Oval 58"/>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0" name="Oval 59"/>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Oval 60"/>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2" name="Oval 61"/>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Oval 62"/>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Freeform 63"/>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2804555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0" name="Group 49"/>
          <p:cNvGrpSpPr/>
          <p:nvPr/>
        </p:nvGrpSpPr>
        <p:grpSpPr>
          <a:xfrm>
            <a:off x="0" y="6423301"/>
            <a:ext cx="12192000" cy="440414"/>
            <a:chOff x="0" y="3503775"/>
            <a:chExt cx="12192000" cy="440414"/>
          </a:xfrm>
        </p:grpSpPr>
        <p:sp>
          <p:nvSpPr>
            <p:cNvPr id="51" name="Rectangle 50"/>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52"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Freeform 52"/>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5" name="Oval 54"/>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Oval 55"/>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Oval 56"/>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Oval 57"/>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Oval 58"/>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0" name="Oval 59"/>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Oval 60"/>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2" name="Oval 61"/>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Freeform 62"/>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25648707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0" name="Group 49"/>
          <p:cNvGrpSpPr/>
          <p:nvPr/>
        </p:nvGrpSpPr>
        <p:grpSpPr>
          <a:xfrm>
            <a:off x="0" y="6423301"/>
            <a:ext cx="12192000" cy="440414"/>
            <a:chOff x="0" y="3503775"/>
            <a:chExt cx="12192000" cy="440414"/>
          </a:xfrm>
        </p:grpSpPr>
        <p:sp>
          <p:nvSpPr>
            <p:cNvPr id="51" name="Rectangle 50"/>
            <p:cNvSpPr/>
            <p:nvPr/>
          </p:nvSpPr>
          <p:spPr>
            <a:xfrm>
              <a:off x="0" y="3509967"/>
              <a:ext cx="12192000" cy="42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rPr>
                <a:t>Windows Game On</a:t>
              </a:r>
            </a:p>
          </p:txBody>
        </p:sp>
        <p:sp>
          <p:nvSpPr>
            <p:cNvPr id="52" name="Pac n Dots"/>
            <p:cNvSpPr/>
            <p:nvPr/>
          </p:nvSpPr>
          <p:spPr>
            <a:xfrm>
              <a:off x="10206856" y="3537848"/>
              <a:ext cx="439706" cy="372266"/>
            </a:xfrm>
            <a:custGeom>
              <a:avLst/>
              <a:gdLst>
                <a:gd name="connsiteX0" fmla="*/ 1736725 w 1887855"/>
                <a:gd name="connsiteY0" fmla="*/ 653098 h 1598296"/>
                <a:gd name="connsiteX1" fmla="*/ 1887855 w 1887855"/>
                <a:gd name="connsiteY1" fmla="*/ 804228 h 1598296"/>
                <a:gd name="connsiteX2" fmla="*/ 1736725 w 1887855"/>
                <a:gd name="connsiteY2" fmla="*/ 955358 h 1598296"/>
                <a:gd name="connsiteX3" fmla="*/ 1585595 w 1887855"/>
                <a:gd name="connsiteY3" fmla="*/ 804228 h 1598296"/>
                <a:gd name="connsiteX4" fmla="*/ 1736725 w 1887855"/>
                <a:gd name="connsiteY4" fmla="*/ 653098 h 1598296"/>
                <a:gd name="connsiteX5" fmla="*/ 1236981 w 1887855"/>
                <a:gd name="connsiteY5" fmla="*/ 653098 h 1598296"/>
                <a:gd name="connsiteX6" fmla="*/ 1388111 w 1887855"/>
                <a:gd name="connsiteY6" fmla="*/ 804228 h 1598296"/>
                <a:gd name="connsiteX7" fmla="*/ 1236981 w 1887855"/>
                <a:gd name="connsiteY7" fmla="*/ 955358 h 1598296"/>
                <a:gd name="connsiteX8" fmla="*/ 1085851 w 1887855"/>
                <a:gd name="connsiteY8" fmla="*/ 804228 h 1598296"/>
                <a:gd name="connsiteX9" fmla="*/ 1236981 w 1887855"/>
                <a:gd name="connsiteY9" fmla="*/ 653098 h 1598296"/>
                <a:gd name="connsiteX10" fmla="*/ 799148 w 1887855"/>
                <a:gd name="connsiteY10" fmla="*/ 0 h 1598296"/>
                <a:gd name="connsiteX11" fmla="*/ 1245959 w 1887855"/>
                <a:gd name="connsiteY11" fmla="*/ 136482 h 1598296"/>
                <a:gd name="connsiteX12" fmla="*/ 1353791 w 1887855"/>
                <a:gd name="connsiteY12" fmla="*/ 225451 h 1598296"/>
                <a:gd name="connsiteX13" fmla="*/ 780094 w 1887855"/>
                <a:gd name="connsiteY13" fmla="*/ 799148 h 1598296"/>
                <a:gd name="connsiteX14" fmla="*/ 1353791 w 1887855"/>
                <a:gd name="connsiteY14" fmla="*/ 1372845 h 1598296"/>
                <a:gd name="connsiteX15" fmla="*/ 1245959 w 1887855"/>
                <a:gd name="connsiteY15" fmla="*/ 1461814 h 1598296"/>
                <a:gd name="connsiteX16" fmla="*/ 799148 w 1887855"/>
                <a:gd name="connsiteY16" fmla="*/ 1598296 h 1598296"/>
                <a:gd name="connsiteX17" fmla="*/ 0 w 1887855"/>
                <a:gd name="connsiteY17" fmla="*/ 799148 h 1598296"/>
                <a:gd name="connsiteX18" fmla="*/ 799148 w 1887855"/>
                <a:gd name="connsiteY18" fmla="*/ 0 h 159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7855" h="1598296">
                  <a:moveTo>
                    <a:pt x="1736725" y="653098"/>
                  </a:moveTo>
                  <a:cubicBezTo>
                    <a:pt x="1820192" y="653098"/>
                    <a:pt x="1887855" y="720761"/>
                    <a:pt x="1887855" y="804228"/>
                  </a:cubicBezTo>
                  <a:cubicBezTo>
                    <a:pt x="1887855" y="887695"/>
                    <a:pt x="1820192" y="955358"/>
                    <a:pt x="1736725" y="955358"/>
                  </a:cubicBezTo>
                  <a:cubicBezTo>
                    <a:pt x="1653258" y="955358"/>
                    <a:pt x="1585595" y="887695"/>
                    <a:pt x="1585595" y="804228"/>
                  </a:cubicBezTo>
                  <a:cubicBezTo>
                    <a:pt x="1585595" y="720761"/>
                    <a:pt x="1653258" y="653098"/>
                    <a:pt x="1736725" y="653098"/>
                  </a:cubicBezTo>
                  <a:close/>
                  <a:moveTo>
                    <a:pt x="1236981" y="653098"/>
                  </a:moveTo>
                  <a:cubicBezTo>
                    <a:pt x="1320448" y="653098"/>
                    <a:pt x="1388111" y="720761"/>
                    <a:pt x="1388111" y="804228"/>
                  </a:cubicBezTo>
                  <a:cubicBezTo>
                    <a:pt x="1388111" y="887695"/>
                    <a:pt x="1320448" y="955358"/>
                    <a:pt x="1236981" y="955358"/>
                  </a:cubicBezTo>
                  <a:cubicBezTo>
                    <a:pt x="1153514" y="955358"/>
                    <a:pt x="1085851" y="887695"/>
                    <a:pt x="1085851" y="804228"/>
                  </a:cubicBezTo>
                  <a:cubicBezTo>
                    <a:pt x="1085851" y="720761"/>
                    <a:pt x="1153514" y="653098"/>
                    <a:pt x="1236981" y="653098"/>
                  </a:cubicBezTo>
                  <a:close/>
                  <a:moveTo>
                    <a:pt x="799148" y="0"/>
                  </a:moveTo>
                  <a:cubicBezTo>
                    <a:pt x="964657" y="0"/>
                    <a:pt x="1118414" y="50315"/>
                    <a:pt x="1245959" y="136482"/>
                  </a:cubicBezTo>
                  <a:lnTo>
                    <a:pt x="1353791" y="225451"/>
                  </a:lnTo>
                  <a:lnTo>
                    <a:pt x="780094" y="799148"/>
                  </a:lnTo>
                  <a:lnTo>
                    <a:pt x="1353791" y="1372845"/>
                  </a:lnTo>
                  <a:lnTo>
                    <a:pt x="1245959" y="1461814"/>
                  </a:lnTo>
                  <a:cubicBezTo>
                    <a:pt x="1118414" y="1547982"/>
                    <a:pt x="964657" y="1598296"/>
                    <a:pt x="799148" y="1598296"/>
                  </a:cubicBezTo>
                  <a:cubicBezTo>
                    <a:pt x="357791" y="1598296"/>
                    <a:pt x="0" y="1240505"/>
                    <a:pt x="0" y="799148"/>
                  </a:cubicBezTo>
                  <a:cubicBezTo>
                    <a:pt x="0" y="357791"/>
                    <a:pt x="357791" y="0"/>
                    <a:pt x="79914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Freeform 52"/>
            <p:cNvSpPr/>
            <p:nvPr/>
          </p:nvSpPr>
          <p:spPr>
            <a:xfrm>
              <a:off x="6039050" y="3510065"/>
              <a:ext cx="4056454" cy="427839"/>
            </a:xfrm>
            <a:custGeom>
              <a:avLst/>
              <a:gdLst>
                <a:gd name="connsiteX0" fmla="*/ 3979958 w 4056454"/>
                <a:gd name="connsiteY0" fmla="*/ 361632 h 427839"/>
                <a:gd name="connsiteX1" fmla="*/ 4056454 w 4056454"/>
                <a:gd name="connsiteY1" fmla="*/ 361632 h 427839"/>
                <a:gd name="connsiteX2" fmla="*/ 4056454 w 4056454"/>
                <a:gd name="connsiteY2" fmla="*/ 427839 h 427839"/>
                <a:gd name="connsiteX3" fmla="*/ 3979958 w 4056454"/>
                <a:gd name="connsiteY3" fmla="*/ 427839 h 427839"/>
                <a:gd name="connsiteX4" fmla="*/ 3367988 w 4056454"/>
                <a:gd name="connsiteY4" fmla="*/ 361632 h 427839"/>
                <a:gd name="connsiteX5" fmla="*/ 3444484 w 4056454"/>
                <a:gd name="connsiteY5" fmla="*/ 361632 h 427839"/>
                <a:gd name="connsiteX6" fmla="*/ 3444484 w 4056454"/>
                <a:gd name="connsiteY6" fmla="*/ 427839 h 427839"/>
                <a:gd name="connsiteX7" fmla="*/ 3367988 w 4056454"/>
                <a:gd name="connsiteY7" fmla="*/ 427839 h 427839"/>
                <a:gd name="connsiteX8" fmla="*/ 299248 w 4056454"/>
                <a:gd name="connsiteY8" fmla="*/ 213170 h 427839"/>
                <a:gd name="connsiteX9" fmla="*/ 299248 w 4056454"/>
                <a:gd name="connsiteY9" fmla="*/ 273667 h 427839"/>
                <a:gd name="connsiteX10" fmla="*/ 359745 w 4056454"/>
                <a:gd name="connsiteY10" fmla="*/ 273667 h 427839"/>
                <a:gd name="connsiteX11" fmla="*/ 359745 w 4056454"/>
                <a:gd name="connsiteY11" fmla="*/ 213170 h 427839"/>
                <a:gd name="connsiteX12" fmla="*/ 179621 w 4056454"/>
                <a:gd name="connsiteY12" fmla="*/ 213170 h 427839"/>
                <a:gd name="connsiteX13" fmla="*/ 179621 w 4056454"/>
                <a:gd name="connsiteY13" fmla="*/ 273667 h 427839"/>
                <a:gd name="connsiteX14" fmla="*/ 240119 w 4056454"/>
                <a:gd name="connsiteY14" fmla="*/ 273667 h 427839"/>
                <a:gd name="connsiteX15" fmla="*/ 240119 w 4056454"/>
                <a:gd name="connsiteY15" fmla="*/ 213170 h 427839"/>
                <a:gd name="connsiteX16" fmla="*/ 2834574 w 4056454"/>
                <a:gd name="connsiteY16" fmla="*/ 148742 h 427839"/>
                <a:gd name="connsiteX17" fmla="*/ 2775817 w 4056454"/>
                <a:gd name="connsiteY17" fmla="*/ 207500 h 427839"/>
                <a:gd name="connsiteX18" fmla="*/ 2834574 w 4056454"/>
                <a:gd name="connsiteY18" fmla="*/ 266257 h 427839"/>
                <a:gd name="connsiteX19" fmla="*/ 2893332 w 4056454"/>
                <a:gd name="connsiteY19" fmla="*/ 207500 h 427839"/>
                <a:gd name="connsiteX20" fmla="*/ 2834574 w 4056454"/>
                <a:gd name="connsiteY20" fmla="*/ 148742 h 427839"/>
                <a:gd name="connsiteX21" fmla="*/ 3750469 w 4056454"/>
                <a:gd name="connsiteY21" fmla="*/ 132144 h 427839"/>
                <a:gd name="connsiteX22" fmla="*/ 3750469 w 4056454"/>
                <a:gd name="connsiteY22" fmla="*/ 208640 h 427839"/>
                <a:gd name="connsiteX23" fmla="*/ 3826965 w 4056454"/>
                <a:gd name="connsiteY23" fmla="*/ 208640 h 427839"/>
                <a:gd name="connsiteX24" fmla="*/ 3826965 w 4056454"/>
                <a:gd name="connsiteY24" fmla="*/ 132144 h 427839"/>
                <a:gd name="connsiteX25" fmla="*/ 3597477 w 4056454"/>
                <a:gd name="connsiteY25" fmla="*/ 132144 h 427839"/>
                <a:gd name="connsiteX26" fmla="*/ 3597477 w 4056454"/>
                <a:gd name="connsiteY26" fmla="*/ 208640 h 427839"/>
                <a:gd name="connsiteX27" fmla="*/ 3673973 w 4056454"/>
                <a:gd name="connsiteY27" fmla="*/ 208640 h 427839"/>
                <a:gd name="connsiteX28" fmla="*/ 3673973 w 4056454"/>
                <a:gd name="connsiteY28" fmla="*/ 132144 h 427839"/>
                <a:gd name="connsiteX29" fmla="*/ 181493 w 4056454"/>
                <a:gd name="connsiteY29" fmla="*/ 95056 h 427839"/>
                <a:gd name="connsiteX30" fmla="*/ 358953 w 4056454"/>
                <a:gd name="connsiteY30" fmla="*/ 95056 h 427839"/>
                <a:gd name="connsiteX31" fmla="*/ 358953 w 4056454"/>
                <a:gd name="connsiteY31" fmla="*/ 155553 h 427839"/>
                <a:gd name="connsiteX32" fmla="*/ 419451 w 4056454"/>
                <a:gd name="connsiteY32" fmla="*/ 155553 h 427839"/>
                <a:gd name="connsiteX33" fmla="*/ 419451 w 4056454"/>
                <a:gd name="connsiteY33" fmla="*/ 216051 h 427839"/>
                <a:gd name="connsiteX34" fmla="*/ 479948 w 4056454"/>
                <a:gd name="connsiteY34" fmla="*/ 216051 h 427839"/>
                <a:gd name="connsiteX35" fmla="*/ 479948 w 4056454"/>
                <a:gd name="connsiteY35" fmla="*/ 276549 h 427839"/>
                <a:gd name="connsiteX36" fmla="*/ 539870 w 4056454"/>
                <a:gd name="connsiteY36" fmla="*/ 276549 h 427839"/>
                <a:gd name="connsiteX37" fmla="*/ 539870 w 4056454"/>
                <a:gd name="connsiteY37" fmla="*/ 337046 h 427839"/>
                <a:gd name="connsiteX38" fmla="*/ 539870 w 4056454"/>
                <a:gd name="connsiteY38" fmla="*/ 397544 h 427839"/>
                <a:gd name="connsiteX39" fmla="*/ 479372 w 4056454"/>
                <a:gd name="connsiteY39" fmla="*/ 397544 h 427839"/>
                <a:gd name="connsiteX40" fmla="*/ 479372 w 4056454"/>
                <a:gd name="connsiteY40" fmla="*/ 337046 h 427839"/>
                <a:gd name="connsiteX41" fmla="*/ 419162 w 4056454"/>
                <a:gd name="connsiteY41" fmla="*/ 337046 h 427839"/>
                <a:gd name="connsiteX42" fmla="*/ 419162 w 4056454"/>
                <a:gd name="connsiteY42" fmla="*/ 397543 h 427839"/>
                <a:gd name="connsiteX43" fmla="*/ 419018 w 4056454"/>
                <a:gd name="connsiteY43" fmla="*/ 397543 h 427839"/>
                <a:gd name="connsiteX44" fmla="*/ 419018 w 4056454"/>
                <a:gd name="connsiteY44" fmla="*/ 427839 h 427839"/>
                <a:gd name="connsiteX45" fmla="*/ 358521 w 4056454"/>
                <a:gd name="connsiteY45" fmla="*/ 427839 h 427839"/>
                <a:gd name="connsiteX46" fmla="*/ 358521 w 4056454"/>
                <a:gd name="connsiteY46" fmla="*/ 397543 h 427839"/>
                <a:gd name="connsiteX47" fmla="*/ 181204 w 4056454"/>
                <a:gd name="connsiteY47" fmla="*/ 397543 h 427839"/>
                <a:gd name="connsiteX48" fmla="*/ 181204 w 4056454"/>
                <a:gd name="connsiteY48" fmla="*/ 427839 h 427839"/>
                <a:gd name="connsiteX49" fmla="*/ 120707 w 4056454"/>
                <a:gd name="connsiteY49" fmla="*/ 427839 h 427839"/>
                <a:gd name="connsiteX50" fmla="*/ 120707 w 4056454"/>
                <a:gd name="connsiteY50" fmla="*/ 391782 h 427839"/>
                <a:gd name="connsiteX51" fmla="*/ 120707 w 4056454"/>
                <a:gd name="connsiteY51" fmla="*/ 337046 h 427839"/>
                <a:gd name="connsiteX52" fmla="*/ 60498 w 4056454"/>
                <a:gd name="connsiteY52" fmla="*/ 337046 h 427839"/>
                <a:gd name="connsiteX53" fmla="*/ 60498 w 4056454"/>
                <a:gd name="connsiteY53" fmla="*/ 397544 h 427839"/>
                <a:gd name="connsiteX54" fmla="*/ 0 w 4056454"/>
                <a:gd name="connsiteY54" fmla="*/ 397544 h 427839"/>
                <a:gd name="connsiteX55" fmla="*/ 0 w 4056454"/>
                <a:gd name="connsiteY55" fmla="*/ 337046 h 427839"/>
                <a:gd name="connsiteX56" fmla="*/ 0 w 4056454"/>
                <a:gd name="connsiteY56" fmla="*/ 276549 h 427839"/>
                <a:gd name="connsiteX57" fmla="*/ 60498 w 4056454"/>
                <a:gd name="connsiteY57" fmla="*/ 276549 h 427839"/>
                <a:gd name="connsiteX58" fmla="*/ 60498 w 4056454"/>
                <a:gd name="connsiteY58" fmla="*/ 216051 h 427839"/>
                <a:gd name="connsiteX59" fmla="*/ 120995 w 4056454"/>
                <a:gd name="connsiteY59" fmla="*/ 216051 h 427839"/>
                <a:gd name="connsiteX60" fmla="*/ 120995 w 4056454"/>
                <a:gd name="connsiteY60" fmla="*/ 155553 h 427839"/>
                <a:gd name="connsiteX61" fmla="*/ 181493 w 4056454"/>
                <a:gd name="connsiteY61" fmla="*/ 155553 h 427839"/>
                <a:gd name="connsiteX62" fmla="*/ 2027699 w 4056454"/>
                <a:gd name="connsiteY62" fmla="*/ 73316 h 427839"/>
                <a:gd name="connsiteX63" fmla="*/ 2039952 w 4056454"/>
                <a:gd name="connsiteY63" fmla="*/ 78391 h 427839"/>
                <a:gd name="connsiteX64" fmla="*/ 2104391 w 4056454"/>
                <a:gd name="connsiteY64" fmla="*/ 142830 h 427839"/>
                <a:gd name="connsiteX65" fmla="*/ 2119054 w 4056454"/>
                <a:gd name="connsiteY65" fmla="*/ 137382 h 427839"/>
                <a:gd name="connsiteX66" fmla="*/ 2122665 w 4056454"/>
                <a:gd name="connsiteY66" fmla="*/ 119497 h 427839"/>
                <a:gd name="connsiteX67" fmla="*/ 2180927 w 4056454"/>
                <a:gd name="connsiteY67" fmla="*/ 80879 h 427839"/>
                <a:gd name="connsiteX68" fmla="*/ 2244157 w 4056454"/>
                <a:gd name="connsiteY68" fmla="*/ 144109 h 427839"/>
                <a:gd name="connsiteX69" fmla="*/ 2205539 w 4056454"/>
                <a:gd name="connsiteY69" fmla="*/ 202371 h 427839"/>
                <a:gd name="connsiteX70" fmla="*/ 2189464 w 4056454"/>
                <a:gd name="connsiteY70" fmla="*/ 205617 h 427839"/>
                <a:gd name="connsiteX71" fmla="*/ 2183427 w 4056454"/>
                <a:gd name="connsiteY71" fmla="*/ 221866 h 427839"/>
                <a:gd name="connsiteX72" fmla="*/ 2250532 w 4056454"/>
                <a:gd name="connsiteY72" fmla="*/ 288970 h 427839"/>
                <a:gd name="connsiteX73" fmla="*/ 2250532 w 4056454"/>
                <a:gd name="connsiteY73" fmla="*/ 313476 h 427839"/>
                <a:gd name="connsiteX74" fmla="*/ 2184068 w 4056454"/>
                <a:gd name="connsiteY74" fmla="*/ 379939 h 427839"/>
                <a:gd name="connsiteX75" fmla="*/ 2169060 w 4056454"/>
                <a:gd name="connsiteY75" fmla="*/ 374363 h 427839"/>
                <a:gd name="connsiteX76" fmla="*/ 2165815 w 4056454"/>
                <a:gd name="connsiteY76" fmla="*/ 358288 h 427839"/>
                <a:gd name="connsiteX77" fmla="*/ 2107553 w 4056454"/>
                <a:gd name="connsiteY77" fmla="*/ 319670 h 427839"/>
                <a:gd name="connsiteX78" fmla="*/ 2044323 w 4056454"/>
                <a:gd name="connsiteY78" fmla="*/ 382901 h 427839"/>
                <a:gd name="connsiteX79" fmla="*/ 2055122 w 4056454"/>
                <a:gd name="connsiteY79" fmla="*/ 418254 h 427839"/>
                <a:gd name="connsiteX80" fmla="*/ 2066762 w 4056454"/>
                <a:gd name="connsiteY80" fmla="*/ 427839 h 427839"/>
                <a:gd name="connsiteX81" fmla="*/ 1915619 w 4056454"/>
                <a:gd name="connsiteY81" fmla="*/ 427839 h 427839"/>
                <a:gd name="connsiteX82" fmla="*/ 1803061 w 4056454"/>
                <a:gd name="connsiteY82" fmla="*/ 315282 h 427839"/>
                <a:gd name="connsiteX83" fmla="*/ 1803061 w 4056454"/>
                <a:gd name="connsiteY83" fmla="*/ 290777 h 427839"/>
                <a:gd name="connsiteX84" fmla="*/ 1870945 w 4056454"/>
                <a:gd name="connsiteY84" fmla="*/ 222892 h 427839"/>
                <a:gd name="connsiteX85" fmla="*/ 1881072 w 4056454"/>
                <a:gd name="connsiteY85" fmla="*/ 226655 h 427839"/>
                <a:gd name="connsiteX86" fmla="*/ 1884317 w 4056454"/>
                <a:gd name="connsiteY86" fmla="*/ 242730 h 427839"/>
                <a:gd name="connsiteX87" fmla="*/ 1942579 w 4056454"/>
                <a:gd name="connsiteY87" fmla="*/ 281348 h 427839"/>
                <a:gd name="connsiteX88" fmla="*/ 2005810 w 4056454"/>
                <a:gd name="connsiteY88" fmla="*/ 218117 h 427839"/>
                <a:gd name="connsiteX89" fmla="*/ 1967191 w 4056454"/>
                <a:gd name="connsiteY89" fmla="*/ 159856 h 427839"/>
                <a:gd name="connsiteX90" fmla="*/ 1949306 w 4056454"/>
                <a:gd name="connsiteY90" fmla="*/ 156245 h 427839"/>
                <a:gd name="connsiteX91" fmla="*/ 1946133 w 4056454"/>
                <a:gd name="connsiteY91" fmla="*/ 147704 h 427839"/>
                <a:gd name="connsiteX92" fmla="*/ 2015447 w 4056454"/>
                <a:gd name="connsiteY92" fmla="*/ 78391 h 427839"/>
                <a:gd name="connsiteX93" fmla="*/ 2027699 w 4056454"/>
                <a:gd name="connsiteY93" fmla="*/ 73316 h 427839"/>
                <a:gd name="connsiteX94" fmla="*/ 358953 w 4056454"/>
                <a:gd name="connsiteY94" fmla="*/ 34558 h 427839"/>
                <a:gd name="connsiteX95" fmla="*/ 419451 w 4056454"/>
                <a:gd name="connsiteY95" fmla="*/ 34558 h 427839"/>
                <a:gd name="connsiteX96" fmla="*/ 419451 w 4056454"/>
                <a:gd name="connsiteY96" fmla="*/ 95055 h 427839"/>
                <a:gd name="connsiteX97" fmla="*/ 358953 w 4056454"/>
                <a:gd name="connsiteY97" fmla="*/ 95055 h 427839"/>
                <a:gd name="connsiteX98" fmla="*/ 120995 w 4056454"/>
                <a:gd name="connsiteY98" fmla="*/ 34558 h 427839"/>
                <a:gd name="connsiteX99" fmla="*/ 181493 w 4056454"/>
                <a:gd name="connsiteY99" fmla="*/ 34558 h 427839"/>
                <a:gd name="connsiteX100" fmla="*/ 181493 w 4056454"/>
                <a:gd name="connsiteY100" fmla="*/ 95056 h 427839"/>
                <a:gd name="connsiteX101" fmla="*/ 120995 w 4056454"/>
                <a:gd name="connsiteY101" fmla="*/ 95056 h 427839"/>
                <a:gd name="connsiteX102" fmla="*/ 3367988 w 4056454"/>
                <a:gd name="connsiteY102" fmla="*/ 0 h 427839"/>
                <a:gd name="connsiteX103" fmla="*/ 3444484 w 4056454"/>
                <a:gd name="connsiteY103" fmla="*/ 0 h 427839"/>
                <a:gd name="connsiteX104" fmla="*/ 3444484 w 4056454"/>
                <a:gd name="connsiteY104" fmla="*/ 55648 h 427839"/>
                <a:gd name="connsiteX105" fmla="*/ 3444484 w 4056454"/>
                <a:gd name="connsiteY105" fmla="*/ 132144 h 427839"/>
                <a:gd name="connsiteX106" fmla="*/ 3520980 w 4056454"/>
                <a:gd name="connsiteY106" fmla="*/ 132144 h 427839"/>
                <a:gd name="connsiteX107" fmla="*/ 3520980 w 4056454"/>
                <a:gd name="connsiteY107" fmla="*/ 55648 h 427839"/>
                <a:gd name="connsiteX108" fmla="*/ 3597477 w 4056454"/>
                <a:gd name="connsiteY108" fmla="*/ 55648 h 427839"/>
                <a:gd name="connsiteX109" fmla="*/ 3597477 w 4056454"/>
                <a:gd name="connsiteY109" fmla="*/ 0 h 427839"/>
                <a:gd name="connsiteX110" fmla="*/ 3826965 w 4056454"/>
                <a:gd name="connsiteY110" fmla="*/ 0 h 427839"/>
                <a:gd name="connsiteX111" fmla="*/ 3826965 w 4056454"/>
                <a:gd name="connsiteY111" fmla="*/ 55648 h 427839"/>
                <a:gd name="connsiteX112" fmla="*/ 3903462 w 4056454"/>
                <a:gd name="connsiteY112" fmla="*/ 55648 h 427839"/>
                <a:gd name="connsiteX113" fmla="*/ 3903462 w 4056454"/>
                <a:gd name="connsiteY113" fmla="*/ 132144 h 427839"/>
                <a:gd name="connsiteX114" fmla="*/ 3979958 w 4056454"/>
                <a:gd name="connsiteY114" fmla="*/ 132144 h 427839"/>
                <a:gd name="connsiteX115" fmla="*/ 3979958 w 4056454"/>
                <a:gd name="connsiteY115" fmla="*/ 55648 h 427839"/>
                <a:gd name="connsiteX116" fmla="*/ 3979958 w 4056454"/>
                <a:gd name="connsiteY116" fmla="*/ 0 h 427839"/>
                <a:gd name="connsiteX117" fmla="*/ 4056454 w 4056454"/>
                <a:gd name="connsiteY117" fmla="*/ 0 h 427839"/>
                <a:gd name="connsiteX118" fmla="*/ 4056454 w 4056454"/>
                <a:gd name="connsiteY118" fmla="*/ 55648 h 427839"/>
                <a:gd name="connsiteX119" fmla="*/ 4056454 w 4056454"/>
                <a:gd name="connsiteY119" fmla="*/ 132144 h 427839"/>
                <a:gd name="connsiteX120" fmla="*/ 4056454 w 4056454"/>
                <a:gd name="connsiteY120" fmla="*/ 208640 h 427839"/>
                <a:gd name="connsiteX121" fmla="*/ 4056454 w 4056454"/>
                <a:gd name="connsiteY121" fmla="*/ 285136 h 427839"/>
                <a:gd name="connsiteX122" fmla="*/ 3979958 w 4056454"/>
                <a:gd name="connsiteY122" fmla="*/ 285136 h 427839"/>
                <a:gd name="connsiteX123" fmla="*/ 3979958 w 4056454"/>
                <a:gd name="connsiteY123" fmla="*/ 361632 h 427839"/>
                <a:gd name="connsiteX124" fmla="*/ 3903462 w 4056454"/>
                <a:gd name="connsiteY124" fmla="*/ 361632 h 427839"/>
                <a:gd name="connsiteX125" fmla="*/ 3903462 w 4056454"/>
                <a:gd name="connsiteY125" fmla="*/ 427839 h 427839"/>
                <a:gd name="connsiteX126" fmla="*/ 3826965 w 4056454"/>
                <a:gd name="connsiteY126" fmla="*/ 427839 h 427839"/>
                <a:gd name="connsiteX127" fmla="*/ 3826965 w 4056454"/>
                <a:gd name="connsiteY127" fmla="*/ 361632 h 427839"/>
                <a:gd name="connsiteX128" fmla="*/ 3597477 w 4056454"/>
                <a:gd name="connsiteY128" fmla="*/ 361632 h 427839"/>
                <a:gd name="connsiteX129" fmla="*/ 3597477 w 4056454"/>
                <a:gd name="connsiteY129" fmla="*/ 427839 h 427839"/>
                <a:gd name="connsiteX130" fmla="*/ 3520980 w 4056454"/>
                <a:gd name="connsiteY130" fmla="*/ 427839 h 427839"/>
                <a:gd name="connsiteX131" fmla="*/ 3520980 w 4056454"/>
                <a:gd name="connsiteY131" fmla="*/ 361632 h 427839"/>
                <a:gd name="connsiteX132" fmla="*/ 3444484 w 4056454"/>
                <a:gd name="connsiteY132" fmla="*/ 361632 h 427839"/>
                <a:gd name="connsiteX133" fmla="*/ 3444484 w 4056454"/>
                <a:gd name="connsiteY133" fmla="*/ 285136 h 427839"/>
                <a:gd name="connsiteX134" fmla="*/ 3367988 w 4056454"/>
                <a:gd name="connsiteY134" fmla="*/ 285136 h 427839"/>
                <a:gd name="connsiteX135" fmla="*/ 3367988 w 4056454"/>
                <a:gd name="connsiteY135" fmla="*/ 208640 h 427839"/>
                <a:gd name="connsiteX136" fmla="*/ 3367988 w 4056454"/>
                <a:gd name="connsiteY136" fmla="*/ 132144 h 427839"/>
                <a:gd name="connsiteX137" fmla="*/ 3367988 w 4056454"/>
                <a:gd name="connsiteY137" fmla="*/ 55648 h 427839"/>
                <a:gd name="connsiteX138" fmla="*/ 2544798 w 4056454"/>
                <a:gd name="connsiteY138" fmla="*/ 0 h 427839"/>
                <a:gd name="connsiteX139" fmla="*/ 2674559 w 4056454"/>
                <a:gd name="connsiteY139" fmla="*/ 0 h 427839"/>
                <a:gd name="connsiteX140" fmla="*/ 2657140 w 4056454"/>
                <a:gd name="connsiteY140" fmla="*/ 12379 h 427839"/>
                <a:gd name="connsiteX141" fmla="*/ 2615752 w 4056454"/>
                <a:gd name="connsiteY141" fmla="*/ 60171 h 427839"/>
                <a:gd name="connsiteX142" fmla="*/ 2602597 w 4056454"/>
                <a:gd name="connsiteY142" fmla="*/ 84408 h 427839"/>
                <a:gd name="connsiteX143" fmla="*/ 3066552 w 4056454"/>
                <a:gd name="connsiteY143" fmla="*/ 84408 h 427839"/>
                <a:gd name="connsiteX144" fmla="*/ 3053397 w 4056454"/>
                <a:gd name="connsiteY144" fmla="*/ 60171 h 427839"/>
                <a:gd name="connsiteX145" fmla="*/ 3012009 w 4056454"/>
                <a:gd name="connsiteY145" fmla="*/ 12379 h 427839"/>
                <a:gd name="connsiteX146" fmla="*/ 2994590 w 4056454"/>
                <a:gd name="connsiteY146" fmla="*/ 0 h 427839"/>
                <a:gd name="connsiteX147" fmla="*/ 3129151 w 4056454"/>
                <a:gd name="connsiteY147" fmla="*/ 0 h 427839"/>
                <a:gd name="connsiteX148" fmla="*/ 3134830 w 4056454"/>
                <a:gd name="connsiteY148" fmla="*/ 6883 h 427839"/>
                <a:gd name="connsiteX149" fmla="*/ 3196176 w 4056454"/>
                <a:gd name="connsiteY149" fmla="*/ 207716 h 427839"/>
                <a:gd name="connsiteX150" fmla="*/ 3134830 w 4056454"/>
                <a:gd name="connsiteY150" fmla="*/ 408549 h 427839"/>
                <a:gd name="connsiteX151" fmla="*/ 3118914 w 4056454"/>
                <a:gd name="connsiteY151" fmla="*/ 427839 h 427839"/>
                <a:gd name="connsiteX152" fmla="*/ 2977391 w 4056454"/>
                <a:gd name="connsiteY152" fmla="*/ 427839 h 427839"/>
                <a:gd name="connsiteX153" fmla="*/ 2992465 w 4056454"/>
                <a:gd name="connsiteY153" fmla="*/ 419181 h 427839"/>
                <a:gd name="connsiteX154" fmla="*/ 3093104 w 4056454"/>
                <a:gd name="connsiteY154" fmla="*/ 260899 h 427839"/>
                <a:gd name="connsiteX155" fmla="*/ 3093481 w 4056454"/>
                <a:gd name="connsiteY155" fmla="*/ 257158 h 427839"/>
                <a:gd name="connsiteX156" fmla="*/ 2988527 w 4056454"/>
                <a:gd name="connsiteY156" fmla="*/ 257158 h 427839"/>
                <a:gd name="connsiteX157" fmla="*/ 2901887 w 4056454"/>
                <a:gd name="connsiteY157" fmla="*/ 343798 h 427839"/>
                <a:gd name="connsiteX158" fmla="*/ 2901887 w 4056454"/>
                <a:gd name="connsiteY158" fmla="*/ 427839 h 427839"/>
                <a:gd name="connsiteX159" fmla="*/ 2767261 w 4056454"/>
                <a:gd name="connsiteY159" fmla="*/ 427839 h 427839"/>
                <a:gd name="connsiteX160" fmla="*/ 2767261 w 4056454"/>
                <a:gd name="connsiteY160" fmla="*/ 345315 h 427839"/>
                <a:gd name="connsiteX161" fmla="*/ 2679104 w 4056454"/>
                <a:gd name="connsiteY161" fmla="*/ 257158 h 427839"/>
                <a:gd name="connsiteX162" fmla="*/ 2575668 w 4056454"/>
                <a:gd name="connsiteY162" fmla="*/ 257158 h 427839"/>
                <a:gd name="connsiteX163" fmla="*/ 2576045 w 4056454"/>
                <a:gd name="connsiteY163" fmla="*/ 260899 h 427839"/>
                <a:gd name="connsiteX164" fmla="*/ 2676684 w 4056454"/>
                <a:gd name="connsiteY164" fmla="*/ 419181 h 427839"/>
                <a:gd name="connsiteX165" fmla="*/ 2691759 w 4056454"/>
                <a:gd name="connsiteY165" fmla="*/ 427839 h 427839"/>
                <a:gd name="connsiteX166" fmla="*/ 2555035 w 4056454"/>
                <a:gd name="connsiteY166" fmla="*/ 427839 h 427839"/>
                <a:gd name="connsiteX167" fmla="*/ 2539119 w 4056454"/>
                <a:gd name="connsiteY167" fmla="*/ 408549 h 427839"/>
                <a:gd name="connsiteX168" fmla="*/ 2477773 w 4056454"/>
                <a:gd name="connsiteY168" fmla="*/ 207716 h 427839"/>
                <a:gd name="connsiteX169" fmla="*/ 2539119 w 4056454"/>
                <a:gd name="connsiteY169" fmla="*/ 6883 h 427839"/>
                <a:gd name="connsiteX170" fmla="*/ 660135 w 4056454"/>
                <a:gd name="connsiteY170" fmla="*/ 0 h 427839"/>
                <a:gd name="connsiteX171" fmla="*/ 779259 w 4056454"/>
                <a:gd name="connsiteY171" fmla="*/ 0 h 427839"/>
                <a:gd name="connsiteX172" fmla="*/ 779259 w 4056454"/>
                <a:gd name="connsiteY172" fmla="*/ 30248 h 427839"/>
                <a:gd name="connsiteX173" fmla="*/ 839757 w 4056454"/>
                <a:gd name="connsiteY173" fmla="*/ 30248 h 427839"/>
                <a:gd name="connsiteX174" fmla="*/ 839757 w 4056454"/>
                <a:gd name="connsiteY174" fmla="*/ 0 h 427839"/>
                <a:gd name="connsiteX175" fmla="*/ 898886 w 4056454"/>
                <a:gd name="connsiteY175" fmla="*/ 0 h 427839"/>
                <a:gd name="connsiteX176" fmla="*/ 898886 w 4056454"/>
                <a:gd name="connsiteY176" fmla="*/ 30248 h 427839"/>
                <a:gd name="connsiteX177" fmla="*/ 959383 w 4056454"/>
                <a:gd name="connsiteY177" fmla="*/ 30248 h 427839"/>
                <a:gd name="connsiteX178" fmla="*/ 959383 w 4056454"/>
                <a:gd name="connsiteY178" fmla="*/ 0 h 427839"/>
                <a:gd name="connsiteX179" fmla="*/ 1079586 w 4056454"/>
                <a:gd name="connsiteY179" fmla="*/ 0 h 427839"/>
                <a:gd name="connsiteX180" fmla="*/ 1079586 w 4056454"/>
                <a:gd name="connsiteY180" fmla="*/ 33130 h 427839"/>
                <a:gd name="connsiteX181" fmla="*/ 1139508 w 4056454"/>
                <a:gd name="connsiteY181" fmla="*/ 33130 h 427839"/>
                <a:gd name="connsiteX182" fmla="*/ 1139508 w 4056454"/>
                <a:gd name="connsiteY182" fmla="*/ 93627 h 427839"/>
                <a:gd name="connsiteX183" fmla="*/ 1139508 w 4056454"/>
                <a:gd name="connsiteY183" fmla="*/ 154125 h 427839"/>
                <a:gd name="connsiteX184" fmla="*/ 1079010 w 4056454"/>
                <a:gd name="connsiteY184" fmla="*/ 154125 h 427839"/>
                <a:gd name="connsiteX185" fmla="*/ 1079010 w 4056454"/>
                <a:gd name="connsiteY185" fmla="*/ 93627 h 427839"/>
                <a:gd name="connsiteX186" fmla="*/ 1018800 w 4056454"/>
                <a:gd name="connsiteY186" fmla="*/ 93627 h 427839"/>
                <a:gd name="connsiteX187" fmla="*/ 1018800 w 4056454"/>
                <a:gd name="connsiteY187" fmla="*/ 154124 h 427839"/>
                <a:gd name="connsiteX188" fmla="*/ 1018656 w 4056454"/>
                <a:gd name="connsiteY188" fmla="*/ 154124 h 427839"/>
                <a:gd name="connsiteX189" fmla="*/ 1018656 w 4056454"/>
                <a:gd name="connsiteY189" fmla="*/ 208860 h 427839"/>
                <a:gd name="connsiteX190" fmla="*/ 1079010 w 4056454"/>
                <a:gd name="connsiteY190" fmla="*/ 208860 h 427839"/>
                <a:gd name="connsiteX191" fmla="*/ 1079010 w 4056454"/>
                <a:gd name="connsiteY191" fmla="*/ 269358 h 427839"/>
                <a:gd name="connsiteX192" fmla="*/ 1018512 w 4056454"/>
                <a:gd name="connsiteY192" fmla="*/ 269358 h 427839"/>
                <a:gd name="connsiteX193" fmla="*/ 1018512 w 4056454"/>
                <a:gd name="connsiteY193" fmla="*/ 208860 h 427839"/>
                <a:gd name="connsiteX194" fmla="*/ 958159 w 4056454"/>
                <a:gd name="connsiteY194" fmla="*/ 208860 h 427839"/>
                <a:gd name="connsiteX195" fmla="*/ 958159 w 4056454"/>
                <a:gd name="connsiteY195" fmla="*/ 154124 h 427839"/>
                <a:gd name="connsiteX196" fmla="*/ 780842 w 4056454"/>
                <a:gd name="connsiteY196" fmla="*/ 154124 h 427839"/>
                <a:gd name="connsiteX197" fmla="*/ 780842 w 4056454"/>
                <a:gd name="connsiteY197" fmla="*/ 208860 h 427839"/>
                <a:gd name="connsiteX198" fmla="*/ 720633 w 4056454"/>
                <a:gd name="connsiteY198" fmla="*/ 208860 h 427839"/>
                <a:gd name="connsiteX199" fmla="*/ 720633 w 4056454"/>
                <a:gd name="connsiteY199" fmla="*/ 269358 h 427839"/>
                <a:gd name="connsiteX200" fmla="*/ 660135 w 4056454"/>
                <a:gd name="connsiteY200" fmla="*/ 269358 h 427839"/>
                <a:gd name="connsiteX201" fmla="*/ 660135 w 4056454"/>
                <a:gd name="connsiteY201" fmla="*/ 208860 h 427839"/>
                <a:gd name="connsiteX202" fmla="*/ 720345 w 4056454"/>
                <a:gd name="connsiteY202" fmla="*/ 208860 h 427839"/>
                <a:gd name="connsiteX203" fmla="*/ 720345 w 4056454"/>
                <a:gd name="connsiteY203" fmla="*/ 148363 h 427839"/>
                <a:gd name="connsiteX204" fmla="*/ 720345 w 4056454"/>
                <a:gd name="connsiteY204" fmla="*/ 93627 h 427839"/>
                <a:gd name="connsiteX205" fmla="*/ 660135 w 4056454"/>
                <a:gd name="connsiteY205" fmla="*/ 93627 h 427839"/>
                <a:gd name="connsiteX206" fmla="*/ 660135 w 4056454"/>
                <a:gd name="connsiteY206" fmla="*/ 154125 h 427839"/>
                <a:gd name="connsiteX207" fmla="*/ 599638 w 4056454"/>
                <a:gd name="connsiteY207" fmla="*/ 154125 h 427839"/>
                <a:gd name="connsiteX208" fmla="*/ 599638 w 4056454"/>
                <a:gd name="connsiteY208" fmla="*/ 93627 h 427839"/>
                <a:gd name="connsiteX209" fmla="*/ 599638 w 4056454"/>
                <a:gd name="connsiteY209" fmla="*/ 33130 h 427839"/>
                <a:gd name="connsiteX210" fmla="*/ 660135 w 4056454"/>
                <a:gd name="connsiteY210" fmla="*/ 33130 h 427839"/>
                <a:gd name="connsiteX211" fmla="*/ 419451 w 4056454"/>
                <a:gd name="connsiteY211" fmla="*/ 0 h 427839"/>
                <a:gd name="connsiteX212" fmla="*/ 479948 w 4056454"/>
                <a:gd name="connsiteY212" fmla="*/ 0 h 427839"/>
                <a:gd name="connsiteX213" fmla="*/ 479948 w 4056454"/>
                <a:gd name="connsiteY213" fmla="*/ 34558 h 427839"/>
                <a:gd name="connsiteX214" fmla="*/ 419451 w 4056454"/>
                <a:gd name="connsiteY214" fmla="*/ 34558 h 427839"/>
                <a:gd name="connsiteX215" fmla="*/ 60498 w 4056454"/>
                <a:gd name="connsiteY215" fmla="*/ 0 h 427839"/>
                <a:gd name="connsiteX216" fmla="*/ 120995 w 4056454"/>
                <a:gd name="connsiteY216" fmla="*/ 0 h 427839"/>
                <a:gd name="connsiteX217" fmla="*/ 120995 w 4056454"/>
                <a:gd name="connsiteY217" fmla="*/ 34558 h 427839"/>
                <a:gd name="connsiteX218" fmla="*/ 60498 w 4056454"/>
                <a:gd name="connsiteY218" fmla="*/ 34558 h 42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056454" h="427839">
                  <a:moveTo>
                    <a:pt x="3979958" y="361632"/>
                  </a:moveTo>
                  <a:lnTo>
                    <a:pt x="4056454" y="361632"/>
                  </a:lnTo>
                  <a:lnTo>
                    <a:pt x="4056454" y="427839"/>
                  </a:lnTo>
                  <a:lnTo>
                    <a:pt x="3979958" y="427839"/>
                  </a:lnTo>
                  <a:close/>
                  <a:moveTo>
                    <a:pt x="3367988" y="361632"/>
                  </a:moveTo>
                  <a:lnTo>
                    <a:pt x="3444484" y="361632"/>
                  </a:lnTo>
                  <a:lnTo>
                    <a:pt x="3444484" y="427839"/>
                  </a:lnTo>
                  <a:lnTo>
                    <a:pt x="3367988" y="427839"/>
                  </a:lnTo>
                  <a:close/>
                  <a:moveTo>
                    <a:pt x="299248" y="213170"/>
                  </a:moveTo>
                  <a:lnTo>
                    <a:pt x="299248" y="273667"/>
                  </a:lnTo>
                  <a:lnTo>
                    <a:pt x="359745" y="273667"/>
                  </a:lnTo>
                  <a:lnTo>
                    <a:pt x="359745" y="213170"/>
                  </a:lnTo>
                  <a:close/>
                  <a:moveTo>
                    <a:pt x="179621" y="213170"/>
                  </a:moveTo>
                  <a:lnTo>
                    <a:pt x="179621" y="273667"/>
                  </a:lnTo>
                  <a:lnTo>
                    <a:pt x="240119" y="273667"/>
                  </a:lnTo>
                  <a:lnTo>
                    <a:pt x="240119" y="213170"/>
                  </a:lnTo>
                  <a:close/>
                  <a:moveTo>
                    <a:pt x="2834574" y="148742"/>
                  </a:moveTo>
                  <a:cubicBezTo>
                    <a:pt x="2802123" y="148742"/>
                    <a:pt x="2775817" y="175049"/>
                    <a:pt x="2775817" y="207500"/>
                  </a:cubicBezTo>
                  <a:cubicBezTo>
                    <a:pt x="2775817" y="239951"/>
                    <a:pt x="2802123" y="266257"/>
                    <a:pt x="2834574" y="266257"/>
                  </a:cubicBezTo>
                  <a:cubicBezTo>
                    <a:pt x="2867025" y="266257"/>
                    <a:pt x="2893332" y="239951"/>
                    <a:pt x="2893332" y="207500"/>
                  </a:cubicBezTo>
                  <a:cubicBezTo>
                    <a:pt x="2893332" y="175049"/>
                    <a:pt x="2867025" y="148742"/>
                    <a:pt x="2834574" y="148742"/>
                  </a:cubicBezTo>
                  <a:close/>
                  <a:moveTo>
                    <a:pt x="3750469" y="132144"/>
                  </a:moveTo>
                  <a:lnTo>
                    <a:pt x="3750469" y="208640"/>
                  </a:lnTo>
                  <a:lnTo>
                    <a:pt x="3826965" y="208640"/>
                  </a:lnTo>
                  <a:lnTo>
                    <a:pt x="3826965" y="132144"/>
                  </a:lnTo>
                  <a:close/>
                  <a:moveTo>
                    <a:pt x="3597477" y="132144"/>
                  </a:moveTo>
                  <a:lnTo>
                    <a:pt x="3597477" y="208640"/>
                  </a:lnTo>
                  <a:lnTo>
                    <a:pt x="3673973" y="208640"/>
                  </a:lnTo>
                  <a:lnTo>
                    <a:pt x="3673973" y="132144"/>
                  </a:lnTo>
                  <a:close/>
                  <a:moveTo>
                    <a:pt x="181493" y="95056"/>
                  </a:moveTo>
                  <a:lnTo>
                    <a:pt x="358953" y="95056"/>
                  </a:lnTo>
                  <a:lnTo>
                    <a:pt x="358953" y="155553"/>
                  </a:lnTo>
                  <a:lnTo>
                    <a:pt x="419451" y="155553"/>
                  </a:lnTo>
                  <a:lnTo>
                    <a:pt x="419451" y="216051"/>
                  </a:lnTo>
                  <a:lnTo>
                    <a:pt x="479948" y="216051"/>
                  </a:lnTo>
                  <a:lnTo>
                    <a:pt x="479948" y="276549"/>
                  </a:lnTo>
                  <a:lnTo>
                    <a:pt x="539870" y="276549"/>
                  </a:lnTo>
                  <a:lnTo>
                    <a:pt x="539870" y="337046"/>
                  </a:lnTo>
                  <a:lnTo>
                    <a:pt x="539870" y="397544"/>
                  </a:lnTo>
                  <a:lnTo>
                    <a:pt x="479372" y="397544"/>
                  </a:lnTo>
                  <a:lnTo>
                    <a:pt x="479372" y="337046"/>
                  </a:lnTo>
                  <a:lnTo>
                    <a:pt x="419162" y="337046"/>
                  </a:lnTo>
                  <a:lnTo>
                    <a:pt x="419162" y="397543"/>
                  </a:lnTo>
                  <a:lnTo>
                    <a:pt x="419018" y="397543"/>
                  </a:lnTo>
                  <a:lnTo>
                    <a:pt x="419018" y="427839"/>
                  </a:lnTo>
                  <a:lnTo>
                    <a:pt x="358521" y="427839"/>
                  </a:lnTo>
                  <a:lnTo>
                    <a:pt x="358521" y="397543"/>
                  </a:lnTo>
                  <a:lnTo>
                    <a:pt x="181204" y="397543"/>
                  </a:lnTo>
                  <a:lnTo>
                    <a:pt x="181204" y="427839"/>
                  </a:lnTo>
                  <a:lnTo>
                    <a:pt x="120707" y="427839"/>
                  </a:lnTo>
                  <a:lnTo>
                    <a:pt x="120707" y="391782"/>
                  </a:lnTo>
                  <a:lnTo>
                    <a:pt x="120707" y="337046"/>
                  </a:lnTo>
                  <a:lnTo>
                    <a:pt x="60498" y="337046"/>
                  </a:lnTo>
                  <a:lnTo>
                    <a:pt x="60498" y="397544"/>
                  </a:lnTo>
                  <a:lnTo>
                    <a:pt x="0" y="397544"/>
                  </a:lnTo>
                  <a:lnTo>
                    <a:pt x="0" y="337046"/>
                  </a:lnTo>
                  <a:lnTo>
                    <a:pt x="0" y="276549"/>
                  </a:lnTo>
                  <a:lnTo>
                    <a:pt x="60498" y="276549"/>
                  </a:lnTo>
                  <a:lnTo>
                    <a:pt x="60498" y="216051"/>
                  </a:lnTo>
                  <a:lnTo>
                    <a:pt x="120995" y="216051"/>
                  </a:lnTo>
                  <a:lnTo>
                    <a:pt x="120995" y="155553"/>
                  </a:lnTo>
                  <a:lnTo>
                    <a:pt x="181493" y="155553"/>
                  </a:lnTo>
                  <a:close/>
                  <a:moveTo>
                    <a:pt x="2027699" y="73316"/>
                  </a:moveTo>
                  <a:cubicBezTo>
                    <a:pt x="2032134" y="73316"/>
                    <a:pt x="2036569" y="75007"/>
                    <a:pt x="2039952" y="78391"/>
                  </a:cubicBezTo>
                  <a:lnTo>
                    <a:pt x="2104391" y="142830"/>
                  </a:lnTo>
                  <a:lnTo>
                    <a:pt x="2119054" y="137382"/>
                  </a:lnTo>
                  <a:lnTo>
                    <a:pt x="2122665" y="119497"/>
                  </a:lnTo>
                  <a:cubicBezTo>
                    <a:pt x="2132264" y="96802"/>
                    <a:pt x="2154736" y="80879"/>
                    <a:pt x="2180927" y="80879"/>
                  </a:cubicBezTo>
                  <a:cubicBezTo>
                    <a:pt x="2215848" y="80878"/>
                    <a:pt x="2244158" y="109188"/>
                    <a:pt x="2244157" y="144109"/>
                  </a:cubicBezTo>
                  <a:cubicBezTo>
                    <a:pt x="2244157" y="170300"/>
                    <a:pt x="2228234" y="192772"/>
                    <a:pt x="2205539" y="202371"/>
                  </a:cubicBezTo>
                  <a:lnTo>
                    <a:pt x="2189464" y="205617"/>
                  </a:lnTo>
                  <a:lnTo>
                    <a:pt x="2183427" y="221866"/>
                  </a:lnTo>
                  <a:lnTo>
                    <a:pt x="2250532" y="288970"/>
                  </a:lnTo>
                  <a:cubicBezTo>
                    <a:pt x="2257298" y="295737"/>
                    <a:pt x="2257298" y="306709"/>
                    <a:pt x="2250532" y="313476"/>
                  </a:cubicBezTo>
                  <a:lnTo>
                    <a:pt x="2184068" y="379939"/>
                  </a:lnTo>
                  <a:lnTo>
                    <a:pt x="2169060" y="374363"/>
                  </a:lnTo>
                  <a:lnTo>
                    <a:pt x="2165815" y="358288"/>
                  </a:lnTo>
                  <a:cubicBezTo>
                    <a:pt x="2156216" y="335594"/>
                    <a:pt x="2133744" y="319670"/>
                    <a:pt x="2107553" y="319670"/>
                  </a:cubicBezTo>
                  <a:cubicBezTo>
                    <a:pt x="2072632" y="319670"/>
                    <a:pt x="2044323" y="347979"/>
                    <a:pt x="2044323" y="382901"/>
                  </a:cubicBezTo>
                  <a:cubicBezTo>
                    <a:pt x="2044323" y="395997"/>
                    <a:pt x="2048304" y="408162"/>
                    <a:pt x="2055122" y="418254"/>
                  </a:cubicBezTo>
                  <a:lnTo>
                    <a:pt x="2066762" y="427839"/>
                  </a:lnTo>
                  <a:lnTo>
                    <a:pt x="1915619" y="427839"/>
                  </a:lnTo>
                  <a:lnTo>
                    <a:pt x="1803061" y="315282"/>
                  </a:lnTo>
                  <a:cubicBezTo>
                    <a:pt x="1796294" y="308515"/>
                    <a:pt x="1796294" y="297543"/>
                    <a:pt x="1803061" y="290777"/>
                  </a:cubicBezTo>
                  <a:lnTo>
                    <a:pt x="1870945" y="222892"/>
                  </a:lnTo>
                  <a:lnTo>
                    <a:pt x="1881072" y="226655"/>
                  </a:lnTo>
                  <a:lnTo>
                    <a:pt x="1884317" y="242730"/>
                  </a:lnTo>
                  <a:cubicBezTo>
                    <a:pt x="1893916" y="265424"/>
                    <a:pt x="1916388" y="281348"/>
                    <a:pt x="1942579" y="281348"/>
                  </a:cubicBezTo>
                  <a:cubicBezTo>
                    <a:pt x="1977501" y="281348"/>
                    <a:pt x="2005810" y="253039"/>
                    <a:pt x="2005810" y="218117"/>
                  </a:cubicBezTo>
                  <a:cubicBezTo>
                    <a:pt x="2005810" y="191926"/>
                    <a:pt x="1989886" y="169455"/>
                    <a:pt x="1967191" y="159856"/>
                  </a:cubicBezTo>
                  <a:lnTo>
                    <a:pt x="1949306" y="156245"/>
                  </a:lnTo>
                  <a:lnTo>
                    <a:pt x="1946133" y="147704"/>
                  </a:lnTo>
                  <a:lnTo>
                    <a:pt x="2015447" y="78391"/>
                  </a:lnTo>
                  <a:cubicBezTo>
                    <a:pt x="2018830" y="75007"/>
                    <a:pt x="2023265" y="73315"/>
                    <a:pt x="2027699" y="73316"/>
                  </a:cubicBezTo>
                  <a:close/>
                  <a:moveTo>
                    <a:pt x="358953" y="34558"/>
                  </a:moveTo>
                  <a:lnTo>
                    <a:pt x="419451" y="34558"/>
                  </a:lnTo>
                  <a:lnTo>
                    <a:pt x="419451" y="95055"/>
                  </a:lnTo>
                  <a:lnTo>
                    <a:pt x="358953" y="95055"/>
                  </a:lnTo>
                  <a:close/>
                  <a:moveTo>
                    <a:pt x="120995" y="34558"/>
                  </a:moveTo>
                  <a:lnTo>
                    <a:pt x="181493" y="34558"/>
                  </a:lnTo>
                  <a:lnTo>
                    <a:pt x="181493" y="95056"/>
                  </a:lnTo>
                  <a:lnTo>
                    <a:pt x="120995" y="95056"/>
                  </a:lnTo>
                  <a:close/>
                  <a:moveTo>
                    <a:pt x="3367988" y="0"/>
                  </a:moveTo>
                  <a:lnTo>
                    <a:pt x="3444484" y="0"/>
                  </a:lnTo>
                  <a:lnTo>
                    <a:pt x="3444484" y="55648"/>
                  </a:lnTo>
                  <a:lnTo>
                    <a:pt x="3444484" y="132144"/>
                  </a:lnTo>
                  <a:lnTo>
                    <a:pt x="3520980" y="132144"/>
                  </a:lnTo>
                  <a:lnTo>
                    <a:pt x="3520980" y="55648"/>
                  </a:lnTo>
                  <a:lnTo>
                    <a:pt x="3597477" y="55648"/>
                  </a:lnTo>
                  <a:lnTo>
                    <a:pt x="3597477" y="0"/>
                  </a:lnTo>
                  <a:lnTo>
                    <a:pt x="3826965" y="0"/>
                  </a:lnTo>
                  <a:lnTo>
                    <a:pt x="3826965" y="55648"/>
                  </a:lnTo>
                  <a:lnTo>
                    <a:pt x="3903462" y="55648"/>
                  </a:lnTo>
                  <a:lnTo>
                    <a:pt x="3903462" y="132144"/>
                  </a:lnTo>
                  <a:lnTo>
                    <a:pt x="3979958" y="132144"/>
                  </a:lnTo>
                  <a:lnTo>
                    <a:pt x="3979958" y="55648"/>
                  </a:lnTo>
                  <a:lnTo>
                    <a:pt x="3979958" y="0"/>
                  </a:lnTo>
                  <a:lnTo>
                    <a:pt x="4056454" y="0"/>
                  </a:lnTo>
                  <a:lnTo>
                    <a:pt x="4056454" y="55648"/>
                  </a:lnTo>
                  <a:lnTo>
                    <a:pt x="4056454" y="132144"/>
                  </a:lnTo>
                  <a:lnTo>
                    <a:pt x="4056454" y="208640"/>
                  </a:lnTo>
                  <a:lnTo>
                    <a:pt x="4056454" y="285136"/>
                  </a:lnTo>
                  <a:lnTo>
                    <a:pt x="3979958" y="285136"/>
                  </a:lnTo>
                  <a:lnTo>
                    <a:pt x="3979958" y="361632"/>
                  </a:lnTo>
                  <a:lnTo>
                    <a:pt x="3903462" y="361632"/>
                  </a:lnTo>
                  <a:lnTo>
                    <a:pt x="3903462" y="427839"/>
                  </a:lnTo>
                  <a:lnTo>
                    <a:pt x="3826965" y="427839"/>
                  </a:lnTo>
                  <a:lnTo>
                    <a:pt x="3826965" y="361632"/>
                  </a:lnTo>
                  <a:lnTo>
                    <a:pt x="3597477" y="361632"/>
                  </a:lnTo>
                  <a:lnTo>
                    <a:pt x="3597477" y="427839"/>
                  </a:lnTo>
                  <a:lnTo>
                    <a:pt x="3520980" y="427839"/>
                  </a:lnTo>
                  <a:lnTo>
                    <a:pt x="3520980" y="361632"/>
                  </a:lnTo>
                  <a:lnTo>
                    <a:pt x="3444484" y="361632"/>
                  </a:lnTo>
                  <a:lnTo>
                    <a:pt x="3444484" y="285136"/>
                  </a:lnTo>
                  <a:lnTo>
                    <a:pt x="3367988" y="285136"/>
                  </a:lnTo>
                  <a:lnTo>
                    <a:pt x="3367988" y="208640"/>
                  </a:lnTo>
                  <a:lnTo>
                    <a:pt x="3367988" y="132144"/>
                  </a:lnTo>
                  <a:lnTo>
                    <a:pt x="3367988" y="55648"/>
                  </a:lnTo>
                  <a:close/>
                  <a:moveTo>
                    <a:pt x="2544798" y="0"/>
                  </a:moveTo>
                  <a:lnTo>
                    <a:pt x="2674559" y="0"/>
                  </a:lnTo>
                  <a:lnTo>
                    <a:pt x="2657140" y="12379"/>
                  </a:lnTo>
                  <a:cubicBezTo>
                    <a:pt x="2641519" y="26576"/>
                    <a:pt x="2627608" y="42622"/>
                    <a:pt x="2615752" y="60171"/>
                  </a:cubicBezTo>
                  <a:lnTo>
                    <a:pt x="2602597" y="84408"/>
                  </a:lnTo>
                  <a:lnTo>
                    <a:pt x="3066552" y="84408"/>
                  </a:lnTo>
                  <a:lnTo>
                    <a:pt x="3053397" y="60171"/>
                  </a:lnTo>
                  <a:cubicBezTo>
                    <a:pt x="3041541" y="42622"/>
                    <a:pt x="3027630" y="26576"/>
                    <a:pt x="3012009" y="12379"/>
                  </a:cubicBezTo>
                  <a:lnTo>
                    <a:pt x="2994590" y="0"/>
                  </a:lnTo>
                  <a:lnTo>
                    <a:pt x="3129151" y="0"/>
                  </a:lnTo>
                  <a:lnTo>
                    <a:pt x="3134830" y="6883"/>
                  </a:lnTo>
                  <a:cubicBezTo>
                    <a:pt x="3173561" y="64212"/>
                    <a:pt x="3196176" y="133323"/>
                    <a:pt x="3196176" y="207716"/>
                  </a:cubicBezTo>
                  <a:cubicBezTo>
                    <a:pt x="3196176" y="282109"/>
                    <a:pt x="3173561" y="351220"/>
                    <a:pt x="3134830" y="408549"/>
                  </a:cubicBezTo>
                  <a:lnTo>
                    <a:pt x="3118914" y="427839"/>
                  </a:lnTo>
                  <a:lnTo>
                    <a:pt x="2977391" y="427839"/>
                  </a:lnTo>
                  <a:lnTo>
                    <a:pt x="2992465" y="419181"/>
                  </a:lnTo>
                  <a:cubicBezTo>
                    <a:pt x="3043267" y="381189"/>
                    <a:pt x="3079922" y="325319"/>
                    <a:pt x="3093104" y="260899"/>
                  </a:cubicBezTo>
                  <a:lnTo>
                    <a:pt x="3093481" y="257158"/>
                  </a:lnTo>
                  <a:lnTo>
                    <a:pt x="2988527" y="257158"/>
                  </a:lnTo>
                  <a:lnTo>
                    <a:pt x="2901887" y="343798"/>
                  </a:lnTo>
                  <a:lnTo>
                    <a:pt x="2901887" y="427839"/>
                  </a:lnTo>
                  <a:lnTo>
                    <a:pt x="2767261" y="427839"/>
                  </a:lnTo>
                  <a:lnTo>
                    <a:pt x="2767261" y="345315"/>
                  </a:lnTo>
                  <a:lnTo>
                    <a:pt x="2679104" y="257158"/>
                  </a:lnTo>
                  <a:lnTo>
                    <a:pt x="2575668" y="257158"/>
                  </a:lnTo>
                  <a:lnTo>
                    <a:pt x="2576045" y="260899"/>
                  </a:lnTo>
                  <a:cubicBezTo>
                    <a:pt x="2589227" y="325319"/>
                    <a:pt x="2625883" y="381189"/>
                    <a:pt x="2676684" y="419181"/>
                  </a:cubicBezTo>
                  <a:lnTo>
                    <a:pt x="2691759" y="427839"/>
                  </a:lnTo>
                  <a:lnTo>
                    <a:pt x="2555035" y="427839"/>
                  </a:lnTo>
                  <a:lnTo>
                    <a:pt x="2539119" y="408549"/>
                  </a:lnTo>
                  <a:cubicBezTo>
                    <a:pt x="2500389" y="351220"/>
                    <a:pt x="2477773" y="282109"/>
                    <a:pt x="2477773" y="207716"/>
                  </a:cubicBezTo>
                  <a:cubicBezTo>
                    <a:pt x="2477773" y="133323"/>
                    <a:pt x="2500389" y="64212"/>
                    <a:pt x="2539119" y="6883"/>
                  </a:cubicBezTo>
                  <a:close/>
                  <a:moveTo>
                    <a:pt x="660135" y="0"/>
                  </a:moveTo>
                  <a:lnTo>
                    <a:pt x="779259" y="0"/>
                  </a:lnTo>
                  <a:lnTo>
                    <a:pt x="779259" y="30248"/>
                  </a:lnTo>
                  <a:lnTo>
                    <a:pt x="839757" y="30248"/>
                  </a:lnTo>
                  <a:lnTo>
                    <a:pt x="839757" y="0"/>
                  </a:lnTo>
                  <a:lnTo>
                    <a:pt x="898886" y="0"/>
                  </a:lnTo>
                  <a:lnTo>
                    <a:pt x="898886" y="30248"/>
                  </a:lnTo>
                  <a:lnTo>
                    <a:pt x="959383" y="30248"/>
                  </a:lnTo>
                  <a:lnTo>
                    <a:pt x="959383" y="0"/>
                  </a:lnTo>
                  <a:lnTo>
                    <a:pt x="1079586" y="0"/>
                  </a:lnTo>
                  <a:lnTo>
                    <a:pt x="1079586" y="33130"/>
                  </a:lnTo>
                  <a:lnTo>
                    <a:pt x="1139508" y="33130"/>
                  </a:lnTo>
                  <a:lnTo>
                    <a:pt x="1139508" y="93627"/>
                  </a:lnTo>
                  <a:lnTo>
                    <a:pt x="1139508" y="154125"/>
                  </a:lnTo>
                  <a:lnTo>
                    <a:pt x="1079010" y="154125"/>
                  </a:lnTo>
                  <a:lnTo>
                    <a:pt x="1079010" y="93627"/>
                  </a:lnTo>
                  <a:lnTo>
                    <a:pt x="1018800" y="93627"/>
                  </a:lnTo>
                  <a:lnTo>
                    <a:pt x="1018800" y="154124"/>
                  </a:lnTo>
                  <a:lnTo>
                    <a:pt x="1018656" y="154124"/>
                  </a:lnTo>
                  <a:lnTo>
                    <a:pt x="1018656" y="208860"/>
                  </a:lnTo>
                  <a:lnTo>
                    <a:pt x="1079010" y="208860"/>
                  </a:lnTo>
                  <a:lnTo>
                    <a:pt x="1079010" y="269358"/>
                  </a:lnTo>
                  <a:lnTo>
                    <a:pt x="1018512" y="269358"/>
                  </a:lnTo>
                  <a:lnTo>
                    <a:pt x="1018512" y="208860"/>
                  </a:lnTo>
                  <a:lnTo>
                    <a:pt x="958159" y="208860"/>
                  </a:lnTo>
                  <a:lnTo>
                    <a:pt x="958159" y="154124"/>
                  </a:lnTo>
                  <a:lnTo>
                    <a:pt x="780842" y="154124"/>
                  </a:lnTo>
                  <a:lnTo>
                    <a:pt x="780842" y="208860"/>
                  </a:lnTo>
                  <a:lnTo>
                    <a:pt x="720633" y="208860"/>
                  </a:lnTo>
                  <a:lnTo>
                    <a:pt x="720633" y="269358"/>
                  </a:lnTo>
                  <a:lnTo>
                    <a:pt x="660135" y="269358"/>
                  </a:lnTo>
                  <a:lnTo>
                    <a:pt x="660135" y="208860"/>
                  </a:lnTo>
                  <a:lnTo>
                    <a:pt x="720345" y="208860"/>
                  </a:lnTo>
                  <a:lnTo>
                    <a:pt x="720345" y="148363"/>
                  </a:lnTo>
                  <a:lnTo>
                    <a:pt x="720345" y="93627"/>
                  </a:lnTo>
                  <a:lnTo>
                    <a:pt x="660135" y="93627"/>
                  </a:lnTo>
                  <a:lnTo>
                    <a:pt x="660135" y="154125"/>
                  </a:lnTo>
                  <a:lnTo>
                    <a:pt x="599638" y="154125"/>
                  </a:lnTo>
                  <a:lnTo>
                    <a:pt x="599638" y="93627"/>
                  </a:lnTo>
                  <a:lnTo>
                    <a:pt x="599638" y="33130"/>
                  </a:lnTo>
                  <a:lnTo>
                    <a:pt x="660135" y="33130"/>
                  </a:lnTo>
                  <a:close/>
                  <a:moveTo>
                    <a:pt x="419451" y="0"/>
                  </a:moveTo>
                  <a:lnTo>
                    <a:pt x="479948" y="0"/>
                  </a:lnTo>
                  <a:lnTo>
                    <a:pt x="479948" y="34558"/>
                  </a:lnTo>
                  <a:lnTo>
                    <a:pt x="419451" y="34558"/>
                  </a:lnTo>
                  <a:close/>
                  <a:moveTo>
                    <a:pt x="60498" y="0"/>
                  </a:moveTo>
                  <a:lnTo>
                    <a:pt x="120995" y="0"/>
                  </a:lnTo>
                  <a:lnTo>
                    <a:pt x="120995" y="34558"/>
                  </a:lnTo>
                  <a:lnTo>
                    <a:pt x="60498" y="3455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Rocket Ship"/>
            <p:cNvSpPr/>
            <p:nvPr/>
          </p:nvSpPr>
          <p:spPr>
            <a:xfrm rot="2700000">
              <a:off x="11580915" y="3503997"/>
              <a:ext cx="440414" cy="439969"/>
            </a:xfrm>
            <a:custGeom>
              <a:avLst/>
              <a:gdLst>
                <a:gd name="connsiteX0" fmla="*/ 86841 w 4164818"/>
                <a:gd name="connsiteY0" fmla="*/ 2904885 h 4160613"/>
                <a:gd name="connsiteX1" fmla="*/ 508481 w 4164818"/>
                <a:gd name="connsiteY1" fmla="*/ 2904885 h 4160613"/>
                <a:gd name="connsiteX2" fmla="*/ 693901 w 4164818"/>
                <a:gd name="connsiteY2" fmla="*/ 2983625 h 4160613"/>
                <a:gd name="connsiteX3" fmla="*/ 1194281 w 4164818"/>
                <a:gd name="connsiteY3" fmla="*/ 3484005 h 4160613"/>
                <a:gd name="connsiteX4" fmla="*/ 1260321 w 4164818"/>
                <a:gd name="connsiteY4" fmla="*/ 3671965 h 4160613"/>
                <a:gd name="connsiteX5" fmla="*/ 1260321 w 4164818"/>
                <a:gd name="connsiteY5" fmla="*/ 4058045 h 4160613"/>
                <a:gd name="connsiteX6" fmla="*/ 1123161 w 4164818"/>
                <a:gd name="connsiteY6" fmla="*/ 4141865 h 4160613"/>
                <a:gd name="connsiteX7" fmla="*/ 23341 w 4164818"/>
                <a:gd name="connsiteY7" fmla="*/ 3042045 h 4160613"/>
                <a:gd name="connsiteX8" fmla="*/ 86841 w 4164818"/>
                <a:gd name="connsiteY8" fmla="*/ 2904885 h 4160613"/>
                <a:gd name="connsiteX9" fmla="*/ 3092438 w 4164818"/>
                <a:gd name="connsiteY9" fmla="*/ 674186 h 4160613"/>
                <a:gd name="connsiteX10" fmla="*/ 2698179 w 4164818"/>
                <a:gd name="connsiteY10" fmla="*/ 1068444 h 4160613"/>
                <a:gd name="connsiteX11" fmla="*/ 3092438 w 4164818"/>
                <a:gd name="connsiteY11" fmla="*/ 1462703 h 4160613"/>
                <a:gd name="connsiteX12" fmla="*/ 3486696 w 4164818"/>
                <a:gd name="connsiteY12" fmla="*/ 1068444 h 4160613"/>
                <a:gd name="connsiteX13" fmla="*/ 3092438 w 4164818"/>
                <a:gd name="connsiteY13" fmla="*/ 674186 h 4160613"/>
                <a:gd name="connsiteX14" fmla="*/ 2830917 w 4164818"/>
                <a:gd name="connsiteY14" fmla="*/ 0 h 4160613"/>
                <a:gd name="connsiteX15" fmla="*/ 3898032 w 4164818"/>
                <a:gd name="connsiteY15" fmla="*/ 0 h 4160613"/>
                <a:gd name="connsiteX16" fmla="*/ 4164818 w 4164818"/>
                <a:gd name="connsiteY16" fmla="*/ 266786 h 4160613"/>
                <a:gd name="connsiteX17" fmla="*/ 4164818 w 4164818"/>
                <a:gd name="connsiteY17" fmla="*/ 1333901 h 4160613"/>
                <a:gd name="connsiteX18" fmla="*/ 4086677 w 4164818"/>
                <a:gd name="connsiteY18" fmla="*/ 1522546 h 4160613"/>
                <a:gd name="connsiteX19" fmla="*/ 4079335 w 4164818"/>
                <a:gd name="connsiteY19" fmla="*/ 1527497 h 4160613"/>
                <a:gd name="connsiteX20" fmla="*/ 4070283 w 4164818"/>
                <a:gd name="connsiteY20" fmla="*/ 1549349 h 4160613"/>
                <a:gd name="connsiteX21" fmla="*/ 2739527 w 4164818"/>
                <a:gd name="connsiteY21" fmla="*/ 2880103 h 4160613"/>
                <a:gd name="connsiteX22" fmla="*/ 2739527 w 4164818"/>
                <a:gd name="connsiteY22" fmla="*/ 3701813 h 4160613"/>
                <a:gd name="connsiteX23" fmla="*/ 2506427 w 4164818"/>
                <a:gd name="connsiteY23" fmla="*/ 3783095 h 4160613"/>
                <a:gd name="connsiteX24" fmla="*/ 2177701 w 4164818"/>
                <a:gd name="connsiteY24" fmla="*/ 3441928 h 4160613"/>
                <a:gd name="connsiteX25" fmla="*/ 1989271 w 4164818"/>
                <a:gd name="connsiteY25" fmla="*/ 3630357 h 4160613"/>
                <a:gd name="connsiteX26" fmla="*/ 1800204 w 4164818"/>
                <a:gd name="connsiteY26" fmla="*/ 3630357 h 4160613"/>
                <a:gd name="connsiteX27" fmla="*/ 534460 w 4164818"/>
                <a:gd name="connsiteY27" fmla="*/ 2364614 h 4160613"/>
                <a:gd name="connsiteX28" fmla="*/ 534460 w 4164818"/>
                <a:gd name="connsiteY28" fmla="*/ 2175547 h 4160613"/>
                <a:gd name="connsiteX29" fmla="*/ 714971 w 4164818"/>
                <a:gd name="connsiteY29" fmla="*/ 1995036 h 4160613"/>
                <a:gd name="connsiteX30" fmla="*/ 342128 w 4164818"/>
                <a:gd name="connsiteY30" fmla="*/ 1635789 h 4160613"/>
                <a:gd name="connsiteX31" fmla="*/ 423410 w 4164818"/>
                <a:gd name="connsiteY31" fmla="*/ 1402690 h 4160613"/>
                <a:gd name="connsiteX32" fmla="*/ 1307318 w 4164818"/>
                <a:gd name="connsiteY32" fmla="*/ 1402690 h 4160613"/>
                <a:gd name="connsiteX33" fmla="*/ 2615471 w 4164818"/>
                <a:gd name="connsiteY33" fmla="*/ 94539 h 4160613"/>
                <a:gd name="connsiteX34" fmla="*/ 2637317 w 4164818"/>
                <a:gd name="connsiteY34" fmla="*/ 85489 h 4160613"/>
                <a:gd name="connsiteX35" fmla="*/ 2642271 w 4164818"/>
                <a:gd name="connsiteY35" fmla="*/ 78141 h 4160613"/>
                <a:gd name="connsiteX36" fmla="*/ 2830917 w 4164818"/>
                <a:gd name="connsiteY36" fmla="*/ 0 h 416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4818" h="4160613">
                  <a:moveTo>
                    <a:pt x="86841" y="2904885"/>
                  </a:moveTo>
                  <a:lnTo>
                    <a:pt x="508481" y="2904885"/>
                  </a:lnTo>
                  <a:cubicBezTo>
                    <a:pt x="549968" y="2905732"/>
                    <a:pt x="639714" y="2937058"/>
                    <a:pt x="693901" y="2983625"/>
                  </a:cubicBezTo>
                  <a:lnTo>
                    <a:pt x="1194281" y="3484005"/>
                  </a:lnTo>
                  <a:cubicBezTo>
                    <a:pt x="1251854" y="3541578"/>
                    <a:pt x="1256088" y="3606772"/>
                    <a:pt x="1260321" y="3671965"/>
                  </a:cubicBezTo>
                  <a:lnTo>
                    <a:pt x="1260321" y="4058045"/>
                  </a:lnTo>
                  <a:cubicBezTo>
                    <a:pt x="1260321" y="4116465"/>
                    <a:pt x="1184121" y="4197745"/>
                    <a:pt x="1123161" y="4141865"/>
                  </a:cubicBezTo>
                  <a:lnTo>
                    <a:pt x="23341" y="3042045"/>
                  </a:lnTo>
                  <a:cubicBezTo>
                    <a:pt x="-32539" y="2980662"/>
                    <a:pt x="21224" y="2907425"/>
                    <a:pt x="86841" y="2904885"/>
                  </a:cubicBezTo>
                  <a:close/>
                  <a:moveTo>
                    <a:pt x="3092438" y="674186"/>
                  </a:moveTo>
                  <a:cubicBezTo>
                    <a:pt x="2874695" y="674186"/>
                    <a:pt x="2698179" y="850702"/>
                    <a:pt x="2698179" y="1068444"/>
                  </a:cubicBezTo>
                  <a:cubicBezTo>
                    <a:pt x="2698179" y="1286186"/>
                    <a:pt x="2874695" y="1462703"/>
                    <a:pt x="3092438" y="1462703"/>
                  </a:cubicBezTo>
                  <a:cubicBezTo>
                    <a:pt x="3310180" y="1462703"/>
                    <a:pt x="3486696" y="1286186"/>
                    <a:pt x="3486696" y="1068444"/>
                  </a:cubicBezTo>
                  <a:cubicBezTo>
                    <a:pt x="3486696" y="850702"/>
                    <a:pt x="3310180" y="674186"/>
                    <a:pt x="3092438" y="674186"/>
                  </a:cubicBezTo>
                  <a:close/>
                  <a:moveTo>
                    <a:pt x="2830917" y="0"/>
                  </a:moveTo>
                  <a:lnTo>
                    <a:pt x="3898032" y="0"/>
                  </a:lnTo>
                  <a:cubicBezTo>
                    <a:pt x="4045373" y="0"/>
                    <a:pt x="4164818" y="119445"/>
                    <a:pt x="4164818" y="266786"/>
                  </a:cubicBezTo>
                  <a:lnTo>
                    <a:pt x="4164818" y="1333901"/>
                  </a:lnTo>
                  <a:cubicBezTo>
                    <a:pt x="4164818" y="1407572"/>
                    <a:pt x="4134957" y="1474269"/>
                    <a:pt x="4086677" y="1522546"/>
                  </a:cubicBezTo>
                  <a:lnTo>
                    <a:pt x="4079335" y="1527497"/>
                  </a:lnTo>
                  <a:lnTo>
                    <a:pt x="4070283" y="1549349"/>
                  </a:lnTo>
                  <a:lnTo>
                    <a:pt x="2739527" y="2880103"/>
                  </a:lnTo>
                  <a:lnTo>
                    <a:pt x="2739527" y="3701813"/>
                  </a:lnTo>
                  <a:cubicBezTo>
                    <a:pt x="2737181" y="3860428"/>
                    <a:pt x="2630434" y="3884681"/>
                    <a:pt x="2506427" y="3783095"/>
                  </a:cubicBezTo>
                  <a:lnTo>
                    <a:pt x="2177701" y="3441928"/>
                  </a:lnTo>
                  <a:lnTo>
                    <a:pt x="1989271" y="3630357"/>
                  </a:lnTo>
                  <a:cubicBezTo>
                    <a:pt x="1937064" y="3682567"/>
                    <a:pt x="1852413" y="3682567"/>
                    <a:pt x="1800204" y="3630357"/>
                  </a:cubicBezTo>
                  <a:lnTo>
                    <a:pt x="534460" y="2364614"/>
                  </a:lnTo>
                  <a:cubicBezTo>
                    <a:pt x="482250" y="2312404"/>
                    <a:pt x="482250" y="2227756"/>
                    <a:pt x="534460" y="2175547"/>
                  </a:cubicBezTo>
                  <a:lnTo>
                    <a:pt x="714971" y="1995036"/>
                  </a:lnTo>
                  <a:lnTo>
                    <a:pt x="342128" y="1635789"/>
                  </a:lnTo>
                  <a:cubicBezTo>
                    <a:pt x="240544" y="1511783"/>
                    <a:pt x="264796" y="1405036"/>
                    <a:pt x="423410" y="1402690"/>
                  </a:cubicBezTo>
                  <a:lnTo>
                    <a:pt x="1307318" y="1402690"/>
                  </a:lnTo>
                  <a:lnTo>
                    <a:pt x="2615471" y="94539"/>
                  </a:lnTo>
                  <a:lnTo>
                    <a:pt x="2637317" y="85489"/>
                  </a:lnTo>
                  <a:lnTo>
                    <a:pt x="2642271" y="78141"/>
                  </a:lnTo>
                  <a:cubicBezTo>
                    <a:pt x="2690551" y="29862"/>
                    <a:pt x="2757247" y="0"/>
                    <a:pt x="2830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5" name="Oval 54"/>
            <p:cNvSpPr/>
            <p:nvPr/>
          </p:nvSpPr>
          <p:spPr>
            <a:xfrm>
              <a:off x="1068728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Oval 55"/>
            <p:cNvSpPr/>
            <p:nvPr/>
          </p:nvSpPr>
          <p:spPr>
            <a:xfrm>
              <a:off x="10797187"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Oval 56"/>
            <p:cNvSpPr/>
            <p:nvPr/>
          </p:nvSpPr>
          <p:spPr>
            <a:xfrm>
              <a:off x="10907088"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Oval 57"/>
            <p:cNvSpPr/>
            <p:nvPr/>
          </p:nvSpPr>
          <p:spPr>
            <a:xfrm>
              <a:off x="11016989"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Oval 58"/>
            <p:cNvSpPr/>
            <p:nvPr/>
          </p:nvSpPr>
          <p:spPr>
            <a:xfrm>
              <a:off x="11126890"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0" name="Oval 59"/>
            <p:cNvSpPr/>
            <p:nvPr/>
          </p:nvSpPr>
          <p:spPr>
            <a:xfrm>
              <a:off x="11236791"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Oval 60"/>
            <p:cNvSpPr/>
            <p:nvPr/>
          </p:nvSpPr>
          <p:spPr>
            <a:xfrm>
              <a:off x="11346692"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2" name="Oval 61"/>
            <p:cNvSpPr/>
            <p:nvPr/>
          </p:nvSpPr>
          <p:spPr>
            <a:xfrm>
              <a:off x="11456596" y="3687983"/>
              <a:ext cx="71996" cy="71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Freeform 62"/>
            <p:cNvSpPr/>
            <p:nvPr/>
          </p:nvSpPr>
          <p:spPr>
            <a:xfrm>
              <a:off x="7303090" y="3509967"/>
              <a:ext cx="455610" cy="413386"/>
            </a:xfrm>
            <a:custGeom>
              <a:avLst/>
              <a:gdLst>
                <a:gd name="connsiteX0" fmla="*/ 106223 w 455610"/>
                <a:gd name="connsiteY0" fmla="*/ 133540 h 413386"/>
                <a:gd name="connsiteX1" fmla="*/ 350228 w 455610"/>
                <a:gd name="connsiteY1" fmla="*/ 133540 h 413386"/>
                <a:gd name="connsiteX2" fmla="*/ 373852 w 455610"/>
                <a:gd name="connsiteY2" fmla="*/ 157163 h 413386"/>
                <a:gd name="connsiteX3" fmla="*/ 373852 w 455610"/>
                <a:gd name="connsiteY3" fmla="*/ 227155 h 413386"/>
                <a:gd name="connsiteX4" fmla="*/ 350228 w 455610"/>
                <a:gd name="connsiteY4" fmla="*/ 250779 h 413386"/>
                <a:gd name="connsiteX5" fmla="*/ 285933 w 455610"/>
                <a:gd name="connsiteY5" fmla="*/ 250639 h 413386"/>
                <a:gd name="connsiteX6" fmla="*/ 274173 w 455610"/>
                <a:gd name="connsiteY6" fmla="*/ 246019 h 413386"/>
                <a:gd name="connsiteX7" fmla="*/ 234216 w 455610"/>
                <a:gd name="connsiteY7" fmla="*/ 206330 h 413386"/>
                <a:gd name="connsiteX8" fmla="*/ 222234 w 455610"/>
                <a:gd name="connsiteY8" fmla="*/ 206330 h 413386"/>
                <a:gd name="connsiteX9" fmla="*/ 183874 w 455610"/>
                <a:gd name="connsiteY9" fmla="*/ 244339 h 413386"/>
                <a:gd name="connsiteX10" fmla="*/ 171274 w 455610"/>
                <a:gd name="connsiteY10" fmla="*/ 250639 h 413386"/>
                <a:gd name="connsiteX11" fmla="*/ 106223 w 455610"/>
                <a:gd name="connsiteY11" fmla="*/ 250779 h 413386"/>
                <a:gd name="connsiteX12" fmla="*/ 82599 w 455610"/>
                <a:gd name="connsiteY12" fmla="*/ 227155 h 413386"/>
                <a:gd name="connsiteX13" fmla="*/ 82599 w 455610"/>
                <a:gd name="connsiteY13" fmla="*/ 157163 h 413386"/>
                <a:gd name="connsiteX14" fmla="*/ 106223 w 455610"/>
                <a:gd name="connsiteY14" fmla="*/ 133540 h 413386"/>
                <a:gd name="connsiteX15" fmla="*/ 45042 w 455610"/>
                <a:gd name="connsiteY15" fmla="*/ 0 h 413386"/>
                <a:gd name="connsiteX16" fmla="*/ 410569 w 455610"/>
                <a:gd name="connsiteY16" fmla="*/ 0 h 413386"/>
                <a:gd name="connsiteX17" fmla="*/ 440031 w 455610"/>
                <a:gd name="connsiteY17" fmla="*/ 43699 h 413386"/>
                <a:gd name="connsiteX18" fmla="*/ 455610 w 455610"/>
                <a:gd name="connsiteY18" fmla="*/ 120864 h 413386"/>
                <a:gd name="connsiteX19" fmla="*/ 455610 w 455610"/>
                <a:gd name="connsiteY19" fmla="*/ 158100 h 413386"/>
                <a:gd name="connsiteX20" fmla="*/ 455610 w 455610"/>
                <a:gd name="connsiteY20" fmla="*/ 201079 h 413386"/>
                <a:gd name="connsiteX21" fmla="*/ 455610 w 455610"/>
                <a:gd name="connsiteY21" fmla="*/ 234258 h 413386"/>
                <a:gd name="connsiteX22" fmla="*/ 439090 w 455610"/>
                <a:gd name="connsiteY22" fmla="*/ 250779 h 413386"/>
                <a:gd name="connsiteX23" fmla="*/ 418371 w 455610"/>
                <a:gd name="connsiteY23" fmla="*/ 250779 h 413386"/>
                <a:gd name="connsiteX24" fmla="*/ 401851 w 455610"/>
                <a:gd name="connsiteY24" fmla="*/ 234258 h 413386"/>
                <a:gd name="connsiteX25" fmla="*/ 401851 w 455610"/>
                <a:gd name="connsiteY25" fmla="*/ 201079 h 413386"/>
                <a:gd name="connsiteX26" fmla="*/ 401851 w 455610"/>
                <a:gd name="connsiteY26" fmla="*/ 198384 h 413386"/>
                <a:gd name="connsiteX27" fmla="*/ 401851 w 455610"/>
                <a:gd name="connsiteY27" fmla="*/ 158100 h 413386"/>
                <a:gd name="connsiteX28" fmla="*/ 401851 w 455610"/>
                <a:gd name="connsiteY28" fmla="*/ 148412 h 413386"/>
                <a:gd name="connsiteX29" fmla="*/ 401851 w 455610"/>
                <a:gd name="connsiteY29" fmla="*/ 123363 h 413386"/>
                <a:gd name="connsiteX30" fmla="*/ 383095 w 455610"/>
                <a:gd name="connsiteY30" fmla="*/ 104607 h 413386"/>
                <a:gd name="connsiteX31" fmla="*/ 72515 w 455610"/>
                <a:gd name="connsiteY31" fmla="*/ 104607 h 413386"/>
                <a:gd name="connsiteX32" fmla="*/ 53760 w 455610"/>
                <a:gd name="connsiteY32" fmla="*/ 123363 h 413386"/>
                <a:gd name="connsiteX33" fmla="*/ 53760 w 455610"/>
                <a:gd name="connsiteY33" fmla="*/ 148412 h 413386"/>
                <a:gd name="connsiteX34" fmla="*/ 53760 w 455610"/>
                <a:gd name="connsiteY34" fmla="*/ 198384 h 413386"/>
                <a:gd name="connsiteX35" fmla="*/ 53760 w 455610"/>
                <a:gd name="connsiteY35" fmla="*/ 210861 h 413386"/>
                <a:gd name="connsiteX36" fmla="*/ 174694 w 455610"/>
                <a:gd name="connsiteY36" fmla="*/ 359242 h 413386"/>
                <a:gd name="connsiteX37" fmla="*/ 181553 w 455610"/>
                <a:gd name="connsiteY37" fmla="*/ 359933 h 413386"/>
                <a:gd name="connsiteX38" fmla="*/ 181693 w 455610"/>
                <a:gd name="connsiteY38" fmla="*/ 358541 h 413386"/>
                <a:gd name="connsiteX39" fmla="*/ 226412 w 455610"/>
                <a:gd name="connsiteY39" fmla="*/ 322094 h 413386"/>
                <a:gd name="connsiteX40" fmla="*/ 272058 w 455610"/>
                <a:gd name="connsiteY40" fmla="*/ 367740 h 413386"/>
                <a:gd name="connsiteX41" fmla="*/ 226412 w 455610"/>
                <a:gd name="connsiteY41" fmla="*/ 413386 h 413386"/>
                <a:gd name="connsiteX42" fmla="*/ 226293 w 455610"/>
                <a:gd name="connsiteY42" fmla="*/ 413374 h 413386"/>
                <a:gd name="connsiteX43" fmla="*/ 226293 w 455610"/>
                <a:gd name="connsiteY43" fmla="*/ 413386 h 413386"/>
                <a:gd name="connsiteX44" fmla="*/ 191294 w 455610"/>
                <a:gd name="connsiteY44" fmla="*/ 413386 h 413386"/>
                <a:gd name="connsiteX45" fmla="*/ 186394 w 455610"/>
                <a:gd name="connsiteY45" fmla="*/ 413386 h 413386"/>
                <a:gd name="connsiteX46" fmla="*/ 186394 w 455610"/>
                <a:gd name="connsiteY46" fmla="*/ 413139 h 413386"/>
                <a:gd name="connsiteX47" fmla="*/ 177972 w 455610"/>
                <a:gd name="connsiteY47" fmla="*/ 412713 h 413386"/>
                <a:gd name="connsiteX48" fmla="*/ 0 w 455610"/>
                <a:gd name="connsiteY48" fmla="*/ 215496 h 413386"/>
                <a:gd name="connsiteX49" fmla="*/ 0 w 455610"/>
                <a:gd name="connsiteY49" fmla="*/ 120864 h 413386"/>
                <a:gd name="connsiteX50" fmla="*/ 15579 w 455610"/>
                <a:gd name="connsiteY50" fmla="*/ 43699 h 41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5610" h="413386">
                  <a:moveTo>
                    <a:pt x="106223" y="133540"/>
                  </a:moveTo>
                  <a:lnTo>
                    <a:pt x="350228" y="133540"/>
                  </a:lnTo>
                  <a:cubicBezTo>
                    <a:pt x="363275" y="133540"/>
                    <a:pt x="373852" y="144116"/>
                    <a:pt x="373852" y="157163"/>
                  </a:cubicBezTo>
                  <a:lnTo>
                    <a:pt x="373852" y="227155"/>
                  </a:lnTo>
                  <a:cubicBezTo>
                    <a:pt x="373852" y="240202"/>
                    <a:pt x="363275" y="250779"/>
                    <a:pt x="350228" y="250779"/>
                  </a:cubicBezTo>
                  <a:lnTo>
                    <a:pt x="285933" y="250639"/>
                  </a:lnTo>
                  <a:cubicBezTo>
                    <a:pt x="280333" y="250779"/>
                    <a:pt x="278513" y="250499"/>
                    <a:pt x="274173" y="246019"/>
                  </a:cubicBezTo>
                  <a:lnTo>
                    <a:pt x="234216" y="206330"/>
                  </a:lnTo>
                  <a:cubicBezTo>
                    <a:pt x="230908" y="203021"/>
                    <a:pt x="225543" y="203021"/>
                    <a:pt x="222234" y="206330"/>
                  </a:cubicBezTo>
                  <a:lnTo>
                    <a:pt x="183874" y="244339"/>
                  </a:lnTo>
                  <a:cubicBezTo>
                    <a:pt x="179161" y="250044"/>
                    <a:pt x="177496" y="250825"/>
                    <a:pt x="171274" y="250639"/>
                  </a:cubicBezTo>
                  <a:lnTo>
                    <a:pt x="106223" y="250779"/>
                  </a:lnTo>
                  <a:cubicBezTo>
                    <a:pt x="93176" y="250779"/>
                    <a:pt x="82599" y="240202"/>
                    <a:pt x="82599" y="227155"/>
                  </a:cubicBezTo>
                  <a:lnTo>
                    <a:pt x="82599" y="157163"/>
                  </a:lnTo>
                  <a:cubicBezTo>
                    <a:pt x="82599" y="144116"/>
                    <a:pt x="93176" y="133540"/>
                    <a:pt x="106223" y="133540"/>
                  </a:cubicBezTo>
                  <a:close/>
                  <a:moveTo>
                    <a:pt x="45042" y="0"/>
                  </a:moveTo>
                  <a:lnTo>
                    <a:pt x="410569" y="0"/>
                  </a:lnTo>
                  <a:lnTo>
                    <a:pt x="440031" y="43699"/>
                  </a:lnTo>
                  <a:cubicBezTo>
                    <a:pt x="450063" y="67417"/>
                    <a:pt x="455610" y="93492"/>
                    <a:pt x="455610" y="120864"/>
                  </a:cubicBezTo>
                  <a:lnTo>
                    <a:pt x="455610" y="158100"/>
                  </a:lnTo>
                  <a:lnTo>
                    <a:pt x="455610" y="201079"/>
                  </a:lnTo>
                  <a:lnTo>
                    <a:pt x="455610" y="234258"/>
                  </a:lnTo>
                  <a:cubicBezTo>
                    <a:pt x="455610" y="243382"/>
                    <a:pt x="448214" y="250779"/>
                    <a:pt x="439090" y="250779"/>
                  </a:cubicBezTo>
                  <a:lnTo>
                    <a:pt x="418371" y="250779"/>
                  </a:lnTo>
                  <a:cubicBezTo>
                    <a:pt x="409247" y="250779"/>
                    <a:pt x="401851" y="243382"/>
                    <a:pt x="401851" y="234258"/>
                  </a:cubicBezTo>
                  <a:lnTo>
                    <a:pt x="401851" y="201079"/>
                  </a:lnTo>
                  <a:lnTo>
                    <a:pt x="401851" y="198384"/>
                  </a:lnTo>
                  <a:lnTo>
                    <a:pt x="401851" y="158100"/>
                  </a:lnTo>
                  <a:lnTo>
                    <a:pt x="401851" y="148412"/>
                  </a:lnTo>
                  <a:lnTo>
                    <a:pt x="401851" y="123363"/>
                  </a:lnTo>
                  <a:cubicBezTo>
                    <a:pt x="401851" y="113005"/>
                    <a:pt x="393454" y="104607"/>
                    <a:pt x="383095" y="104607"/>
                  </a:cubicBezTo>
                  <a:lnTo>
                    <a:pt x="72515" y="104607"/>
                  </a:lnTo>
                  <a:cubicBezTo>
                    <a:pt x="62157" y="104607"/>
                    <a:pt x="53760" y="113005"/>
                    <a:pt x="53760" y="123363"/>
                  </a:cubicBezTo>
                  <a:lnTo>
                    <a:pt x="53760" y="148412"/>
                  </a:lnTo>
                  <a:lnTo>
                    <a:pt x="53760" y="198384"/>
                  </a:lnTo>
                  <a:lnTo>
                    <a:pt x="53760" y="210861"/>
                  </a:lnTo>
                  <a:cubicBezTo>
                    <a:pt x="53760" y="284053"/>
                    <a:pt x="105677" y="345119"/>
                    <a:pt x="174694" y="359242"/>
                  </a:cubicBezTo>
                  <a:lnTo>
                    <a:pt x="181553" y="359933"/>
                  </a:lnTo>
                  <a:lnTo>
                    <a:pt x="181693" y="358541"/>
                  </a:lnTo>
                  <a:cubicBezTo>
                    <a:pt x="185950" y="337740"/>
                    <a:pt x="204353" y="322094"/>
                    <a:pt x="226412" y="322094"/>
                  </a:cubicBezTo>
                  <a:cubicBezTo>
                    <a:pt x="251622" y="322094"/>
                    <a:pt x="272058" y="342530"/>
                    <a:pt x="272058" y="367740"/>
                  </a:cubicBezTo>
                  <a:cubicBezTo>
                    <a:pt x="272058" y="392950"/>
                    <a:pt x="251622" y="413386"/>
                    <a:pt x="226412" y="413386"/>
                  </a:cubicBezTo>
                  <a:lnTo>
                    <a:pt x="226293" y="413374"/>
                  </a:lnTo>
                  <a:lnTo>
                    <a:pt x="226293" y="413386"/>
                  </a:lnTo>
                  <a:lnTo>
                    <a:pt x="191294" y="413386"/>
                  </a:lnTo>
                  <a:lnTo>
                    <a:pt x="186394" y="413386"/>
                  </a:lnTo>
                  <a:lnTo>
                    <a:pt x="186394" y="413139"/>
                  </a:lnTo>
                  <a:lnTo>
                    <a:pt x="177972" y="412713"/>
                  </a:lnTo>
                  <a:cubicBezTo>
                    <a:pt x="78008" y="402562"/>
                    <a:pt x="0" y="318139"/>
                    <a:pt x="0" y="215496"/>
                  </a:cubicBezTo>
                  <a:lnTo>
                    <a:pt x="0" y="120864"/>
                  </a:lnTo>
                  <a:cubicBezTo>
                    <a:pt x="0" y="93492"/>
                    <a:pt x="5548" y="67417"/>
                    <a:pt x="15579" y="43699"/>
                  </a:cubicBezTo>
                  <a:close/>
                </a:path>
              </a:pathLst>
            </a:custGeom>
            <a:solidFill>
              <a:srgbClr val="66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325441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066" y="228599"/>
            <a:ext cx="11151917"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335" y="1684477"/>
            <a:ext cx="11151917"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a:xfrm>
            <a:off x="609761" y="6356351"/>
            <a:ext cx="2843953" cy="365125"/>
          </a:xfrm>
          <a:prstGeom prst="rect">
            <a:avLst/>
          </a:prstGeom>
        </p:spPr>
        <p:txBody>
          <a:bodyPr/>
          <a:lstStyle/>
          <a:p>
            <a:endParaRPr lang="en-US" dirty="0">
              <a:solidFill>
                <a:srgbClr val="454545">
                  <a:tint val="75000"/>
                </a:srgbClr>
              </a:solidFill>
            </a:endParaRPr>
          </a:p>
        </p:txBody>
      </p:sp>
      <p:sp>
        <p:nvSpPr>
          <p:cNvPr id="8" name="Footer Placeholder 7"/>
          <p:cNvSpPr>
            <a:spLocks noGrp="1"/>
          </p:cNvSpPr>
          <p:nvPr>
            <p:ph type="ftr" sz="quarter" idx="12"/>
          </p:nvPr>
        </p:nvSpPr>
        <p:spPr>
          <a:xfrm>
            <a:off x="4165098" y="6356351"/>
            <a:ext cx="3861805" cy="365125"/>
          </a:xfrm>
          <a:prstGeom prst="rect">
            <a:avLst/>
          </a:prstGeom>
        </p:spPr>
        <p:txBody>
          <a:bodyPr/>
          <a:lstStyle/>
          <a:p>
            <a:r>
              <a:rPr lang="en-US" dirty="0">
                <a:solidFill>
                  <a:srgbClr val="454545">
                    <a:tint val="75000"/>
                  </a:srgbClr>
                </a:solidFill>
              </a:rPr>
              <a:t>Microsoft Confidential</a:t>
            </a:r>
          </a:p>
        </p:txBody>
      </p:sp>
      <p:sp>
        <p:nvSpPr>
          <p:cNvPr id="9" name="Slide Number Placeholder 8"/>
          <p:cNvSpPr>
            <a:spLocks noGrp="1"/>
          </p:cNvSpPr>
          <p:nvPr>
            <p:ph type="sldNum" sz="quarter" idx="13"/>
          </p:nvPr>
        </p:nvSpPr>
        <p:spPr>
          <a:xfrm>
            <a:off x="8738289" y="6356351"/>
            <a:ext cx="2843952" cy="365125"/>
          </a:xfrm>
          <a:prstGeom prst="rect">
            <a:avLst/>
          </a:prstGeom>
        </p:spPr>
        <p:txBody>
          <a:bodyPr/>
          <a:lstStyle/>
          <a:p>
            <a:fld id="{21E93C5E-8C73-40BE-A170-FB184A3270C1}" type="slidenum">
              <a:rPr lang="en-US" smtClean="0">
                <a:solidFill>
                  <a:srgbClr val="454545">
                    <a:tint val="75000"/>
                  </a:srgbClr>
                </a:solidFill>
              </a:rPr>
              <a:pPr/>
              <a:t>‹#›</a:t>
            </a:fld>
            <a:endParaRPr lang="en-US" dirty="0">
              <a:solidFill>
                <a:srgbClr val="454545">
                  <a:tint val="75000"/>
                </a:srgbClr>
              </a:solidFill>
            </a:endParaRPr>
          </a:p>
        </p:txBody>
      </p:sp>
    </p:spTree>
    <p:extLst>
      <p:ext uri="{BB962C8B-B14F-4D97-AF65-F5344CB8AC3E}">
        <p14:creationId xmlns:p14="http://schemas.microsoft.com/office/powerpoint/2010/main" val="16435038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065" y="228599"/>
            <a:ext cx="11151917"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334" y="1684476"/>
            <a:ext cx="11151917"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a:xfrm>
            <a:off x="609759" y="6356351"/>
            <a:ext cx="2843954" cy="365125"/>
          </a:xfrm>
          <a:prstGeom prst="rect">
            <a:avLst/>
          </a:prstGeom>
        </p:spPr>
        <p:txBody>
          <a:bodyPr/>
          <a:lstStyle/>
          <a:p>
            <a:endParaRPr lang="en-US" dirty="0">
              <a:solidFill>
                <a:srgbClr val="454545">
                  <a:tint val="75000"/>
                </a:srgbClr>
              </a:solidFill>
            </a:endParaRPr>
          </a:p>
        </p:txBody>
      </p:sp>
      <p:sp>
        <p:nvSpPr>
          <p:cNvPr id="8" name="Footer Placeholder 7"/>
          <p:cNvSpPr>
            <a:spLocks noGrp="1"/>
          </p:cNvSpPr>
          <p:nvPr>
            <p:ph type="ftr" sz="quarter" idx="12"/>
          </p:nvPr>
        </p:nvSpPr>
        <p:spPr>
          <a:xfrm>
            <a:off x="4165098" y="6356351"/>
            <a:ext cx="3861806" cy="365125"/>
          </a:xfrm>
          <a:prstGeom prst="rect">
            <a:avLst/>
          </a:prstGeom>
        </p:spPr>
        <p:txBody>
          <a:bodyPr/>
          <a:lstStyle/>
          <a:p>
            <a:r>
              <a:rPr lang="en-US" dirty="0">
                <a:solidFill>
                  <a:srgbClr val="454545">
                    <a:tint val="75000"/>
                  </a:srgbClr>
                </a:solidFill>
              </a:rPr>
              <a:t>Microsoft Confidential</a:t>
            </a:r>
          </a:p>
        </p:txBody>
      </p:sp>
      <p:sp>
        <p:nvSpPr>
          <p:cNvPr id="9" name="Slide Number Placeholder 8"/>
          <p:cNvSpPr>
            <a:spLocks noGrp="1"/>
          </p:cNvSpPr>
          <p:nvPr>
            <p:ph type="sldNum" sz="quarter" idx="13"/>
          </p:nvPr>
        </p:nvSpPr>
        <p:spPr>
          <a:xfrm>
            <a:off x="8738288" y="6356351"/>
            <a:ext cx="2843953" cy="365125"/>
          </a:xfrm>
          <a:prstGeom prst="rect">
            <a:avLst/>
          </a:prstGeom>
        </p:spPr>
        <p:txBody>
          <a:bodyPr/>
          <a:lstStyle/>
          <a:p>
            <a:fld id="{21E93C5E-8C73-40BE-A170-FB184A3270C1}" type="slidenum">
              <a:rPr lang="en-US" smtClean="0">
                <a:solidFill>
                  <a:srgbClr val="454545">
                    <a:tint val="75000"/>
                  </a:srgbClr>
                </a:solidFill>
              </a:rPr>
              <a:pPr/>
              <a:t>‹#›</a:t>
            </a:fld>
            <a:endParaRPr lang="en-US" dirty="0">
              <a:solidFill>
                <a:srgbClr val="454545">
                  <a:tint val="75000"/>
                </a:srgbClr>
              </a:solidFill>
            </a:endParaRPr>
          </a:p>
        </p:txBody>
      </p:sp>
    </p:spTree>
    <p:extLst>
      <p:ext uri="{BB962C8B-B14F-4D97-AF65-F5344CB8AC3E}">
        <p14:creationId xmlns:p14="http://schemas.microsoft.com/office/powerpoint/2010/main" val="8588245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lor Shape &amp; Color Background w/ Title">
    <p:bg>
      <p:bgPr>
        <a:solidFill>
          <a:schemeClr val="tx2"/>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972053" y="3165851"/>
            <a:ext cx="6731001" cy="526298"/>
          </a:xfrm>
        </p:spPr>
        <p:txBody>
          <a:bodyPr vert="horz" wrap="square" lIns="0" tIns="137160" rIns="0" bIns="0" rtlCol="0" anchor="ctr">
            <a:spAutoFit/>
          </a:bodyPr>
          <a:lstStyle>
            <a:lvl1pPr>
              <a:defRPr lang="en-US" dirty="0" smtClean="0"/>
            </a:lvl1pPr>
          </a:lstStyle>
          <a:p>
            <a:pPr lvl="0">
              <a:spcAft>
                <a:spcPts val="1600"/>
              </a:spcAft>
            </a:pPr>
            <a:r>
              <a:rPr lang="en-US" dirty="0"/>
              <a:t>Click to edit Master text styles</a:t>
            </a:r>
          </a:p>
        </p:txBody>
      </p:sp>
      <p:sp>
        <p:nvSpPr>
          <p:cNvPr id="15" name="Title 1"/>
          <p:cNvSpPr>
            <a:spLocks noGrp="1"/>
          </p:cNvSpPr>
          <p:nvPr>
            <p:ph type="ctrTitle"/>
          </p:nvPr>
        </p:nvSpPr>
        <p:spPr>
          <a:xfrm>
            <a:off x="484720" y="1435608"/>
            <a:ext cx="3998976" cy="398678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182880" tIns="0" rIns="182880" bIns="0" numCol="1" anchor="ctr" anchorCtr="0" compatLnSpc="1">
            <a:prstTxWarp prst="textNoShape">
              <a:avLst/>
            </a:prstTxWarp>
          </a:bodyPr>
          <a:lstStyle>
            <a:lvl1pPr>
              <a:lnSpc>
                <a:spcPct val="95000"/>
              </a:lnSpc>
              <a:defRPr lang="en-US" sz="3200" kern="1200" dirty="0" smtClean="0">
                <a:solidFill>
                  <a:schemeClr val="bg1"/>
                </a:solidFill>
                <a:latin typeface="Segoe UI Light"/>
                <a:ea typeface="ＭＳ Ｐゴシック" charset="0"/>
                <a:cs typeface="Segoe UI Light"/>
              </a:defRPr>
            </a:lvl1pPr>
          </a:lstStyle>
          <a:p>
            <a:pPr marL="0" lvl="0" indent="0" algn="l" defTabSz="1219170"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p:nvPr>
        </p:nvSpPr>
        <p:spPr>
          <a:xfrm>
            <a:off x="499535" y="503767"/>
            <a:ext cx="11203517" cy="728133"/>
          </a:xfrm>
        </p:spPr>
        <p:txBody>
          <a:bodyPr>
            <a:noAutofit/>
          </a:bodyPr>
          <a:lstStyle>
            <a:lvl1pPr>
              <a:lnSpc>
                <a:spcPct val="95000"/>
              </a:lnSpc>
              <a:defRPr sz="4800"/>
            </a:lvl1pPr>
          </a:lstStyle>
          <a:p>
            <a:pPr lvl="0"/>
            <a:r>
              <a:rPr lang="en-US" dirty="0"/>
              <a:t>Click to edit Master text styles</a:t>
            </a:r>
          </a:p>
        </p:txBody>
      </p:sp>
    </p:spTree>
    <p:extLst>
      <p:ext uri="{BB962C8B-B14F-4D97-AF65-F5344CB8AC3E}">
        <p14:creationId xmlns:p14="http://schemas.microsoft.com/office/powerpoint/2010/main" val="4356555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584695323"/>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2457929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202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81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50543"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4933" y="1298576"/>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4933" y="-160540"/>
            <a:ext cx="875238"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4933" y="5753556"/>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5650" y="6339014"/>
            <a:ext cx="2361901"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2125" y="442110"/>
            <a:ext cx="1255901"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928" y="-160540"/>
            <a:ext cx="513324"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52926" y="1234418"/>
            <a:ext cx="244538"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6072" y="1918422"/>
            <a:ext cx="875238"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4747" y="5410281"/>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6567" y="2739678"/>
            <a:ext cx="10245218"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598" y="1447800"/>
            <a:ext cx="10240454" cy="914096"/>
          </a:xfrm>
        </p:spPr>
        <p:txBody>
          <a:bodyPr wrap="square" anchor="ctr">
            <a:noAutofit/>
          </a:bodyPr>
          <a:lstStyle>
            <a:lvl1pPr marL="0" indent="0">
              <a:buNone/>
              <a:defRPr sz="6600" spc="-150">
                <a:solidFill>
                  <a:schemeClr val="tx1">
                    <a:alpha val="99000"/>
                  </a:schemeClr>
                </a:solidFill>
              </a:defRPr>
            </a:lvl1pPr>
          </a:lstStyle>
          <a:p>
            <a:pPr lvl="0"/>
            <a:r>
              <a:rPr lang="en-US"/>
              <a:t>Click to edit Master text styles</a:t>
            </a:r>
          </a:p>
        </p:txBody>
      </p:sp>
    </p:spTree>
    <p:extLst>
      <p:ext uri="{BB962C8B-B14F-4D97-AF65-F5344CB8AC3E}">
        <p14:creationId xmlns:p14="http://schemas.microsoft.com/office/powerpoint/2010/main" val="130085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5965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20946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1941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61186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28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36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40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20836" y="1447800"/>
            <a:ext cx="5396365"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3" y="1447800"/>
            <a:ext cx="5396365"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312321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836" y="1447800"/>
            <a:ext cx="5396365"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0"/>
            <a:ext cx="5396365"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Tree>
    <p:extLst>
      <p:ext uri="{BB962C8B-B14F-4D97-AF65-F5344CB8AC3E}">
        <p14:creationId xmlns:p14="http://schemas.microsoft.com/office/powerpoint/2010/main" val="363927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836" y="1447800"/>
            <a:ext cx="11155093"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94896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88925"/>
            <a:ext cx="10515600" cy="89979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310640"/>
            <a:ext cx="10515600" cy="48663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D12CE-5D49-4773-AB26-DB2E12C7DB58}" type="datetimeFigureOut">
              <a:rPr lang="en-CA" smtClean="0">
                <a:solidFill>
                  <a:srgbClr val="454545">
                    <a:tint val="75000"/>
                  </a:srgbClr>
                </a:solidFill>
              </a:rPr>
              <a:pPr/>
              <a:t>2016-09-12</a:t>
            </a:fld>
            <a:endParaRPr lang="en-CA">
              <a:solidFill>
                <a:srgbClr val="454545">
                  <a:tint val="75000"/>
                </a:srgb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solidFill>
                <a:srgbClr val="454545">
                  <a:tint val="75000"/>
                </a:srgb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18E6A-3703-4360-A94D-EA5274DC78B8}" type="slidenum">
              <a:rPr lang="en-CA" smtClean="0">
                <a:solidFill>
                  <a:srgbClr val="454545">
                    <a:tint val="75000"/>
                  </a:srgbClr>
                </a:solidFill>
              </a:rPr>
              <a:pPr/>
              <a:t>‹#›</a:t>
            </a:fld>
            <a:endParaRPr lang="en-CA">
              <a:solidFill>
                <a:srgbClr val="454545">
                  <a:tint val="75000"/>
                </a:srgbClr>
              </a:solidFill>
            </a:endParaRPr>
          </a:p>
        </p:txBody>
      </p:sp>
    </p:spTree>
    <p:extLst>
      <p:ext uri="{BB962C8B-B14F-4D97-AF65-F5344CB8AC3E}">
        <p14:creationId xmlns:p14="http://schemas.microsoft.com/office/powerpoint/2010/main" val="2658388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7" r:id="rId1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401778295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nodejs.org/" TargetMode="External"/><Relationship Id="rId7" Type="http://schemas.openxmlformats.org/officeDocument/2006/relationships/hyperlink" Target="http://azure.com/"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hyperlink" Target="https://code.visualstudio.com/" TargetMode="External"/><Relationship Id="rId5" Type="http://schemas.openxmlformats.org/officeDocument/2006/relationships/hyperlink" Target="http://socket.io/" TargetMode="External"/><Relationship Id="rId4" Type="http://schemas.openxmlformats.org/officeDocument/2006/relationships/hyperlink" Target="https://expressj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615" y="3828015"/>
            <a:ext cx="10313622" cy="2387600"/>
          </a:xfrm>
        </p:spPr>
        <p:txBody>
          <a:bodyPr>
            <a:normAutofit fontScale="90000"/>
          </a:bodyPr>
          <a:lstStyle/>
          <a:p>
            <a:pPr algn="l"/>
            <a:r>
              <a:rPr lang="en-US" dirty="0">
                <a:latin typeface="Segoe UI Light" panose="020B0502040204020203" pitchFamily="34" charset="0"/>
                <a:cs typeface="Segoe UI Light" panose="020B0502040204020203" pitchFamily="34" charset="0"/>
              </a:rPr>
              <a:t>Intro to </a:t>
            </a:r>
            <a:r>
              <a:rPr lang="en-US" dirty="0" err="1">
                <a:latin typeface="Segoe UI Light" panose="020B0502040204020203" pitchFamily="34" charset="0"/>
                <a:cs typeface="Segoe UI Light" panose="020B0502040204020203" pitchFamily="34" charset="0"/>
              </a:rPr>
              <a:t>NodeJS</a:t>
            </a:r>
            <a:r>
              <a:rPr lang="en-US" dirty="0">
                <a:latin typeface="Segoe UI Light" panose="020B0502040204020203" pitchFamily="34" charset="0"/>
                <a:cs typeface="Segoe UI Light" panose="020B0502040204020203" pitchFamily="34" charset="0"/>
              </a:rPr>
              <a:t> &amp; Socket.io</a:t>
            </a:r>
            <a:br>
              <a:rPr lang="en-US" dirty="0">
                <a:latin typeface="Segoe UI Light" panose="020B0502040204020203" pitchFamily="34" charset="0"/>
                <a:cs typeface="Segoe UI Light" panose="020B0502040204020203" pitchFamily="34" charset="0"/>
              </a:rPr>
            </a:br>
            <a:br>
              <a:rPr lang="en-US" dirty="0">
                <a:latin typeface="Segoe UI Light" panose="020B0502040204020203" pitchFamily="34" charset="0"/>
                <a:cs typeface="Segoe UI Light" panose="020B0502040204020203" pitchFamily="34" charset="0"/>
              </a:rPr>
            </a:br>
            <a:r>
              <a:rPr lang="en-US" sz="4000" spc="-150" dirty="0">
                <a:ln w="3175">
                  <a:noFill/>
                </a:ln>
                <a:solidFill>
                  <a:srgbClr val="FFFFFF">
                    <a:alpha val="99000"/>
                  </a:srgbClr>
                </a:solidFill>
                <a:cs typeface="Arial" charset="0"/>
              </a:rPr>
              <a:t>Michael “Mickey” MacDonald</a:t>
            </a:r>
            <a:br>
              <a:rPr lang="en-US" sz="4000" spc="-150" dirty="0">
                <a:ln w="3175">
                  <a:noFill/>
                </a:ln>
                <a:solidFill>
                  <a:srgbClr val="FFFFFF">
                    <a:alpha val="99000"/>
                  </a:srgbClr>
                </a:solidFill>
                <a:cs typeface="Arial" charset="0"/>
              </a:rPr>
            </a:br>
            <a:r>
              <a:rPr lang="en-US" sz="4000" spc="-150" dirty="0">
                <a:ln w="3175">
                  <a:noFill/>
                </a:ln>
                <a:solidFill>
                  <a:srgbClr val="FFFFFF">
                    <a:alpha val="99000"/>
                  </a:srgbClr>
                </a:solidFill>
                <a:cs typeface="Arial" charset="0"/>
              </a:rPr>
              <a:t>Technical Evangelist &amp; Game Developer</a:t>
            </a:r>
            <a:br>
              <a:rPr lang="en-US" sz="4000" spc="-150" dirty="0">
                <a:ln w="3175">
                  <a:noFill/>
                </a:ln>
                <a:solidFill>
                  <a:srgbClr val="FFFFFF">
                    <a:alpha val="99000"/>
                  </a:srgbClr>
                </a:solidFill>
                <a:cs typeface="Arial" charset="0"/>
              </a:rPr>
            </a:br>
            <a:r>
              <a:rPr lang="en-US" sz="4000" spc="-150" dirty="0">
                <a:ln w="3175">
                  <a:noFill/>
                </a:ln>
                <a:solidFill>
                  <a:srgbClr val="FFFFFF">
                    <a:alpha val="99000"/>
                  </a:srgbClr>
                </a:solidFill>
                <a:cs typeface="Arial" charset="0"/>
              </a:rPr>
              <a:t>Microsoft Canada	@ScruffyFurn</a:t>
            </a:r>
            <a:endParaRPr lang="en-US" dirty="0"/>
          </a:p>
        </p:txBody>
      </p:sp>
    </p:spTree>
    <p:extLst>
      <p:ext uri="{BB962C8B-B14F-4D97-AF65-F5344CB8AC3E}">
        <p14:creationId xmlns:p14="http://schemas.microsoft.com/office/powerpoint/2010/main" val="428630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NodeJS</a:t>
            </a:r>
            <a:r>
              <a:rPr lang="en-US" dirty="0"/>
              <a:t> packages</a:t>
            </a:r>
          </a:p>
        </p:txBody>
      </p:sp>
      <p:sp>
        <p:nvSpPr>
          <p:cNvPr id="3" name="Content Placeholder 2"/>
          <p:cNvSpPr>
            <a:spLocks noGrp="1"/>
          </p:cNvSpPr>
          <p:nvPr>
            <p:ph idx="1"/>
          </p:nvPr>
        </p:nvSpPr>
        <p:spPr>
          <a:xfrm>
            <a:off x="609600" y="1310640"/>
            <a:ext cx="10744200" cy="4567646"/>
          </a:xfrm>
        </p:spPr>
        <p:txBody>
          <a:bodyPr>
            <a:normAutofit/>
          </a:bodyPr>
          <a:lstStyle/>
          <a:p>
            <a:pPr marL="457200" lvl="1" indent="0">
              <a:buNone/>
            </a:pPr>
            <a:endParaRPr lang="en-US" dirty="0"/>
          </a:p>
          <a:p>
            <a:pPr marL="457200" lvl="1" indent="0">
              <a:buNone/>
            </a:pPr>
            <a:endParaRPr lang="en-US" dirty="0"/>
          </a:p>
          <a:p>
            <a:pPr marL="457200" lvl="1" indent="0">
              <a:buNone/>
            </a:pPr>
            <a:r>
              <a:rPr lang="en-US" sz="3500" dirty="0"/>
              <a:t>$ </a:t>
            </a:r>
            <a:r>
              <a:rPr lang="en-US" sz="3500" dirty="0" err="1"/>
              <a:t>npm</a:t>
            </a:r>
            <a:r>
              <a:rPr lang="en-US" sz="3500" dirty="0"/>
              <a:t> install express --save</a:t>
            </a:r>
          </a:p>
          <a:p>
            <a:pPr lvl="2"/>
            <a:r>
              <a:rPr lang="en-US" sz="3000" dirty="0"/>
              <a:t>install a Express and save it as a dependency in the </a:t>
            </a:r>
            <a:r>
              <a:rPr lang="en-US" sz="3000" dirty="0" err="1"/>
              <a:t>package.json</a:t>
            </a:r>
            <a:r>
              <a:rPr lang="en-US" sz="3000" dirty="0"/>
              <a:t> file</a:t>
            </a:r>
          </a:p>
          <a:p>
            <a:pPr lvl="2"/>
            <a:endParaRPr lang="en-US" sz="3000" dirty="0"/>
          </a:p>
          <a:p>
            <a:pPr marL="457200" lvl="1" indent="0">
              <a:buNone/>
            </a:pPr>
            <a:r>
              <a:rPr lang="en-US" sz="3500" dirty="0"/>
              <a:t>$ </a:t>
            </a:r>
            <a:r>
              <a:rPr lang="en-US" sz="3500" dirty="0" err="1"/>
              <a:t>npm</a:t>
            </a:r>
            <a:r>
              <a:rPr lang="en-US" sz="3500" dirty="0"/>
              <a:t> install socket.io --save</a:t>
            </a:r>
          </a:p>
          <a:p>
            <a:pPr lvl="2"/>
            <a:r>
              <a:rPr lang="en-US" sz="3000" dirty="0"/>
              <a:t>install a Socket.io and save it as a dependency in the </a:t>
            </a:r>
            <a:r>
              <a:rPr lang="en-US" sz="3000" dirty="0" err="1"/>
              <a:t>package.json</a:t>
            </a:r>
            <a:r>
              <a:rPr lang="en-US" sz="3000" dirty="0"/>
              <a:t> file</a:t>
            </a:r>
          </a:p>
          <a:p>
            <a:pPr marL="457200" lvl="1" indent="0">
              <a:buNone/>
            </a:pPr>
            <a:endParaRPr lang="en-US" dirty="0"/>
          </a:p>
        </p:txBody>
      </p:sp>
    </p:spTree>
    <p:extLst>
      <p:ext uri="{BB962C8B-B14F-4D97-AF65-F5344CB8AC3E}">
        <p14:creationId xmlns:p14="http://schemas.microsoft.com/office/powerpoint/2010/main" val="341516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in the cloud	</a:t>
            </a:r>
          </a:p>
        </p:txBody>
      </p:sp>
      <p:sp>
        <p:nvSpPr>
          <p:cNvPr id="3" name="Content Placeholder 2"/>
          <p:cNvSpPr>
            <a:spLocks noGrp="1"/>
          </p:cNvSpPr>
          <p:nvPr>
            <p:ph idx="1"/>
          </p:nvPr>
        </p:nvSpPr>
        <p:spPr/>
        <p:txBody>
          <a:bodyPr>
            <a:normAutofit/>
          </a:bodyPr>
          <a:lstStyle/>
          <a:p>
            <a:r>
              <a:rPr lang="en-US" sz="4000" dirty="0"/>
              <a:t>Use our Git repo to provide Continuous Deployment for our server</a:t>
            </a:r>
          </a:p>
          <a:p>
            <a:endParaRPr lang="en-US" sz="4000" dirty="0"/>
          </a:p>
          <a:p>
            <a:r>
              <a:rPr lang="en-US" sz="4000" dirty="0"/>
              <a:t>Web App gives a easy to use, secure, sailable solution.</a:t>
            </a:r>
          </a:p>
          <a:p>
            <a:endParaRPr lang="en-US" sz="4000" dirty="0"/>
          </a:p>
          <a:p>
            <a:r>
              <a:rPr lang="en-US" sz="4000" dirty="0"/>
              <a:t>Free Azure trial to get started</a:t>
            </a:r>
          </a:p>
        </p:txBody>
      </p:sp>
    </p:spTree>
    <p:extLst>
      <p:ext uri="{BB962C8B-B14F-4D97-AF65-F5344CB8AC3E}">
        <p14:creationId xmlns:p14="http://schemas.microsoft.com/office/powerpoint/2010/main" val="152661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in the cloud	</a:t>
            </a:r>
          </a:p>
        </p:txBody>
      </p:sp>
      <p:sp>
        <p:nvSpPr>
          <p:cNvPr id="3" name="Content Placeholder 2"/>
          <p:cNvSpPr>
            <a:spLocks noGrp="1"/>
          </p:cNvSpPr>
          <p:nvPr>
            <p:ph idx="1"/>
          </p:nvPr>
        </p:nvSpPr>
        <p:spPr/>
        <p:txBody>
          <a:bodyPr>
            <a:normAutofit/>
          </a:bodyPr>
          <a:lstStyle/>
          <a:p>
            <a:r>
              <a:rPr lang="en-US" sz="4000" dirty="0"/>
              <a:t>New -&gt; Web + Mobile -&gt; Web App</a:t>
            </a:r>
          </a:p>
          <a:p>
            <a:endParaRPr lang="en-US" sz="4000" dirty="0"/>
          </a:p>
          <a:p>
            <a:r>
              <a:rPr lang="en-US" sz="4000" dirty="0"/>
              <a:t>Add App name (will be used for URL) and Resource group (create new is default)</a:t>
            </a:r>
          </a:p>
          <a:p>
            <a:endParaRPr lang="en-US" sz="4000" dirty="0"/>
          </a:p>
          <a:p>
            <a:r>
              <a:rPr lang="en-US" sz="4000" dirty="0"/>
              <a:t>Select Create</a:t>
            </a:r>
          </a:p>
        </p:txBody>
      </p:sp>
    </p:spTree>
    <p:extLst>
      <p:ext uri="{BB962C8B-B14F-4D97-AF65-F5344CB8AC3E}">
        <p14:creationId xmlns:p14="http://schemas.microsoft.com/office/powerpoint/2010/main" val="357662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in the cloud	</a:t>
            </a:r>
          </a:p>
        </p:txBody>
      </p:sp>
      <p:sp>
        <p:nvSpPr>
          <p:cNvPr id="3" name="Content Placeholder 2"/>
          <p:cNvSpPr>
            <a:spLocks noGrp="1"/>
          </p:cNvSpPr>
          <p:nvPr>
            <p:ph idx="1"/>
          </p:nvPr>
        </p:nvSpPr>
        <p:spPr>
          <a:xfrm>
            <a:off x="217713" y="1310640"/>
            <a:ext cx="5326743" cy="4866323"/>
          </a:xfrm>
        </p:spPr>
        <p:txBody>
          <a:bodyPr>
            <a:normAutofit/>
          </a:bodyPr>
          <a:lstStyle/>
          <a:p>
            <a:r>
              <a:rPr lang="en-US" sz="4000" dirty="0"/>
              <a:t>Select Deployment Options</a:t>
            </a:r>
          </a:p>
          <a:p>
            <a:endParaRPr lang="en-US" sz="4000" dirty="0"/>
          </a:p>
          <a:p>
            <a:r>
              <a:rPr lang="en-US" sz="4000" dirty="0"/>
              <a:t>Choose Source</a:t>
            </a:r>
          </a:p>
          <a:p>
            <a:endParaRPr lang="en-US" sz="4000" dirty="0"/>
          </a:p>
          <a:p>
            <a:r>
              <a:rPr lang="en-US" sz="4000" dirty="0"/>
              <a:t>Authorize/Select project and branch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456" y="1310640"/>
            <a:ext cx="6084275" cy="3001576"/>
          </a:xfrm>
          <a:prstGeom prst="rect">
            <a:avLst/>
          </a:prstGeom>
        </p:spPr>
      </p:pic>
      <p:sp>
        <p:nvSpPr>
          <p:cNvPr id="5" name="TextBox 4"/>
          <p:cNvSpPr txBox="1"/>
          <p:nvPr/>
        </p:nvSpPr>
        <p:spPr>
          <a:xfrm>
            <a:off x="6370931" y="4987558"/>
            <a:ext cx="5257800" cy="954107"/>
          </a:xfrm>
          <a:prstGeom prst="rect">
            <a:avLst/>
          </a:prstGeom>
          <a:noFill/>
        </p:spPr>
        <p:txBody>
          <a:bodyPr wrap="square" rtlCol="0">
            <a:spAutoFit/>
          </a:bodyPr>
          <a:lstStyle/>
          <a:p>
            <a:pPr algn="ctr"/>
            <a:r>
              <a:rPr lang="en-US" sz="2800" b="1" dirty="0"/>
              <a:t>Don’t forget the </a:t>
            </a:r>
            <a:r>
              <a:rPr lang="en-US" sz="2800" b="1" dirty="0" err="1"/>
              <a:t>Web.config</a:t>
            </a:r>
            <a:r>
              <a:rPr lang="en-US" sz="2800" b="1" dirty="0"/>
              <a:t> in your repo</a:t>
            </a:r>
          </a:p>
        </p:txBody>
      </p:sp>
    </p:spTree>
    <p:extLst>
      <p:ext uri="{BB962C8B-B14F-4D97-AF65-F5344CB8AC3E}">
        <p14:creationId xmlns:p14="http://schemas.microsoft.com/office/powerpoint/2010/main" val="833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it to the next level</a:t>
            </a:r>
          </a:p>
        </p:txBody>
      </p:sp>
      <p:sp>
        <p:nvSpPr>
          <p:cNvPr id="3" name="Content Placeholder 2"/>
          <p:cNvSpPr>
            <a:spLocks noGrp="1"/>
          </p:cNvSpPr>
          <p:nvPr>
            <p:ph idx="1"/>
          </p:nvPr>
        </p:nvSpPr>
        <p:spPr>
          <a:xfrm>
            <a:off x="7030356" y="2696572"/>
            <a:ext cx="4488543" cy="764903"/>
          </a:xfrm>
        </p:spPr>
        <p:txBody>
          <a:bodyPr>
            <a:normAutofit/>
          </a:bodyPr>
          <a:lstStyle/>
          <a:p>
            <a:pPr marL="0" indent="0">
              <a:buNone/>
            </a:pPr>
            <a:r>
              <a:rPr lang="en-US" sz="4000" b="1" dirty="0"/>
              <a:t>http://bit.ly/htmlrpg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5" y="2256971"/>
            <a:ext cx="6022521" cy="2409008"/>
          </a:xfrm>
          <a:prstGeom prst="rect">
            <a:avLst/>
          </a:prstGeom>
        </p:spPr>
      </p:pic>
    </p:spTree>
    <p:extLst>
      <p:ext uri="{BB962C8B-B14F-4D97-AF65-F5344CB8AC3E}">
        <p14:creationId xmlns:p14="http://schemas.microsoft.com/office/powerpoint/2010/main" val="318463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615" y="2432649"/>
            <a:ext cx="10313622" cy="3782966"/>
          </a:xfrm>
        </p:spPr>
        <p:txBody>
          <a:bodyPr>
            <a:normAutofit fontScale="90000"/>
          </a:bodyPr>
          <a:lstStyle/>
          <a:p>
            <a:pPr algn="l"/>
            <a:br>
              <a:rPr lang="en-US" dirty="0">
                <a:latin typeface="Segoe UI Light" panose="020B0502040204020203" pitchFamily="34" charset="0"/>
                <a:cs typeface="Segoe UI Light" panose="020B0502040204020203" pitchFamily="34" charset="0"/>
              </a:rPr>
            </a:br>
            <a:br>
              <a:rPr lang="en-US" dirty="0">
                <a:latin typeface="Segoe UI Light" panose="020B0502040204020203" pitchFamily="34" charset="0"/>
                <a:cs typeface="Segoe UI Light" panose="020B0502040204020203" pitchFamily="34" charset="0"/>
              </a:rPr>
            </a:b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Thank you!</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 Happy Coding</a:t>
            </a:r>
            <a:br>
              <a:rPr lang="en-US" dirty="0">
                <a:latin typeface="Segoe UI Light" panose="020B0502040204020203" pitchFamily="34" charset="0"/>
                <a:cs typeface="Segoe UI Light" panose="020B0502040204020203" pitchFamily="34" charset="0"/>
              </a:rPr>
            </a:br>
            <a:br>
              <a:rPr lang="en-US" dirty="0">
                <a:latin typeface="Segoe UI Light" panose="020B0502040204020203" pitchFamily="34" charset="0"/>
                <a:cs typeface="Segoe UI Light" panose="020B0502040204020203" pitchFamily="34" charset="0"/>
              </a:rPr>
            </a:br>
            <a:r>
              <a:rPr lang="en-US" sz="4000" spc="-150" dirty="0">
                <a:ln w="3175">
                  <a:noFill/>
                </a:ln>
                <a:solidFill>
                  <a:srgbClr val="FFFFFF">
                    <a:alpha val="99000"/>
                  </a:srgbClr>
                </a:solidFill>
                <a:cs typeface="Arial" charset="0"/>
              </a:rPr>
              <a:t>Michael “Mickey” MacDonald</a:t>
            </a:r>
            <a:br>
              <a:rPr lang="en-US" sz="4000" spc="-150" dirty="0">
                <a:ln w="3175">
                  <a:noFill/>
                </a:ln>
                <a:solidFill>
                  <a:srgbClr val="FFFFFF">
                    <a:alpha val="99000"/>
                  </a:srgbClr>
                </a:solidFill>
                <a:cs typeface="Arial" charset="0"/>
              </a:rPr>
            </a:br>
            <a:r>
              <a:rPr lang="en-US" sz="4000" spc="-150" dirty="0">
                <a:ln w="3175">
                  <a:noFill/>
                </a:ln>
                <a:solidFill>
                  <a:srgbClr val="FFFFFF">
                    <a:alpha val="99000"/>
                  </a:srgbClr>
                </a:solidFill>
                <a:cs typeface="Arial" charset="0"/>
              </a:rPr>
              <a:t>Technical Evangelist &amp; Game Developer</a:t>
            </a:r>
            <a:br>
              <a:rPr lang="en-US" sz="4000" spc="-150" dirty="0">
                <a:ln w="3175">
                  <a:noFill/>
                </a:ln>
                <a:solidFill>
                  <a:srgbClr val="FFFFFF">
                    <a:alpha val="99000"/>
                  </a:srgbClr>
                </a:solidFill>
                <a:cs typeface="Arial" charset="0"/>
              </a:rPr>
            </a:br>
            <a:r>
              <a:rPr lang="en-US" sz="4000" spc="-150" dirty="0">
                <a:ln w="3175">
                  <a:noFill/>
                </a:ln>
                <a:solidFill>
                  <a:srgbClr val="FFFFFF">
                    <a:alpha val="99000"/>
                  </a:srgbClr>
                </a:solidFill>
                <a:cs typeface="Arial" charset="0"/>
              </a:rPr>
              <a:t>Microsoft Canada	@ScruffyFurn</a:t>
            </a:r>
            <a:endParaRPr lang="en-US" dirty="0"/>
          </a:p>
        </p:txBody>
      </p:sp>
    </p:spTree>
    <p:extLst>
      <p:ext uri="{BB962C8B-B14F-4D97-AF65-F5344CB8AC3E}">
        <p14:creationId xmlns:p14="http://schemas.microsoft.com/office/powerpoint/2010/main" val="289422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84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test it out!</a:t>
            </a:r>
          </a:p>
        </p:txBody>
      </p:sp>
      <p:sp>
        <p:nvSpPr>
          <p:cNvPr id="3" name="Content Placeholder 2"/>
          <p:cNvSpPr>
            <a:spLocks noGrp="1"/>
          </p:cNvSpPr>
          <p:nvPr>
            <p:ph idx="1"/>
          </p:nvPr>
        </p:nvSpPr>
        <p:spPr>
          <a:xfrm>
            <a:off x="1431471" y="2834640"/>
            <a:ext cx="9329057" cy="4866323"/>
          </a:xfrm>
        </p:spPr>
        <p:txBody>
          <a:bodyPr>
            <a:normAutofit/>
          </a:bodyPr>
          <a:lstStyle/>
          <a:p>
            <a:pPr marL="0" indent="0">
              <a:buNone/>
            </a:pPr>
            <a:r>
              <a:rPr lang="en-US" sz="4800" dirty="0"/>
              <a:t>http://ampgame.azurewebsites.net/</a:t>
            </a:r>
          </a:p>
        </p:txBody>
      </p:sp>
    </p:spTree>
    <p:extLst>
      <p:ext uri="{BB962C8B-B14F-4D97-AF65-F5344CB8AC3E}">
        <p14:creationId xmlns:p14="http://schemas.microsoft.com/office/powerpoint/2010/main" val="218397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42" y="0"/>
            <a:ext cx="10515600" cy="899795"/>
          </a:xfrm>
        </p:spPr>
        <p:txBody>
          <a:bodyPr/>
          <a:lstStyle/>
          <a:p>
            <a:r>
              <a:rPr lang="en-US" dirty="0"/>
              <a:t>The things</a:t>
            </a:r>
          </a:p>
        </p:txBody>
      </p:sp>
      <p:sp>
        <p:nvSpPr>
          <p:cNvPr id="3" name="Content Placeholder 2"/>
          <p:cNvSpPr>
            <a:spLocks noGrp="1"/>
          </p:cNvSpPr>
          <p:nvPr>
            <p:ph idx="1"/>
          </p:nvPr>
        </p:nvSpPr>
        <p:spPr>
          <a:xfrm>
            <a:off x="475342" y="899795"/>
            <a:ext cx="4662717" cy="4165599"/>
          </a:xfrm>
        </p:spPr>
        <p:txBody>
          <a:bodyPr>
            <a:normAutofit/>
          </a:bodyPr>
          <a:lstStyle/>
          <a:p>
            <a:pPr marL="0" indent="0">
              <a:buNone/>
            </a:pPr>
            <a:r>
              <a:rPr lang="en-US" sz="3900" b="1" dirty="0"/>
              <a:t>Needed:</a:t>
            </a:r>
          </a:p>
          <a:p>
            <a:r>
              <a:rPr lang="en-US" sz="3200" dirty="0" err="1"/>
              <a:t>NodeJS</a:t>
            </a:r>
            <a:r>
              <a:rPr lang="en-US" sz="3200" dirty="0"/>
              <a:t> (</a:t>
            </a:r>
            <a:r>
              <a:rPr lang="en-US" sz="3200" dirty="0">
                <a:hlinkClick r:id="rId3"/>
              </a:rPr>
              <a:t>https://nodejs.org/</a:t>
            </a:r>
            <a:r>
              <a:rPr lang="en-US" sz="3200" dirty="0"/>
              <a:t>)</a:t>
            </a:r>
          </a:p>
          <a:p>
            <a:pPr marL="457200" lvl="1" indent="0">
              <a:buNone/>
            </a:pPr>
            <a:r>
              <a:rPr lang="en-US" sz="2800" dirty="0"/>
              <a:t>Node Packages:</a:t>
            </a:r>
          </a:p>
          <a:p>
            <a:pPr lvl="1"/>
            <a:r>
              <a:rPr lang="en-US" sz="2800" dirty="0"/>
              <a:t>Express (</a:t>
            </a:r>
            <a:r>
              <a:rPr lang="en-US" sz="2800" dirty="0">
                <a:hlinkClick r:id="rId4"/>
              </a:rPr>
              <a:t>https://expressjs.com/</a:t>
            </a:r>
            <a:r>
              <a:rPr lang="en-US" sz="2800" dirty="0"/>
              <a:t>)</a:t>
            </a:r>
          </a:p>
          <a:p>
            <a:pPr lvl="1"/>
            <a:r>
              <a:rPr lang="en-US" sz="2800" dirty="0"/>
              <a:t>Socket.io (</a:t>
            </a:r>
            <a:r>
              <a:rPr lang="en-US" sz="2800" dirty="0">
                <a:hlinkClick r:id="rId5"/>
              </a:rPr>
              <a:t>http://socket.io/</a:t>
            </a:r>
            <a:r>
              <a:rPr lang="en-US" sz="2800" dirty="0"/>
              <a:t>)</a:t>
            </a:r>
          </a:p>
          <a:p>
            <a:endParaRPr lang="en-US" dirty="0"/>
          </a:p>
          <a:p>
            <a:pPr marL="0" indent="0">
              <a:buNone/>
            </a:pPr>
            <a:endParaRPr lang="en-US" dirty="0"/>
          </a:p>
          <a:p>
            <a:endParaRPr lang="en-US" dirty="0"/>
          </a:p>
        </p:txBody>
      </p:sp>
      <p:sp>
        <p:nvSpPr>
          <p:cNvPr id="4" name="Rectangle 3"/>
          <p:cNvSpPr/>
          <p:nvPr/>
        </p:nvSpPr>
        <p:spPr>
          <a:xfrm>
            <a:off x="5138059" y="767808"/>
            <a:ext cx="6284685" cy="3108543"/>
          </a:xfrm>
          <a:prstGeom prst="rect">
            <a:avLst/>
          </a:prstGeom>
        </p:spPr>
        <p:txBody>
          <a:bodyPr wrap="square">
            <a:spAutoFit/>
          </a:bodyPr>
          <a:lstStyle/>
          <a:p>
            <a:r>
              <a:rPr lang="en-US" sz="3600" b="1" dirty="0"/>
              <a:t>Optional:</a:t>
            </a:r>
          </a:p>
          <a:p>
            <a:pPr marL="457200" indent="-457200">
              <a:buFont typeface="Arial" panose="020B0604020202020204" pitchFamily="34" charset="0"/>
              <a:buChar char="•"/>
            </a:pPr>
            <a:r>
              <a:rPr lang="en-US" sz="3200" dirty="0"/>
              <a:t>Git repo (</a:t>
            </a:r>
            <a:r>
              <a:rPr lang="en-US" sz="3200" dirty="0" err="1"/>
              <a:t>github</a:t>
            </a:r>
            <a:r>
              <a:rPr lang="en-US" sz="3200" dirty="0"/>
              <a:t>, </a:t>
            </a:r>
            <a:r>
              <a:rPr lang="en-US" sz="3200" dirty="0" err="1"/>
              <a:t>bitbucket</a:t>
            </a:r>
            <a:r>
              <a:rPr lang="en-US" sz="3200" dirty="0"/>
              <a:t>, </a:t>
            </a:r>
            <a:r>
              <a:rPr lang="en-US" sz="3200" dirty="0" err="1"/>
              <a:t>etc</a:t>
            </a:r>
            <a:r>
              <a:rPr lang="en-US" sz="3200" dirty="0"/>
              <a:t>…)</a:t>
            </a:r>
          </a:p>
          <a:p>
            <a:pPr marL="457200" indent="-457200">
              <a:buFont typeface="Arial" panose="020B0604020202020204" pitchFamily="34" charset="0"/>
              <a:buChar char="•"/>
            </a:pPr>
            <a:r>
              <a:rPr lang="en-US" sz="3200" dirty="0"/>
              <a:t>VS Code (Visual Studio Code) (</a:t>
            </a:r>
            <a:r>
              <a:rPr lang="en-US" sz="3200" dirty="0">
                <a:hlinkClick r:id="rId6"/>
              </a:rPr>
              <a:t>https://code.visualstudio.com/</a:t>
            </a:r>
            <a:r>
              <a:rPr lang="en-US" sz="3200" dirty="0"/>
              <a:t>)</a:t>
            </a:r>
          </a:p>
          <a:p>
            <a:pPr marL="457200" indent="-457200">
              <a:buFont typeface="Arial" panose="020B0604020202020204" pitchFamily="34" charset="0"/>
              <a:buChar char="•"/>
            </a:pPr>
            <a:r>
              <a:rPr lang="en-US" sz="3200" dirty="0"/>
              <a:t>Azure subscription </a:t>
            </a:r>
          </a:p>
          <a:p>
            <a:r>
              <a:rPr lang="en-US" sz="3200" dirty="0"/>
              <a:t>    (Free Trial! – </a:t>
            </a:r>
            <a:r>
              <a:rPr lang="en-US" sz="3200" dirty="0">
                <a:hlinkClick r:id="rId7"/>
              </a:rPr>
              <a:t>http://azure.com</a:t>
            </a:r>
            <a:r>
              <a:rPr lang="en-US" sz="3200" dirty="0"/>
              <a:t>)</a:t>
            </a:r>
          </a:p>
        </p:txBody>
      </p:sp>
      <p:sp>
        <p:nvSpPr>
          <p:cNvPr id="5" name="Rectangle 4"/>
          <p:cNvSpPr/>
          <p:nvPr/>
        </p:nvSpPr>
        <p:spPr>
          <a:xfrm>
            <a:off x="1617354" y="5338350"/>
            <a:ext cx="9187195" cy="646331"/>
          </a:xfrm>
          <a:prstGeom prst="rect">
            <a:avLst/>
          </a:prstGeom>
        </p:spPr>
        <p:txBody>
          <a:bodyPr wrap="none">
            <a:spAutoFit/>
          </a:bodyPr>
          <a:lstStyle/>
          <a:p>
            <a:r>
              <a:rPr lang="en-US" sz="3600" b="1" dirty="0"/>
              <a:t>https://github.com/ScruffyFurn/NodeMPDemo</a:t>
            </a:r>
          </a:p>
        </p:txBody>
      </p:sp>
    </p:spTree>
    <p:extLst>
      <p:ext uri="{BB962C8B-B14F-4D97-AF65-F5344CB8AC3E}">
        <p14:creationId xmlns:p14="http://schemas.microsoft.com/office/powerpoint/2010/main" val="120463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Client</a:t>
            </a:r>
            <a:br>
              <a:rPr lang="en-US" dirty="0"/>
            </a:br>
            <a:endParaRPr lang="en-US" dirty="0"/>
          </a:p>
        </p:txBody>
      </p:sp>
      <p:sp>
        <p:nvSpPr>
          <p:cNvPr id="3" name="Content Placeholder 2"/>
          <p:cNvSpPr>
            <a:spLocks noGrp="1"/>
          </p:cNvSpPr>
          <p:nvPr>
            <p:ph idx="1"/>
          </p:nvPr>
        </p:nvSpPr>
        <p:spPr/>
        <p:txBody>
          <a:bodyPr/>
          <a:lstStyle/>
          <a:p>
            <a:r>
              <a:rPr lang="en-US" dirty="0"/>
              <a:t>Player.js </a:t>
            </a:r>
          </a:p>
          <a:p>
            <a:pPr lvl="1"/>
            <a:r>
              <a:rPr lang="en-US" dirty="0"/>
              <a:t>Logic for each player</a:t>
            </a:r>
          </a:p>
          <a:p>
            <a:r>
              <a:rPr lang="en-US" dirty="0"/>
              <a:t>Game.js </a:t>
            </a:r>
          </a:p>
          <a:p>
            <a:pPr lvl="1"/>
            <a:r>
              <a:rPr lang="en-US" dirty="0"/>
              <a:t>Game logic</a:t>
            </a:r>
          </a:p>
          <a:p>
            <a:pPr lvl="1"/>
            <a:r>
              <a:rPr lang="en-US" dirty="0"/>
              <a:t>Manages connection to the remote server.</a:t>
            </a:r>
          </a:p>
          <a:p>
            <a:r>
              <a:rPr lang="en-US" dirty="0"/>
              <a:t>Input.js</a:t>
            </a:r>
          </a:p>
          <a:p>
            <a:pPr lvl="1"/>
            <a:r>
              <a:rPr lang="en-US" dirty="0"/>
              <a:t>Handles all input</a:t>
            </a:r>
          </a:p>
          <a:p>
            <a:r>
              <a:rPr lang="en-US" dirty="0"/>
              <a:t>RequestAnimationFrame.js</a:t>
            </a:r>
          </a:p>
          <a:p>
            <a:pPr lvl="1"/>
            <a:r>
              <a:rPr lang="en-US" dirty="0"/>
              <a:t>Used to create our game loop</a:t>
            </a:r>
          </a:p>
        </p:txBody>
      </p:sp>
    </p:spTree>
    <p:extLst>
      <p:ext uri="{BB962C8B-B14F-4D97-AF65-F5344CB8AC3E}">
        <p14:creationId xmlns:p14="http://schemas.microsoft.com/office/powerpoint/2010/main" val="386796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a:t>
            </a:r>
          </a:p>
        </p:txBody>
      </p:sp>
      <p:sp>
        <p:nvSpPr>
          <p:cNvPr id="3" name="Content Placeholder 2"/>
          <p:cNvSpPr>
            <a:spLocks noGrp="1"/>
          </p:cNvSpPr>
          <p:nvPr>
            <p:ph idx="1"/>
          </p:nvPr>
        </p:nvSpPr>
        <p:spPr/>
        <p:txBody>
          <a:bodyPr/>
          <a:lstStyle/>
          <a:p>
            <a:r>
              <a:rPr lang="en-US" dirty="0"/>
              <a:t>Server.js</a:t>
            </a:r>
          </a:p>
          <a:p>
            <a:pPr lvl="1"/>
            <a:r>
              <a:rPr lang="en-US" dirty="0"/>
              <a:t>All game/server logic</a:t>
            </a:r>
          </a:p>
          <a:p>
            <a:pPr lvl="1"/>
            <a:r>
              <a:rPr lang="en-US" dirty="0"/>
              <a:t>Handles the sever side of the web socket connections</a:t>
            </a:r>
          </a:p>
          <a:p>
            <a:pPr lvl="1"/>
            <a:endParaRPr lang="en-US" dirty="0"/>
          </a:p>
          <a:p>
            <a:r>
              <a:rPr lang="en-US" dirty="0"/>
              <a:t>Player.js</a:t>
            </a:r>
          </a:p>
          <a:p>
            <a:pPr lvl="1"/>
            <a:r>
              <a:rPr lang="en-US" dirty="0"/>
              <a:t>Holds data and functions for the player object</a:t>
            </a:r>
          </a:p>
        </p:txBody>
      </p:sp>
    </p:spTree>
    <p:extLst>
      <p:ext uri="{BB962C8B-B14F-4D97-AF65-F5344CB8AC3E}">
        <p14:creationId xmlns:p14="http://schemas.microsoft.com/office/powerpoint/2010/main" val="347832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Git (optional)</a:t>
            </a:r>
          </a:p>
        </p:txBody>
      </p:sp>
      <p:sp>
        <p:nvSpPr>
          <p:cNvPr id="3" name="Content Placeholder 2"/>
          <p:cNvSpPr>
            <a:spLocks noGrp="1"/>
          </p:cNvSpPr>
          <p:nvPr>
            <p:ph idx="1"/>
          </p:nvPr>
        </p:nvSpPr>
        <p:spPr>
          <a:xfrm>
            <a:off x="838200" y="1310640"/>
            <a:ext cx="10515600" cy="4698274"/>
          </a:xfrm>
        </p:spPr>
        <p:txBody>
          <a:bodyPr>
            <a:normAutofit lnSpcReduction="10000"/>
          </a:bodyPr>
          <a:lstStyle/>
          <a:p>
            <a:pPr marL="0" indent="0">
              <a:buNone/>
            </a:pPr>
            <a:r>
              <a:rPr lang="en-US" dirty="0"/>
              <a:t>$ </a:t>
            </a:r>
            <a:r>
              <a:rPr lang="en-US" dirty="0" err="1"/>
              <a:t>git</a:t>
            </a:r>
            <a:r>
              <a:rPr lang="en-US" dirty="0"/>
              <a:t> </a:t>
            </a:r>
            <a:r>
              <a:rPr lang="en-US" dirty="0" err="1"/>
              <a:t>init</a:t>
            </a:r>
            <a:endParaRPr lang="en-US" dirty="0"/>
          </a:p>
          <a:p>
            <a:pPr lvl="1"/>
            <a:r>
              <a:rPr lang="en-US" dirty="0"/>
              <a:t>Initialize the local directory as a Git repository.</a:t>
            </a:r>
          </a:p>
          <a:p>
            <a:pPr lvl="1"/>
            <a:endParaRPr lang="en-US" dirty="0"/>
          </a:p>
          <a:p>
            <a:pPr marL="0" indent="0">
              <a:buNone/>
            </a:pPr>
            <a:r>
              <a:rPr lang="en-US" dirty="0"/>
              <a:t>$echo "# Add Stuff Here" &gt;&gt; README.md</a:t>
            </a:r>
          </a:p>
          <a:p>
            <a:pPr marL="0" indent="0">
              <a:buNone/>
            </a:pPr>
            <a:endParaRPr lang="en-US" dirty="0"/>
          </a:p>
          <a:p>
            <a:pPr marL="0" indent="0">
              <a:buNone/>
            </a:pPr>
            <a:r>
              <a:rPr lang="en-US" dirty="0"/>
              <a:t>$ </a:t>
            </a:r>
            <a:r>
              <a:rPr lang="en-US" dirty="0" err="1"/>
              <a:t>git</a:t>
            </a:r>
            <a:r>
              <a:rPr lang="en-US" dirty="0"/>
              <a:t> add .</a:t>
            </a:r>
          </a:p>
          <a:p>
            <a:pPr lvl="1"/>
            <a:r>
              <a:rPr lang="en-US" dirty="0"/>
              <a:t>Add the files in your new local repository. This stages them for the first commit.</a:t>
            </a:r>
          </a:p>
          <a:p>
            <a:pPr lvl="1"/>
            <a:endParaRPr lang="en-US" dirty="0"/>
          </a:p>
          <a:p>
            <a:pPr marL="0" indent="0">
              <a:buNone/>
            </a:pPr>
            <a:r>
              <a:rPr lang="en-US" dirty="0"/>
              <a:t>$ </a:t>
            </a:r>
            <a:r>
              <a:rPr lang="en-US" dirty="0" err="1"/>
              <a:t>git</a:t>
            </a:r>
            <a:r>
              <a:rPr lang="en-US" dirty="0"/>
              <a:t> commit –m “First commit”</a:t>
            </a:r>
          </a:p>
          <a:p>
            <a:pPr lvl="1"/>
            <a:r>
              <a:rPr lang="en-US" dirty="0"/>
              <a:t>Commit the files that you've staged in your local repository.</a:t>
            </a:r>
          </a:p>
          <a:p>
            <a:pPr marL="0" indent="0">
              <a:buNone/>
            </a:pPr>
            <a:endParaRPr lang="en-US" dirty="0"/>
          </a:p>
          <a:p>
            <a:pPr lvl="1"/>
            <a:endParaRPr lang="en-US" dirty="0"/>
          </a:p>
        </p:txBody>
      </p:sp>
    </p:spTree>
    <p:extLst>
      <p:ext uri="{BB962C8B-B14F-4D97-AF65-F5344CB8AC3E}">
        <p14:creationId xmlns:p14="http://schemas.microsoft.com/office/powerpoint/2010/main" val="323057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Git (optional)</a:t>
            </a:r>
          </a:p>
        </p:txBody>
      </p:sp>
      <p:sp>
        <p:nvSpPr>
          <p:cNvPr id="3" name="Content Placeholder 2"/>
          <p:cNvSpPr>
            <a:spLocks noGrp="1"/>
          </p:cNvSpPr>
          <p:nvPr>
            <p:ph idx="1"/>
          </p:nvPr>
        </p:nvSpPr>
        <p:spPr>
          <a:xfrm>
            <a:off x="838200" y="1310640"/>
            <a:ext cx="10515600" cy="4466046"/>
          </a:xfrm>
        </p:spPr>
        <p:txBody>
          <a:bodyPr>
            <a:normAutofit/>
          </a:bodyPr>
          <a:lstStyle/>
          <a:p>
            <a:pPr marL="0" indent="0">
              <a:buNone/>
            </a:pPr>
            <a:r>
              <a:rPr lang="en-US" dirty="0"/>
              <a:t>At the top of your GitHub repository's Quick Setup page, click  to copy the remote repository URL.</a:t>
            </a:r>
          </a:p>
          <a:p>
            <a:pPr marL="0" indent="0">
              <a:buNone/>
            </a:pPr>
            <a:endParaRPr lang="en-US" dirty="0"/>
          </a:p>
          <a:p>
            <a:pPr marL="0" indent="0">
              <a:buNone/>
            </a:pPr>
            <a:r>
              <a:rPr lang="en-US" dirty="0"/>
              <a:t>$ </a:t>
            </a:r>
            <a:r>
              <a:rPr lang="en-US" dirty="0" err="1"/>
              <a:t>git</a:t>
            </a:r>
            <a:r>
              <a:rPr lang="en-US" dirty="0"/>
              <a:t> remote add origin &lt;your </a:t>
            </a:r>
            <a:r>
              <a:rPr lang="en-US" dirty="0" err="1"/>
              <a:t>url</a:t>
            </a:r>
            <a:r>
              <a:rPr lang="en-US" dirty="0"/>
              <a:t>&gt;</a:t>
            </a:r>
          </a:p>
          <a:p>
            <a:pPr lvl="1"/>
            <a:r>
              <a:rPr lang="en-US" dirty="0"/>
              <a:t>Add the URL for the remote repository where your local repository will be pushed.</a:t>
            </a:r>
          </a:p>
          <a:p>
            <a:pPr lvl="1"/>
            <a:endParaRPr lang="en-US" dirty="0"/>
          </a:p>
          <a:p>
            <a:pPr marL="0" indent="0">
              <a:buNone/>
            </a:pPr>
            <a:r>
              <a:rPr lang="en-US" dirty="0"/>
              <a:t>$ </a:t>
            </a:r>
            <a:r>
              <a:rPr lang="en-US" dirty="0" err="1"/>
              <a:t>git</a:t>
            </a:r>
            <a:r>
              <a:rPr lang="en-US" dirty="0"/>
              <a:t> push --set-upstream origin master</a:t>
            </a:r>
          </a:p>
          <a:p>
            <a:pPr lvl="1"/>
            <a:r>
              <a:rPr lang="en-US" dirty="0"/>
              <a:t>Push the changes in your local repository to GitHub(or other host).</a:t>
            </a:r>
          </a:p>
          <a:p>
            <a:pPr lvl="1"/>
            <a:endParaRPr lang="en-US" dirty="0"/>
          </a:p>
        </p:txBody>
      </p:sp>
    </p:spTree>
    <p:extLst>
      <p:ext uri="{BB962C8B-B14F-4D97-AF65-F5344CB8AC3E}">
        <p14:creationId xmlns:p14="http://schemas.microsoft.com/office/powerpoint/2010/main" val="62174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Git (optional)</a:t>
            </a:r>
          </a:p>
        </p:txBody>
      </p:sp>
      <p:sp>
        <p:nvSpPr>
          <p:cNvPr id="3" name="Content Placeholder 2"/>
          <p:cNvSpPr>
            <a:spLocks noGrp="1"/>
          </p:cNvSpPr>
          <p:nvPr>
            <p:ph idx="1"/>
          </p:nvPr>
        </p:nvSpPr>
        <p:spPr>
          <a:xfrm>
            <a:off x="838200" y="1310640"/>
            <a:ext cx="10515600" cy="3290389"/>
          </a:xfrm>
        </p:spPr>
        <p:txBody>
          <a:bodyPr/>
          <a:lstStyle/>
          <a:p>
            <a:pPr lvl="1"/>
            <a:r>
              <a:rPr lang="en-US" dirty="0"/>
              <a:t>.</a:t>
            </a:r>
            <a:r>
              <a:rPr lang="en-US" dirty="0" err="1"/>
              <a:t>gitignore</a:t>
            </a:r>
            <a:endParaRPr lang="en-US" dirty="0"/>
          </a:p>
        </p:txBody>
      </p:sp>
      <p:sp>
        <p:nvSpPr>
          <p:cNvPr id="4" name="Rectangle 3"/>
          <p:cNvSpPr/>
          <p:nvPr/>
        </p:nvSpPr>
        <p:spPr>
          <a:xfrm>
            <a:off x="1835020" y="2244195"/>
            <a:ext cx="10748865" cy="3693319"/>
          </a:xfrm>
          <a:prstGeom prst="rect">
            <a:avLst/>
          </a:prstGeom>
        </p:spPr>
        <p:txBody>
          <a:bodyPr wrap="square">
            <a:spAutoFit/>
          </a:bodyPr>
          <a:lstStyle/>
          <a:p>
            <a:r>
              <a:rPr lang="en-US" dirty="0"/>
              <a:t># Logs</a:t>
            </a:r>
          </a:p>
          <a:p>
            <a:r>
              <a:rPr lang="en-US" dirty="0"/>
              <a:t>logs</a:t>
            </a:r>
          </a:p>
          <a:p>
            <a:r>
              <a:rPr lang="en-US" dirty="0"/>
              <a:t>*.log</a:t>
            </a:r>
          </a:p>
          <a:p>
            <a:r>
              <a:rPr lang="en-US" dirty="0"/>
              <a:t>npm-debug.log*</a:t>
            </a:r>
          </a:p>
          <a:p>
            <a:endParaRPr lang="en-US" dirty="0"/>
          </a:p>
          <a:p>
            <a:r>
              <a:rPr lang="en-US" dirty="0"/>
              <a:t># Runtime data</a:t>
            </a:r>
          </a:p>
          <a:p>
            <a:r>
              <a:rPr lang="en-US" dirty="0" err="1"/>
              <a:t>pids</a:t>
            </a:r>
            <a:endParaRPr lang="en-US" dirty="0"/>
          </a:p>
          <a:p>
            <a:r>
              <a:rPr lang="en-US" dirty="0"/>
              <a:t>*.</a:t>
            </a:r>
            <a:r>
              <a:rPr lang="en-US" dirty="0" err="1"/>
              <a:t>pid</a:t>
            </a:r>
            <a:endParaRPr lang="en-US" dirty="0"/>
          </a:p>
          <a:p>
            <a:r>
              <a:rPr lang="en-US" dirty="0"/>
              <a:t>*.seed</a:t>
            </a:r>
          </a:p>
          <a:p>
            <a:r>
              <a:rPr lang="en-US" dirty="0"/>
              <a:t>*.</a:t>
            </a:r>
            <a:r>
              <a:rPr lang="en-US" dirty="0" err="1"/>
              <a:t>pid.lock</a:t>
            </a:r>
            <a:endParaRPr lang="en-US" dirty="0"/>
          </a:p>
          <a:p>
            <a:endParaRPr lang="en-US" dirty="0"/>
          </a:p>
          <a:p>
            <a:r>
              <a:rPr lang="en-US" dirty="0"/>
              <a:t># Directory for instrumented libs generated by </a:t>
            </a:r>
            <a:r>
              <a:rPr lang="en-US" dirty="0" err="1"/>
              <a:t>jscoverage</a:t>
            </a:r>
            <a:r>
              <a:rPr lang="en-US" dirty="0"/>
              <a:t>/</a:t>
            </a:r>
            <a:r>
              <a:rPr lang="en-US" dirty="0" err="1"/>
              <a:t>JSCover</a:t>
            </a:r>
            <a:endParaRPr lang="en-US" dirty="0"/>
          </a:p>
          <a:p>
            <a:r>
              <a:rPr lang="en-US" dirty="0"/>
              <a:t>lib-</a:t>
            </a:r>
            <a:r>
              <a:rPr lang="en-US" dirty="0" err="1"/>
              <a:t>cov</a:t>
            </a:r>
            <a:endParaRPr lang="en-US" dirty="0"/>
          </a:p>
        </p:txBody>
      </p:sp>
    </p:spTree>
    <p:extLst>
      <p:ext uri="{BB962C8B-B14F-4D97-AF65-F5344CB8AC3E}">
        <p14:creationId xmlns:p14="http://schemas.microsoft.com/office/powerpoint/2010/main" val="339673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t>
            </a:r>
            <a:r>
              <a:rPr lang="en-US" dirty="0" err="1"/>
              <a:t>NodeJS</a:t>
            </a:r>
            <a:endParaRPr lang="en-US" dirty="0"/>
          </a:p>
        </p:txBody>
      </p:sp>
      <p:sp>
        <p:nvSpPr>
          <p:cNvPr id="3" name="Content Placeholder 2"/>
          <p:cNvSpPr>
            <a:spLocks noGrp="1"/>
          </p:cNvSpPr>
          <p:nvPr>
            <p:ph idx="1"/>
          </p:nvPr>
        </p:nvSpPr>
        <p:spPr>
          <a:xfrm>
            <a:off x="838200" y="1310640"/>
            <a:ext cx="10515600" cy="4611189"/>
          </a:xfrm>
        </p:spPr>
        <p:txBody>
          <a:bodyPr>
            <a:normAutofit/>
          </a:bodyPr>
          <a:lstStyle/>
          <a:p>
            <a:pPr marL="457200" lvl="1" indent="0">
              <a:buNone/>
            </a:pPr>
            <a:r>
              <a:rPr lang="en-US" sz="2800" b="1" dirty="0"/>
              <a:t>Install Node – Installer @ </a:t>
            </a:r>
            <a:r>
              <a:rPr lang="en-US" sz="2800" b="1" dirty="0">
                <a:hlinkClick r:id="rId3"/>
              </a:rPr>
              <a:t>https://nodejs.org/</a:t>
            </a:r>
            <a:r>
              <a:rPr lang="en-US" sz="2800" b="1" dirty="0"/>
              <a:t> </a:t>
            </a:r>
          </a:p>
          <a:p>
            <a:pPr marL="457200" lvl="1" indent="0">
              <a:buNone/>
            </a:pPr>
            <a:r>
              <a:rPr lang="en-US" sz="2800" b="1" dirty="0"/>
              <a:t>Ubuntu/</a:t>
            </a:r>
            <a:r>
              <a:rPr lang="en-US" sz="2800" b="1" dirty="0" err="1"/>
              <a:t>Debian</a:t>
            </a:r>
            <a:r>
              <a:rPr lang="en-US" sz="2800" b="1" dirty="0"/>
              <a:t> users can use </a:t>
            </a:r>
            <a:r>
              <a:rPr lang="en-US" sz="2800" b="1" dirty="0" err="1"/>
              <a:t>sudo</a:t>
            </a:r>
            <a:r>
              <a:rPr lang="en-US" sz="2800" b="1" dirty="0"/>
              <a:t> apt-get install </a:t>
            </a:r>
            <a:r>
              <a:rPr lang="en-US" sz="2800" b="1" dirty="0" err="1"/>
              <a:t>nodejs</a:t>
            </a:r>
            <a:r>
              <a:rPr lang="en-US" sz="2800" b="1" dirty="0"/>
              <a:t> </a:t>
            </a:r>
            <a:endParaRPr lang="en-US" dirty="0"/>
          </a:p>
          <a:p>
            <a:pPr marL="457200" lvl="1" indent="0">
              <a:buNone/>
            </a:pPr>
            <a:endParaRPr lang="en-US" dirty="0"/>
          </a:p>
          <a:p>
            <a:pPr marL="457200" lvl="1" indent="0">
              <a:buNone/>
            </a:pPr>
            <a:r>
              <a:rPr lang="en-US" sz="3200" dirty="0"/>
              <a:t>$ </a:t>
            </a:r>
            <a:r>
              <a:rPr lang="en-US" sz="3200" dirty="0" err="1"/>
              <a:t>npm</a:t>
            </a:r>
            <a:r>
              <a:rPr lang="en-US" sz="3200" dirty="0"/>
              <a:t> </a:t>
            </a:r>
            <a:r>
              <a:rPr lang="en-US" sz="3200" dirty="0" err="1"/>
              <a:t>init</a:t>
            </a:r>
            <a:endParaRPr lang="en-US" sz="3200" dirty="0"/>
          </a:p>
          <a:p>
            <a:pPr lvl="2"/>
            <a:r>
              <a:rPr lang="en-US" sz="2800" dirty="0"/>
              <a:t>Generate basic skeleton of the </a:t>
            </a:r>
            <a:r>
              <a:rPr lang="en-US" sz="2800" dirty="0" err="1"/>
              <a:t>package.json</a:t>
            </a:r>
            <a:endParaRPr lang="en-US" sz="2800" dirty="0"/>
          </a:p>
          <a:p>
            <a:pPr lvl="2"/>
            <a:endParaRPr lang="en-US" sz="2800" dirty="0"/>
          </a:p>
          <a:p>
            <a:pPr marL="457200" lvl="1" indent="0">
              <a:buNone/>
            </a:pPr>
            <a:r>
              <a:rPr lang="en-US" sz="3200" dirty="0"/>
              <a:t>$ </a:t>
            </a:r>
            <a:r>
              <a:rPr lang="en-US" sz="3200" dirty="0" err="1"/>
              <a:t>npm</a:t>
            </a:r>
            <a:r>
              <a:rPr lang="en-US" sz="3200" dirty="0"/>
              <a:t> install &lt;</a:t>
            </a:r>
            <a:r>
              <a:rPr lang="en-US" sz="3200" dirty="0" err="1"/>
              <a:t>pkg</a:t>
            </a:r>
            <a:r>
              <a:rPr lang="en-US" sz="3200" dirty="0"/>
              <a:t>&gt; --save</a:t>
            </a:r>
          </a:p>
          <a:p>
            <a:pPr lvl="2"/>
            <a:r>
              <a:rPr lang="en-US" sz="2800" dirty="0"/>
              <a:t>install a package and save it as a dependency in the </a:t>
            </a:r>
            <a:r>
              <a:rPr lang="en-US" sz="2800" dirty="0" err="1"/>
              <a:t>package.json</a:t>
            </a:r>
            <a:r>
              <a:rPr lang="en-US" sz="2800" dirty="0"/>
              <a:t> file</a:t>
            </a:r>
          </a:p>
          <a:p>
            <a:pPr lvl="2"/>
            <a:r>
              <a:rPr lang="en-US" sz="2800" dirty="0"/>
              <a:t>--save-dev sets the package as a development package only</a:t>
            </a:r>
          </a:p>
        </p:txBody>
      </p:sp>
    </p:spTree>
    <p:extLst>
      <p:ext uri="{BB962C8B-B14F-4D97-AF65-F5344CB8AC3E}">
        <p14:creationId xmlns:p14="http://schemas.microsoft.com/office/powerpoint/2010/main" val="1726661207"/>
      </p:ext>
    </p:extLst>
  </p:cSld>
  <p:clrMapOvr>
    <a:masterClrMapping/>
  </p:clrMapOvr>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Tower Game Starter Kit - Feb 2014">
  <a:themeElements>
    <a:clrScheme name="Windows Game On Colors">
      <a:dk1>
        <a:srgbClr val="454545"/>
      </a:dk1>
      <a:lt1>
        <a:srgbClr val="FFFFFF"/>
      </a:lt1>
      <a:dk2>
        <a:srgbClr val="000000"/>
      </a:dk2>
      <a:lt2>
        <a:srgbClr val="E7E6E6"/>
      </a:lt2>
      <a:accent1>
        <a:srgbClr val="00BBF1"/>
      </a:accent1>
      <a:accent2>
        <a:srgbClr val="FF8C00"/>
      </a:accent2>
      <a:accent3>
        <a:srgbClr val="66D6F7"/>
      </a:accent3>
      <a:accent4>
        <a:srgbClr val="F56401"/>
      </a:accent4>
      <a:accent5>
        <a:srgbClr val="0096DB"/>
      </a:accent5>
      <a:accent6>
        <a:srgbClr val="49B400"/>
      </a:accent6>
      <a:hlink>
        <a:srgbClr val="006580"/>
      </a:hlink>
      <a:folHlink>
        <a:srgbClr val="006580"/>
      </a:folHlink>
    </a:clrScheme>
    <a:fontScheme name="Game On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509</Words>
  <Application>Microsoft Office PowerPoint</Application>
  <PresentationFormat>Widescreen</PresentationFormat>
  <Paragraphs>125</Paragraphs>
  <Slides>16</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MS PGothic</vt:lpstr>
      <vt:lpstr>Arial</vt:lpstr>
      <vt:lpstr>Calibri</vt:lpstr>
      <vt:lpstr>Consolas</vt:lpstr>
      <vt:lpstr>Segoe UI</vt:lpstr>
      <vt:lpstr>Segoe UI Light</vt:lpstr>
      <vt:lpstr>Wingdings</vt:lpstr>
      <vt:lpstr>Metro_TT_Blue_16x9_02-12</vt:lpstr>
      <vt:lpstr>Tower Game Starter Kit - Feb 2014</vt:lpstr>
      <vt:lpstr>1_Office Theme</vt:lpstr>
      <vt:lpstr>Intro to NodeJS &amp; Socket.io  Michael “Mickey” MacDonald Technical Evangelist &amp; Game Developer Microsoft Canada @ScruffyFurn</vt:lpstr>
      <vt:lpstr>Lets test it out!</vt:lpstr>
      <vt:lpstr>The things</vt:lpstr>
      <vt:lpstr>Client </vt:lpstr>
      <vt:lpstr>Server</vt:lpstr>
      <vt:lpstr>Setting up Git (optional)</vt:lpstr>
      <vt:lpstr>Setting up Git (optional)</vt:lpstr>
      <vt:lpstr>Setting up Git (optional)</vt:lpstr>
      <vt:lpstr>Setting up NodeJS</vt:lpstr>
      <vt:lpstr>Installing NodeJS packages</vt:lpstr>
      <vt:lpstr>Putting it in the cloud </vt:lpstr>
      <vt:lpstr>Putting it in the cloud </vt:lpstr>
      <vt:lpstr>Putting it in the cloud </vt:lpstr>
      <vt:lpstr>Taking it to the next level</vt:lpstr>
      <vt:lpstr>     Thank you!  Happy Coding  Michael “Mickey” MacDonald Technical Evangelist &amp; Game Developer Microsoft Canada @ScruffyFurn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awesome references  Michael “Mickey” MacDonald Indie Game Developer &amp;   @ScruffyFurn Extreme Video Game Geek</dc:title>
  <dc:creator>Mickey MacDonald</dc:creator>
  <cp:lastModifiedBy>Mickey MacDonald</cp:lastModifiedBy>
  <cp:revision>54</cp:revision>
  <dcterms:created xsi:type="dcterms:W3CDTF">2014-03-30T13:50:01Z</dcterms:created>
  <dcterms:modified xsi:type="dcterms:W3CDTF">2016-09-13T19:09:13Z</dcterms:modified>
</cp:coreProperties>
</file>