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16"/>
  </p:notesMasterIdLst>
  <p:handoutMasterIdLst>
    <p:handoutMasterId r:id="rId17"/>
  </p:handoutMasterIdLst>
  <p:sldIdLst>
    <p:sldId id="274" r:id="rId7"/>
    <p:sldId id="276" r:id="rId8"/>
    <p:sldId id="277" r:id="rId9"/>
    <p:sldId id="278" r:id="rId10"/>
    <p:sldId id="279" r:id="rId11"/>
    <p:sldId id="280" r:id="rId12"/>
    <p:sldId id="281" r:id="rId13"/>
    <p:sldId id="282" r:id="rId14"/>
    <p:sldId id="283"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521415D9-36F7-43E2-AB2F-B90AF26B5E84}">
      <p14:sectionLst xmlns:p14="http://schemas.microsoft.com/office/powerpoint/2010/main">
        <p14:section name="Registering and deploying your bot" id="{73C69594-0ADE-4BE2-8ADD-1BD08A5CD6F4}">
          <p14:sldIdLst>
            <p14:sldId id="274"/>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36"/>
  </p:normalViewPr>
  <p:slideViewPr>
    <p:cSldViewPr snapToGrid="0" snapToObjects="1">
      <p:cViewPr varScale="1">
        <p:scale>
          <a:sx n="114" d="100"/>
          <a:sy n="114" d="100"/>
        </p:scale>
        <p:origin x="186" y="108"/>
      </p:cViewPr>
      <p:guideLst/>
    </p:cSldViewPr>
  </p:slideViewPr>
  <p:notesTextViewPr>
    <p:cViewPr>
      <p:scale>
        <a:sx n="1" d="1"/>
        <a:sy n="1" d="1"/>
      </p:scale>
      <p:origin x="0" y="0"/>
    </p:cViewPr>
  </p:notesTextViewPr>
  <p:notesViewPr>
    <p:cSldViewPr snapToGrid="0" snapToObjects="1">
      <p:cViewPr varScale="1">
        <p:scale>
          <a:sx n="132" d="100"/>
          <a:sy n="132" d="100"/>
        </p:scale>
        <p:origin x="483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897D883-E832-2346-B587-08DF6348E263}" type="datetimeFigureOut">
              <a:rPr lang="en-US"/>
              <a:pPr>
                <a:defRPr/>
              </a:pPr>
              <a:t>9/23/2017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3671D5D-06CF-5645-A757-A4BD242A25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8641AB-8896-2D4C-9DF8-5173B215ED2A}" type="datetimeFigureOut">
              <a:rPr lang="en-US"/>
              <a:pPr>
                <a:defRPr/>
              </a:pPr>
              <a:t>9/23/2017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F10E134-862A-8E4B-A266-49476BE2FD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1.png"/><Relationship Id="rId2" Type="http://schemas.openxmlformats.org/officeDocument/2006/relationships/customXml" Target="../../customXml/item1.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2290" y="163513"/>
            <a:ext cx="11563319"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0" y="2027238"/>
            <a:ext cx="650875" cy="3146425"/>
            <a:chOff x="-1" y="2026594"/>
            <a:chExt cx="650125" cy="3147353"/>
          </a:xfrm>
        </p:grpSpPr>
        <p:grpSp>
          <p:nvGrpSpPr>
            <p:cNvPr id="6" name="Group 8"/>
            <p:cNvGrpSpPr>
              <a:grpSpLocks/>
            </p:cNvGrpSpPr>
            <p:nvPr/>
          </p:nvGrpSpPr>
          <p:grpSpPr bwMode="auto">
            <a:xfrm>
              <a:off x="-1" y="2026594"/>
              <a:ext cx="422565" cy="449708"/>
              <a:chOff x="-3559241" y="1808385"/>
              <a:chExt cx="3808622" cy="449708"/>
            </a:xfrm>
          </p:grpSpPr>
          <p:pic>
            <p:nvPicPr>
              <p:cNvPr id="16"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9"/>
            <p:cNvGrpSpPr>
              <a:grpSpLocks/>
            </p:cNvGrpSpPr>
            <p:nvPr/>
          </p:nvGrpSpPr>
          <p:grpSpPr bwMode="auto">
            <a:xfrm>
              <a:off x="0" y="3085737"/>
              <a:ext cx="390448" cy="449708"/>
              <a:chOff x="-3559241" y="1808385"/>
              <a:chExt cx="3808622" cy="449708"/>
            </a:xfrm>
          </p:grpSpPr>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0"/>
            <p:cNvGrpSpPr>
              <a:grpSpLocks/>
            </p:cNvGrpSpPr>
            <p:nvPr/>
          </p:nvGrpSpPr>
          <p:grpSpPr bwMode="auto">
            <a:xfrm>
              <a:off x="0" y="4370567"/>
              <a:ext cx="390448" cy="449708"/>
              <a:chOff x="-3559241" y="1808385"/>
              <a:chExt cx="3808622" cy="449708"/>
            </a:xfrm>
          </p:grpSpPr>
          <p:pic>
            <p:nvPicPr>
              <p:cNvPr id="12"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796713" y="3035300"/>
            <a:ext cx="395287" cy="1133475"/>
            <a:chOff x="11796807" y="3034654"/>
            <a:chExt cx="395194" cy="1134351"/>
          </a:xfrm>
        </p:grpSpPr>
        <p:grpSp>
          <p:nvGrpSpPr>
            <p:cNvPr id="19" name="Group 21"/>
            <p:cNvGrpSpPr>
              <a:grpSpLocks/>
            </p:cNvGrpSpPr>
            <p:nvPr/>
          </p:nvGrpSpPr>
          <p:grpSpPr bwMode="auto">
            <a:xfrm>
              <a:off x="11883857" y="3034654"/>
              <a:ext cx="308144" cy="1006457"/>
              <a:chOff x="11429363" y="3034654"/>
              <a:chExt cx="3808622" cy="1006457"/>
            </a:xfrm>
          </p:grpSpPr>
          <p:pic>
            <p:nvPicPr>
              <p:cNvPr id="23"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a:xfrm>
            <a:off x="5913121" y="2924741"/>
            <a:ext cx="5162154" cy="621792"/>
          </a:xfrm>
        </p:spPr>
        <p:txBody>
          <a:bodyPr/>
          <a:lstStyle>
            <a:lvl1pPr algn="l">
              <a:defRPr sz="3600" b="1" i="0">
                <a:solidFill>
                  <a:schemeClr val="bg1"/>
                </a:solidFill>
                <a:latin typeface="Segoe UI" charset="0"/>
                <a:ea typeface="Segoe UI" charset="0"/>
                <a:cs typeface="Segoe UI" charset="0"/>
              </a:defRPr>
            </a:lvl1pPr>
          </a:lstStyle>
          <a:p>
            <a:r>
              <a:rPr lang="en-US"/>
              <a:t>Click to edit Master title style</a:t>
            </a:r>
            <a:endParaRPr lang="en-US" dirty="0"/>
          </a:p>
        </p:txBody>
      </p:sp>
    </p:spTree>
    <p:extLst>
      <p:ext uri="{BB962C8B-B14F-4D97-AF65-F5344CB8AC3E}">
        <p14:creationId xmlns:p14="http://schemas.microsoft.com/office/powerpoint/2010/main" val="11253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Full -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idx="1"/>
          </p:nvPr>
        </p:nvSpPr>
        <p:spPr>
          <a:xfrm>
            <a:off x="838200" y="1889761"/>
            <a:ext cx="10515600" cy="37598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EECEB-A6FD-AC4A-9972-1D10C65FFB79}" type="datetimeFigureOut">
              <a:rPr lang="en-US"/>
              <a:pPr>
                <a:defRPr/>
              </a:pPr>
              <a:t>9/23/2017</a:t>
            </a:fld>
            <a:endParaRPr lang="en-US"/>
          </a:p>
        </p:txBody>
      </p:sp>
      <p:sp>
        <p:nvSpPr>
          <p:cNvPr id="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2A9275-A87B-4F4F-86C9-E3A0D9D4E975}" type="slidenum">
              <a:rPr lang="en-US"/>
              <a:pPr>
                <a:defRPr/>
              </a:pPr>
              <a:t>‹#›</a:t>
            </a:fld>
            <a:endParaRPr lang="en-US"/>
          </a:p>
        </p:txBody>
      </p:sp>
    </p:spTree>
    <p:extLst>
      <p:ext uri="{BB962C8B-B14F-4D97-AF65-F5344CB8AC3E}">
        <p14:creationId xmlns:p14="http://schemas.microsoft.com/office/powerpoint/2010/main" val="33758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 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1473201" y="5812745"/>
            <a:ext cx="5162154" cy="425495"/>
          </a:xfrm>
        </p:spPr>
        <p:txBody>
          <a:bodyPr/>
          <a:lstStyle>
            <a:lvl1pPr algn="l">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746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C181E-2CCB-1648-859B-565FFE95E762}" type="datetimeFigureOut">
              <a:rPr lang="en-US"/>
              <a:pPr>
                <a:defRPr/>
              </a:pPr>
              <a:t>9/23/2017</a:t>
            </a:fld>
            <a:endParaRPr lang="en-US"/>
          </a:p>
        </p:txBody>
      </p:sp>
      <p:sp>
        <p:nvSpPr>
          <p:cNvPr id="3"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DAF617-737C-3A48-A4FC-42D360812145}" type="slidenum">
              <a:rPr lang="en-US"/>
              <a:pPr>
                <a:defRPr/>
              </a:pPr>
              <a:t>‹#›</a:t>
            </a:fld>
            <a:endParaRPr lang="en-US"/>
          </a:p>
        </p:txBody>
      </p:sp>
    </p:spTree>
    <p:extLst>
      <p:ext uri="{BB962C8B-B14F-4D97-AF65-F5344CB8AC3E}">
        <p14:creationId xmlns:p14="http://schemas.microsoft.com/office/powerpoint/2010/main" val="42436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888794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358570" y="1344828"/>
            <a:ext cx="11474238" cy="1624291"/>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08030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933530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5115888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1"/>
        </a:soli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p:nvGrpSpPr>
        <p:grpSpPr bwMode="auto">
          <a:xfrm>
            <a:off x="0" y="2027238"/>
            <a:ext cx="650875" cy="3146425"/>
            <a:chOff x="-1" y="2026594"/>
            <a:chExt cx="650125" cy="3147353"/>
          </a:xfrm>
        </p:grpSpPr>
        <p:grpSp>
          <p:nvGrpSpPr>
            <p:cNvPr id="5" name="Group 8"/>
            <p:cNvGrpSpPr>
              <a:grpSpLocks/>
            </p:cNvGrpSpPr>
            <p:nvPr/>
          </p:nvGrpSpPr>
          <p:grpSpPr bwMode="auto">
            <a:xfrm>
              <a:off x="-1" y="2026594"/>
              <a:ext cx="422565" cy="449708"/>
              <a:chOff x="-3559241" y="1808385"/>
              <a:chExt cx="3808622" cy="449708"/>
            </a:xfrm>
          </p:grpSpPr>
          <p:pic>
            <p:nvPicPr>
              <p:cNvPr id="15"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9"/>
            <p:cNvGrpSpPr>
              <a:grpSpLocks/>
            </p:cNvGrpSpPr>
            <p:nvPr/>
          </p:nvGrpSpPr>
          <p:grpSpPr bwMode="auto">
            <a:xfrm>
              <a:off x="0" y="3085737"/>
              <a:ext cx="390448" cy="449708"/>
              <a:chOff x="-3559241" y="1808385"/>
              <a:chExt cx="3808622" cy="449708"/>
            </a:xfrm>
          </p:grpSpPr>
          <p:pic>
            <p:nvPicPr>
              <p:cNvPr id="13"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0"/>
            <p:cNvGrpSpPr>
              <a:grpSpLocks/>
            </p:cNvGrpSpPr>
            <p:nvPr/>
          </p:nvGrpSpPr>
          <p:grpSpPr bwMode="auto">
            <a:xfrm>
              <a:off x="0" y="4370567"/>
              <a:ext cx="390448" cy="449708"/>
              <a:chOff x="-3559241" y="1808385"/>
              <a:chExt cx="3808622" cy="449708"/>
            </a:xfrm>
          </p:grpSpPr>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20"/>
          <p:cNvGrpSpPr>
            <a:grpSpLocks/>
          </p:cNvGrpSpPr>
          <p:nvPr/>
        </p:nvGrpSpPr>
        <p:grpSpPr bwMode="auto">
          <a:xfrm>
            <a:off x="11796713" y="3035300"/>
            <a:ext cx="395287" cy="1133475"/>
            <a:chOff x="11796807" y="3034654"/>
            <a:chExt cx="395194" cy="1134351"/>
          </a:xfrm>
        </p:grpSpPr>
        <p:grpSp>
          <p:nvGrpSpPr>
            <p:cNvPr id="18" name="Group 21"/>
            <p:cNvGrpSpPr>
              <a:grpSpLocks/>
            </p:cNvGrpSpPr>
            <p:nvPr/>
          </p:nvGrpSpPr>
          <p:grpSpPr bwMode="auto">
            <a:xfrm>
              <a:off x="11883857" y="3034654"/>
              <a:ext cx="308144" cy="1006457"/>
              <a:chOff x="11429363" y="3034654"/>
              <a:chExt cx="3808622" cy="1006457"/>
            </a:xfrm>
          </p:grpSpPr>
          <p:pic>
            <p:nvPicPr>
              <p:cNvPr id="22"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itle 49"/>
          <p:cNvSpPr>
            <a:spLocks noGrp="1"/>
          </p:cNvSpPr>
          <p:nvPr>
            <p:ph type="title"/>
          </p:nvPr>
        </p:nvSpPr>
        <p:spPr>
          <a:xfrm>
            <a:off x="1316736" y="5738646"/>
            <a:ext cx="9750974" cy="621792"/>
          </a:xfrm>
        </p:spPr>
        <p:txBody>
          <a:bodyPr/>
          <a:lstStyle>
            <a:lvl1pPr algn="ct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1781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Featur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169988"/>
            <a:ext cx="10421938"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354012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41195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130492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87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8473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4213225" y="-3175"/>
            <a:ext cx="236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61631" y="972344"/>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9043988" y="5207000"/>
            <a:ext cx="2413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1308100"/>
            <a:ext cx="1905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01313" y="11255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01313" y="48847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982869" y="5090319"/>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579076"/>
            <a:ext cx="9144000" cy="1546066"/>
          </a:xfrm>
        </p:spPr>
        <p:txBody>
          <a:bodyPr anchor="b">
            <a:normAutofit/>
          </a:bodyPr>
          <a:lstStyle>
            <a:lvl1pPr algn="ctr">
              <a:defRPr sz="30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216582"/>
            <a:ext cx="9144000" cy="1701479"/>
          </a:xfrm>
        </p:spPr>
        <p:txBody>
          <a:bodyPr>
            <a:normAutofit/>
          </a:bodyPr>
          <a:lstStyle>
            <a:lvl1pPr marL="0" indent="0" algn="ctr">
              <a:buNone/>
              <a:defRPr sz="2000" b="0" i="0">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3"/>
          <p:cNvSpPr>
            <a:spLocks noGrp="1"/>
          </p:cNvSpPr>
          <p:nvPr>
            <p:ph type="dt" sz="half" idx="10"/>
          </p:nvPr>
        </p:nvSpPr>
        <p:spPr/>
        <p:txBody>
          <a:bodyPr/>
          <a:lstStyle>
            <a:lvl1pPr>
              <a:defRPr/>
            </a:lvl1pPr>
          </a:lstStyle>
          <a:p>
            <a:pPr>
              <a:defRPr/>
            </a:pPr>
            <a:fld id="{EE00B89C-A2D2-0C48-B89A-BBA03FD09ABE}" type="datetimeFigureOut">
              <a:rPr lang="en-US"/>
              <a:pPr>
                <a:defRPr/>
              </a:pPr>
              <a:t>9/23/2017</a:t>
            </a:fld>
            <a:endParaRPr lang="en-US"/>
          </a:p>
        </p:txBody>
      </p:sp>
      <p:sp>
        <p:nvSpPr>
          <p:cNvPr id="18"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19" name="Slide Number Placeholder 5"/>
          <p:cNvSpPr>
            <a:spLocks noGrp="1"/>
          </p:cNvSpPr>
          <p:nvPr>
            <p:ph type="sldNum" sz="quarter" idx="12"/>
          </p:nvPr>
        </p:nvSpPr>
        <p:spPr/>
        <p:txBody>
          <a:bodyPr/>
          <a:lstStyle>
            <a:lvl1pPr>
              <a:defRPr/>
            </a:lvl1pPr>
          </a:lstStyle>
          <a:p>
            <a:pPr>
              <a:defRPr/>
            </a:pPr>
            <a:fld id="{6CCF8CCE-4664-5242-A317-5F077014AAFB}" type="slidenum">
              <a:rPr lang="en-US"/>
              <a:pPr>
                <a:defRPr/>
              </a:pPr>
              <a:t>‹#›</a:t>
            </a:fld>
            <a:endParaRPr lang="en-US"/>
          </a:p>
        </p:txBody>
      </p:sp>
    </p:spTree>
    <p:extLst>
      <p:ext uri="{BB962C8B-B14F-4D97-AF65-F5344CB8AC3E}">
        <p14:creationId xmlns:p14="http://schemas.microsoft.com/office/powerpoint/2010/main" val="168698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 with Titl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a:grpSpLocks/>
          </p:cNvGrpSpPr>
          <p:nvPr/>
        </p:nvGrpSpPr>
        <p:grpSpPr bwMode="auto">
          <a:xfrm>
            <a:off x="904875" y="1987550"/>
            <a:ext cx="10407650" cy="3916363"/>
            <a:chOff x="904568" y="1929607"/>
            <a:chExt cx="10407957" cy="3973512"/>
          </a:xfrm>
        </p:grpSpPr>
        <p:sp>
          <p:nvSpPr>
            <p:cNvPr id="8" name="Rectangle 7"/>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6"/>
          <p:cNvGrpSpPr>
            <a:grpSpLocks/>
          </p:cNvGrpSpPr>
          <p:nvPr/>
        </p:nvGrpSpPr>
        <p:grpSpPr bwMode="auto">
          <a:xfrm>
            <a:off x="14288" y="2871788"/>
            <a:ext cx="877887" cy="371475"/>
            <a:chOff x="23967" y="2871758"/>
            <a:chExt cx="877868" cy="370945"/>
          </a:xfrm>
        </p:grpSpPr>
        <p:pic>
          <p:nvPicPr>
            <p:cNvPr id="22"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9"/>
          <p:cNvGrpSpPr>
            <a:grpSpLocks/>
          </p:cNvGrpSpPr>
          <p:nvPr/>
        </p:nvGrpSpPr>
        <p:grpSpPr bwMode="auto">
          <a:xfrm>
            <a:off x="14288" y="4210050"/>
            <a:ext cx="877887" cy="369888"/>
            <a:chOff x="23967" y="4209784"/>
            <a:chExt cx="877868" cy="370945"/>
          </a:xfrm>
        </p:grpSpPr>
        <p:pic>
          <p:nvPicPr>
            <p:cNvPr id="25"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2"/>
          <p:cNvGrpSpPr>
            <a:grpSpLocks/>
          </p:cNvGrpSpPr>
          <p:nvPr/>
        </p:nvGrpSpPr>
        <p:grpSpPr bwMode="auto">
          <a:xfrm>
            <a:off x="11315700" y="2871788"/>
            <a:ext cx="876300" cy="382587"/>
            <a:chOff x="11314970" y="2871758"/>
            <a:chExt cx="877030" cy="383257"/>
          </a:xfrm>
        </p:grpSpPr>
        <p:pic>
          <p:nvPicPr>
            <p:cNvPr id="28"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5"/>
          <p:cNvGrpSpPr>
            <a:grpSpLocks/>
          </p:cNvGrpSpPr>
          <p:nvPr/>
        </p:nvGrpSpPr>
        <p:grpSpPr bwMode="auto">
          <a:xfrm>
            <a:off x="11312525" y="4210050"/>
            <a:ext cx="879475" cy="384175"/>
            <a:chOff x="11311874" y="4209784"/>
            <a:chExt cx="880126" cy="384199"/>
          </a:xfrm>
        </p:grpSpPr>
        <p:pic>
          <p:nvPicPr>
            <p:cNvPr id="31"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193801" y="2220913"/>
            <a:ext cx="4495798"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43392" y="2220913"/>
            <a:ext cx="4500880"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itle 1"/>
          <p:cNvSpPr>
            <a:spLocks noGrp="1"/>
          </p:cNvSpPr>
          <p:nvPr>
            <p:ph type="title"/>
          </p:nvPr>
        </p:nvSpPr>
        <p:spPr>
          <a:xfrm>
            <a:off x="838200" y="1046163"/>
            <a:ext cx="10515600" cy="644525"/>
          </a:xfrm>
        </p:spPr>
        <p:txBody>
          <a:bodyPr/>
          <a:lstStyle/>
          <a:p>
            <a:r>
              <a:rPr lang="en-US"/>
              <a:t>Click to edit Master title style</a:t>
            </a:r>
          </a:p>
        </p:txBody>
      </p:sp>
      <p:sp>
        <p:nvSpPr>
          <p:cNvPr id="40" name="Content Placeholder 2"/>
          <p:cNvSpPr>
            <a:spLocks noGrp="1"/>
          </p:cNvSpPr>
          <p:nvPr>
            <p:ph idx="13"/>
          </p:nvPr>
        </p:nvSpPr>
        <p:spPr>
          <a:xfrm>
            <a:off x="1188720" y="2757488"/>
            <a:ext cx="4500880" cy="28921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Content Placeholder 2"/>
          <p:cNvSpPr>
            <a:spLocks noGrp="1"/>
          </p:cNvSpPr>
          <p:nvPr>
            <p:ph idx="14"/>
          </p:nvPr>
        </p:nvSpPr>
        <p:spPr>
          <a:xfrm>
            <a:off x="6543392" y="2757488"/>
            <a:ext cx="4500880" cy="28921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Date Placeholder 3"/>
          <p:cNvSpPr>
            <a:spLocks noGrp="1"/>
          </p:cNvSpPr>
          <p:nvPr>
            <p:ph type="dt" sz="half" idx="15"/>
          </p:nvPr>
        </p:nvSpPr>
        <p:spPr/>
        <p:txBody>
          <a:bodyPr/>
          <a:lstStyle>
            <a:lvl1pPr>
              <a:defRPr/>
            </a:lvl1pPr>
          </a:lstStyle>
          <a:p>
            <a:pPr>
              <a:defRPr/>
            </a:pPr>
            <a:fld id="{32949C46-F98E-A340-8894-26864F16CACC}" type="datetimeFigureOut">
              <a:rPr lang="en-US"/>
              <a:pPr>
                <a:defRPr/>
              </a:pPr>
              <a:t>9/23/2017</a:t>
            </a:fld>
            <a:endParaRPr lang="en-US"/>
          </a:p>
        </p:txBody>
      </p:sp>
      <p:sp>
        <p:nvSpPr>
          <p:cNvPr id="42" name="Footer Placeholder 4"/>
          <p:cNvSpPr>
            <a:spLocks noGrp="1"/>
          </p:cNvSpPr>
          <p:nvPr>
            <p:ph type="ftr" sz="quarter" idx="16"/>
          </p:nvPr>
        </p:nvSpPr>
        <p:spPr>
          <a:xfrm>
            <a:off x="4460875" y="6311900"/>
            <a:ext cx="3479800" cy="365125"/>
          </a:xfrm>
          <a:prstGeom prst="rect">
            <a:avLst/>
          </a:prstGeom>
        </p:spPr>
        <p:txBody>
          <a:bodyPr/>
          <a:lstStyle>
            <a:lvl1pPr>
              <a:defRPr/>
            </a:lvl1pPr>
          </a:lstStyle>
          <a:p>
            <a:pPr>
              <a:defRPr/>
            </a:pPr>
            <a:endParaRPr lang="en-US"/>
          </a:p>
        </p:txBody>
      </p:sp>
      <p:sp>
        <p:nvSpPr>
          <p:cNvPr id="43" name="Slide Number Placeholder 5"/>
          <p:cNvSpPr>
            <a:spLocks noGrp="1"/>
          </p:cNvSpPr>
          <p:nvPr>
            <p:ph type="sldNum" sz="quarter" idx="17"/>
          </p:nvPr>
        </p:nvSpPr>
        <p:spPr/>
        <p:txBody>
          <a:bodyPr/>
          <a:lstStyle>
            <a:lvl1pPr>
              <a:defRPr/>
            </a:lvl1pPr>
          </a:lstStyle>
          <a:p>
            <a:pPr>
              <a:defRPr/>
            </a:pPr>
            <a:fld id="{7D2C5B0E-51BA-FB4E-8CB5-7DFC8BE02D5F}" type="slidenum">
              <a:rPr lang="en-US"/>
              <a:pPr>
                <a:defRPr/>
              </a:pPr>
              <a:t>‹#›</a:t>
            </a:fld>
            <a:endParaRPr lang="en-US"/>
          </a:p>
        </p:txBody>
      </p:sp>
    </p:spTree>
    <p:extLst>
      <p:ext uri="{BB962C8B-B14F-4D97-AF65-F5344CB8AC3E}">
        <p14:creationId xmlns:p14="http://schemas.microsoft.com/office/powerpoint/2010/main" val="20893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N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6"/>
          <p:cNvGrpSpPr>
            <a:grpSpLocks/>
          </p:cNvGrpSpPr>
          <p:nvPr/>
        </p:nvGrpSpPr>
        <p:grpSpPr bwMode="auto">
          <a:xfrm>
            <a:off x="904875" y="1987550"/>
            <a:ext cx="10407650" cy="3916363"/>
            <a:chOff x="904568" y="1929607"/>
            <a:chExt cx="10407957" cy="3973512"/>
          </a:xfrm>
        </p:grpSpPr>
        <p:sp>
          <p:nvSpPr>
            <p:cNvPr id="6" name="Rectangle 5"/>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6"/>
          <p:cNvGrpSpPr>
            <a:grpSpLocks/>
          </p:cNvGrpSpPr>
          <p:nvPr/>
        </p:nvGrpSpPr>
        <p:grpSpPr bwMode="auto">
          <a:xfrm>
            <a:off x="14288" y="2871788"/>
            <a:ext cx="877887" cy="371475"/>
            <a:chOff x="23967" y="2871758"/>
            <a:chExt cx="877868" cy="370945"/>
          </a:xfrm>
        </p:grpSpPr>
        <p:pic>
          <p:nvPicPr>
            <p:cNvPr id="19"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14288" y="4210050"/>
            <a:ext cx="877887" cy="369888"/>
            <a:chOff x="23967" y="4209784"/>
            <a:chExt cx="877868" cy="370945"/>
          </a:xfrm>
        </p:grpSpPr>
        <p:pic>
          <p:nvPicPr>
            <p:cNvPr id="22"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11315700" y="2871788"/>
            <a:ext cx="876300" cy="382587"/>
            <a:chOff x="11314970" y="2871758"/>
            <a:chExt cx="877030" cy="383257"/>
          </a:xfrm>
        </p:grpSpPr>
        <p:pic>
          <p:nvPicPr>
            <p:cNvPr id="25"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5"/>
          <p:cNvGrpSpPr>
            <a:grpSpLocks/>
          </p:cNvGrpSpPr>
          <p:nvPr/>
        </p:nvGrpSpPr>
        <p:grpSpPr bwMode="auto">
          <a:xfrm>
            <a:off x="11312525" y="4210050"/>
            <a:ext cx="879475" cy="384175"/>
            <a:chOff x="11311874" y="4209784"/>
            <a:chExt cx="880126" cy="384199"/>
          </a:xfrm>
        </p:grpSpPr>
        <p:pic>
          <p:nvPicPr>
            <p:cNvPr id="29"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27" name="Content Placeholder 2"/>
          <p:cNvSpPr>
            <a:spLocks noGrp="1"/>
          </p:cNvSpPr>
          <p:nvPr>
            <p:ph idx="1"/>
          </p:nvPr>
        </p:nvSpPr>
        <p:spPr>
          <a:xfrm>
            <a:off x="1188720" y="2226789"/>
            <a:ext cx="4500880" cy="3422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Content Placeholder 2"/>
          <p:cNvSpPr>
            <a:spLocks noGrp="1"/>
          </p:cNvSpPr>
          <p:nvPr>
            <p:ph idx="13"/>
          </p:nvPr>
        </p:nvSpPr>
        <p:spPr>
          <a:xfrm>
            <a:off x="6543392" y="2226789"/>
            <a:ext cx="4500880" cy="3422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Date Placeholder 4"/>
          <p:cNvSpPr>
            <a:spLocks noGrp="1"/>
          </p:cNvSpPr>
          <p:nvPr>
            <p:ph type="dt" sz="half" idx="14"/>
          </p:nvPr>
        </p:nvSpPr>
        <p:spPr/>
        <p:txBody>
          <a:bodyPr/>
          <a:lstStyle>
            <a:lvl1pPr>
              <a:defRPr/>
            </a:lvl1pPr>
          </a:lstStyle>
          <a:p>
            <a:pPr>
              <a:defRPr/>
            </a:pPr>
            <a:fld id="{EC5D4109-1062-604A-900D-26C085D93973}" type="datetimeFigureOut">
              <a:rPr lang="en-US"/>
              <a:pPr>
                <a:defRPr/>
              </a:pPr>
              <a:t>9/23/2017</a:t>
            </a:fld>
            <a:endParaRPr lang="en-US"/>
          </a:p>
        </p:txBody>
      </p:sp>
      <p:sp>
        <p:nvSpPr>
          <p:cNvPr id="38" name="Footer Placeholder 5"/>
          <p:cNvSpPr>
            <a:spLocks noGrp="1"/>
          </p:cNvSpPr>
          <p:nvPr>
            <p:ph type="ftr" sz="quarter" idx="15"/>
          </p:nvPr>
        </p:nvSpPr>
        <p:spPr>
          <a:xfrm>
            <a:off x="4460875" y="6311900"/>
            <a:ext cx="3479800" cy="365125"/>
          </a:xfrm>
          <a:prstGeom prst="rect">
            <a:avLst/>
          </a:prstGeom>
        </p:spPr>
        <p:txBody>
          <a:bodyPr/>
          <a:lstStyle>
            <a:lvl1pPr>
              <a:defRPr/>
            </a:lvl1pPr>
          </a:lstStyle>
          <a:p>
            <a:pPr>
              <a:defRPr/>
            </a:pPr>
            <a:endParaRPr lang="en-US"/>
          </a:p>
        </p:txBody>
      </p:sp>
      <p:sp>
        <p:nvSpPr>
          <p:cNvPr id="39" name="Slide Number Placeholder 6"/>
          <p:cNvSpPr>
            <a:spLocks noGrp="1"/>
          </p:cNvSpPr>
          <p:nvPr>
            <p:ph type="sldNum" sz="quarter" idx="16"/>
          </p:nvPr>
        </p:nvSpPr>
        <p:spPr/>
        <p:txBody>
          <a:bodyPr/>
          <a:lstStyle>
            <a:lvl1pPr>
              <a:defRPr/>
            </a:lvl1pPr>
          </a:lstStyle>
          <a:p>
            <a:pPr>
              <a:defRPr/>
            </a:pPr>
            <a:fld id="{856DEB39-A660-ED43-8E91-D7A8E061C3B0}" type="slidenum">
              <a:rPr lang="en-US"/>
              <a:pPr>
                <a:defRPr/>
              </a:pPr>
              <a:t>‹#›</a:t>
            </a:fld>
            <a:endParaRPr lang="en-US"/>
          </a:p>
        </p:txBody>
      </p:sp>
    </p:spTree>
    <p:extLst>
      <p:ext uri="{BB962C8B-B14F-4D97-AF65-F5344CB8AC3E}">
        <p14:creationId xmlns:p14="http://schemas.microsoft.com/office/powerpoint/2010/main" val="164416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151438" y="1046163"/>
            <a:ext cx="6161087" cy="485775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6"/>
          <p:cNvGrpSpPr>
            <a:grpSpLocks/>
          </p:cNvGrpSpPr>
          <p:nvPr/>
        </p:nvGrpSpPr>
        <p:grpSpPr bwMode="auto">
          <a:xfrm>
            <a:off x="11315700" y="2871788"/>
            <a:ext cx="876300" cy="382587"/>
            <a:chOff x="11314970" y="2871758"/>
            <a:chExt cx="877030" cy="383257"/>
          </a:xfrm>
        </p:grpSpPr>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0"/>
          <p:cNvGrpSpPr>
            <a:grpSpLocks/>
          </p:cNvGrpSpPr>
          <p:nvPr/>
        </p:nvGrpSpPr>
        <p:grpSpPr bwMode="auto">
          <a:xfrm>
            <a:off x="11312525" y="4210050"/>
            <a:ext cx="879475" cy="384175"/>
            <a:chOff x="11311874" y="4209784"/>
            <a:chExt cx="880126" cy="384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11229975" y="1201738"/>
            <a:ext cx="1905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1650206"/>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3202782"/>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5060950" y="1130300"/>
            <a:ext cx="192088"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925513"/>
            <a:ext cx="9191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2375" y="564038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32375" y="9255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253038" y="1122310"/>
            <a:ext cx="5937289" cy="4627069"/>
          </a:xfrm>
        </p:spPr>
        <p:txBody>
          <a:bodyPr rtlCol="0" anchor="ctr">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8" name="Title Placeholder 1"/>
          <p:cNvSpPr>
            <a:spLocks noGrp="1"/>
          </p:cNvSpPr>
          <p:nvPr>
            <p:ph type="title"/>
          </p:nvPr>
        </p:nvSpPr>
        <p:spPr>
          <a:xfrm>
            <a:off x="838200" y="1046479"/>
            <a:ext cx="3933825" cy="1293597"/>
          </a:xfrm>
          <a:prstGeom prst="rect">
            <a:avLst/>
          </a:prstGeom>
        </p:spPr>
        <p:txBody>
          <a:bodyPr rtlCol="0">
            <a:normAutofit/>
          </a:bodyPr>
          <a:lstStyle/>
          <a:p>
            <a:r>
              <a:rPr lang="en-US"/>
              <a:t>Click to edit Master title style</a:t>
            </a:r>
            <a:endParaRPr lang="en-US" dirty="0"/>
          </a:p>
        </p:txBody>
      </p:sp>
      <p:sp>
        <p:nvSpPr>
          <p:cNvPr id="9"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Date Placeholder 4"/>
          <p:cNvSpPr>
            <a:spLocks noGrp="1"/>
          </p:cNvSpPr>
          <p:nvPr>
            <p:ph type="dt" sz="half" idx="10"/>
          </p:nvPr>
        </p:nvSpPr>
        <p:spPr/>
        <p:txBody>
          <a:bodyPr/>
          <a:lstStyle>
            <a:lvl1pPr>
              <a:defRPr/>
            </a:lvl1pPr>
          </a:lstStyle>
          <a:p>
            <a:pPr>
              <a:defRPr/>
            </a:pPr>
            <a:fld id="{C16913CD-221C-D246-90CE-2D68F4B75ED2}" type="datetimeFigureOut">
              <a:rPr lang="en-US"/>
              <a:pPr>
                <a:defRPr/>
              </a:pPr>
              <a:t>9/23/2017</a:t>
            </a:fld>
            <a:endParaRPr lang="en-US"/>
          </a:p>
        </p:txBody>
      </p:sp>
      <p:sp>
        <p:nvSpPr>
          <p:cNvPr id="23" name="Footer Placeholder 5"/>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4" name="Slide Number Placeholder 6"/>
          <p:cNvSpPr>
            <a:spLocks noGrp="1"/>
          </p:cNvSpPr>
          <p:nvPr>
            <p:ph type="sldNum" sz="quarter" idx="12"/>
          </p:nvPr>
        </p:nvSpPr>
        <p:spPr/>
        <p:txBody>
          <a:bodyPr/>
          <a:lstStyle>
            <a:lvl1pPr>
              <a:defRPr/>
            </a:lvl1pPr>
          </a:lstStyle>
          <a:p>
            <a:pPr>
              <a:defRPr/>
            </a:pPr>
            <a:fld id="{7AA1C6FB-65AE-1C44-8A31-61EA4639915A}" type="slidenum">
              <a:rPr lang="en-US"/>
              <a:pPr>
                <a:defRPr/>
              </a:pPr>
              <a:t>‹#›</a:t>
            </a:fld>
            <a:endParaRPr lang="en-US"/>
          </a:p>
        </p:txBody>
      </p:sp>
    </p:spTree>
    <p:extLst>
      <p:ext uri="{BB962C8B-B14F-4D97-AF65-F5344CB8AC3E}">
        <p14:creationId xmlns:p14="http://schemas.microsoft.com/office/powerpoint/2010/main" val="173610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Title Placeholder 1"/>
          <p:cNvSpPr>
            <a:spLocks noGrp="1"/>
          </p:cNvSpPr>
          <p:nvPr>
            <p:ph type="title"/>
          </p:nvPr>
        </p:nvSpPr>
        <p:spPr>
          <a:xfrm>
            <a:off x="838200" y="1046480"/>
            <a:ext cx="3933825" cy="1313262"/>
          </a:xfrm>
          <a:prstGeom prst="rect">
            <a:avLst/>
          </a:prstGeom>
        </p:spPr>
        <p:txBody>
          <a:bodyPr rtlCol="0">
            <a:normAutofit/>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DE926E2-9023-4647-B189-C393924A6FB7}" type="datetimeFigureOut">
              <a:rPr lang="en-US"/>
              <a:pPr>
                <a:defRPr/>
              </a:pPr>
              <a:t>9/23/2017</a:t>
            </a:fld>
            <a:endParaRPr lang="en-US"/>
          </a:p>
        </p:txBody>
      </p:sp>
      <p:sp>
        <p:nvSpPr>
          <p:cNvPr id="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39BF13-8B50-E449-8199-D26333F95D9B}" type="slidenum">
              <a:rPr lang="en-US"/>
              <a:pPr>
                <a:defRPr/>
              </a:pPr>
              <a:t>‹#›</a:t>
            </a:fld>
            <a:endParaRPr lang="en-US"/>
          </a:p>
        </p:txBody>
      </p:sp>
    </p:spTree>
    <p:extLst>
      <p:ext uri="{BB962C8B-B14F-4D97-AF65-F5344CB8AC3E}">
        <p14:creationId xmlns:p14="http://schemas.microsoft.com/office/powerpoint/2010/main" val="93817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Console Co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359024"/>
            <a:ext cx="9784080" cy="3185792"/>
          </a:xfrm>
        </p:spPr>
        <p:txBody>
          <a:bodyPr/>
          <a:lstStyle>
            <a:lvl1pPr marL="0" indent="0">
              <a:lnSpc>
                <a:spcPct val="55000"/>
              </a:lnSpc>
              <a:buNone/>
              <a:defRPr sz="1200">
                <a:latin typeface="Lucida Console" charset="0"/>
                <a:ea typeface="Lucida Console" charset="0"/>
                <a:cs typeface="Lucida Console" charset="0"/>
              </a:defRPr>
            </a:lvl1pPr>
          </a:lstStyle>
          <a:p>
            <a:pPr lvl="0"/>
            <a:r>
              <a:rPr lang="en-US"/>
              <a:t>Edit Master text styles</a:t>
            </a:r>
          </a:p>
        </p:txBody>
      </p:sp>
      <p:sp>
        <p:nvSpPr>
          <p:cNvPr id="25" name="Date Placeholder 3"/>
          <p:cNvSpPr>
            <a:spLocks noGrp="1"/>
          </p:cNvSpPr>
          <p:nvPr>
            <p:ph type="dt" sz="half" idx="10"/>
          </p:nvPr>
        </p:nvSpPr>
        <p:spPr/>
        <p:txBody>
          <a:bodyPr/>
          <a:lstStyle>
            <a:lvl1pPr>
              <a:defRPr/>
            </a:lvl1pPr>
          </a:lstStyle>
          <a:p>
            <a:pPr>
              <a:defRPr/>
            </a:pPr>
            <a:fld id="{67A4302B-B0FB-4A46-8394-91D6E6222066}" type="datetimeFigureOut">
              <a:rPr lang="en-US"/>
              <a:pPr>
                <a:defRPr/>
              </a:pPr>
              <a:t>9/23/2017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66AB52F8-5D9E-6C40-ABB8-3BB16C7C2FFB}" type="slidenum">
              <a:rPr lang="en-US"/>
              <a:pPr>
                <a:defRPr/>
              </a:pPr>
              <a:t>‹#›</a:t>
            </a:fld>
            <a:endParaRPr lang="en-US"/>
          </a:p>
        </p:txBody>
      </p:sp>
    </p:spTree>
    <p:extLst>
      <p:ext uri="{BB962C8B-B14F-4D97-AF65-F5344CB8AC3E}">
        <p14:creationId xmlns:p14="http://schemas.microsoft.com/office/powerpoint/2010/main" val="10395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Full - with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226789"/>
            <a:ext cx="9784080" cy="3422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3"/>
          <p:cNvSpPr>
            <a:spLocks noGrp="1"/>
          </p:cNvSpPr>
          <p:nvPr>
            <p:ph type="dt" sz="half" idx="10"/>
          </p:nvPr>
        </p:nvSpPr>
        <p:spPr/>
        <p:txBody>
          <a:bodyPr/>
          <a:lstStyle>
            <a:lvl1pPr>
              <a:defRPr/>
            </a:lvl1pPr>
          </a:lstStyle>
          <a:p>
            <a:pPr>
              <a:defRPr/>
            </a:pPr>
            <a:fld id="{6A97E466-A01D-0644-980D-F09373F36AD1}" type="datetimeFigureOut">
              <a:rPr lang="en-US"/>
              <a:pPr>
                <a:defRPr/>
              </a:pPr>
              <a:t>9/23/2017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868AC66F-2EA5-F546-AA97-D2C23DCD2816}" type="slidenum">
              <a:rPr lang="en-US"/>
              <a:pPr>
                <a:defRPr/>
              </a:pPr>
              <a:t>‹#›</a:t>
            </a:fld>
            <a:endParaRPr lang="en-US"/>
          </a:p>
        </p:txBody>
      </p:sp>
    </p:spTree>
    <p:extLst>
      <p:ext uri="{BB962C8B-B14F-4D97-AF65-F5344CB8AC3E}">
        <p14:creationId xmlns:p14="http://schemas.microsoft.com/office/powerpoint/2010/main" val="3300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046163"/>
            <a:ext cx="10515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133138" y="138113"/>
            <a:ext cx="604837" cy="365125"/>
          </a:xfrm>
          <a:prstGeom prst="rect">
            <a:avLst/>
          </a:prstGeom>
        </p:spPr>
        <p:txBody>
          <a:bodyPr vert="horz" lIns="91440" tIns="45720" rIns="91440" bIns="45720" rtlCol="0" anchor="ctr"/>
          <a:lstStyle>
            <a:lvl1pPr algn="r"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35FE9721-0ECD-2D46-8F3F-33ABDE708D88}" type="datetimeFigureOut">
              <a:rPr lang="en-US"/>
              <a:pPr>
                <a:defRPr/>
              </a:pPr>
              <a:t>9/23/2017</a:t>
            </a:fld>
            <a:endParaRPr lang="en-US"/>
          </a:p>
        </p:txBody>
      </p:sp>
      <p:sp>
        <p:nvSpPr>
          <p:cNvPr id="6" name="Slide Number Placeholder 5"/>
          <p:cNvSpPr>
            <a:spLocks noGrp="1"/>
          </p:cNvSpPr>
          <p:nvPr>
            <p:ph type="sldNum" sz="quarter" idx="4"/>
          </p:nvPr>
        </p:nvSpPr>
        <p:spPr>
          <a:xfrm>
            <a:off x="11739563" y="138113"/>
            <a:ext cx="320675" cy="365125"/>
          </a:xfrm>
          <a:prstGeom prst="rect">
            <a:avLst/>
          </a:prstGeom>
        </p:spPr>
        <p:txBody>
          <a:bodyPr vert="horz" lIns="91440" tIns="45720" rIns="91440" bIns="45720" rtlCol="0" anchor="ctr"/>
          <a:lstStyle>
            <a:lvl1pPr algn="l"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C9FBD4B2-959E-8B4E-932F-8C1B1877B7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rtl="0" eaLnBrk="1" fontAlgn="base" hangingPunct="1">
        <a:lnSpc>
          <a:spcPct val="90000"/>
        </a:lnSpc>
        <a:spcBef>
          <a:spcPct val="0"/>
        </a:spcBef>
        <a:spcAft>
          <a:spcPct val="0"/>
        </a:spcAft>
        <a:defRPr sz="3000" b="1" kern="1200">
          <a:solidFill>
            <a:schemeClr val="accent2"/>
          </a:solidFill>
          <a:latin typeface="Segoe UI Semibold" charset="0"/>
          <a:ea typeface="Segoe UI Semibold" charset="0"/>
          <a:cs typeface="Segoe UI Semibold" charset="0"/>
        </a:defRPr>
      </a:lvl1pPr>
      <a:lvl2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2pPr>
      <a:lvl3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3pPr>
      <a:lvl4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4pPr>
      <a:lvl5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5pPr>
      <a:lvl6pPr marL="4572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6pPr>
      <a:lvl7pPr marL="9144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7pPr>
      <a:lvl8pPr marL="13716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8pPr>
      <a:lvl9pPr marL="18288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9pPr>
    </p:titleStyle>
    <p:bodyStyle>
      <a:lvl1pPr marL="228600" indent="-228600" algn="l" rtl="0" eaLnBrk="1" fontAlgn="base" hangingPunct="1">
        <a:lnSpc>
          <a:spcPct val="90000"/>
        </a:lnSpc>
        <a:spcBef>
          <a:spcPts val="1000"/>
        </a:spcBef>
        <a:spcAft>
          <a:spcPct val="0"/>
        </a:spcAft>
        <a:buFont typeface="Arial" charset="0"/>
        <a:buChar char="•"/>
        <a:defRPr sz="2400" kern="1200">
          <a:solidFill>
            <a:schemeClr val="bg1"/>
          </a:solidFill>
          <a:latin typeface="Segoe UI Light" charset="0"/>
          <a:ea typeface="Segoe UI Light" charset="0"/>
          <a:cs typeface="Segoe UI Light" charset="0"/>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bg1"/>
          </a:solidFill>
          <a:latin typeface="Segoe UI Light" charset="0"/>
          <a:ea typeface="Segoe UI Light" charset="0"/>
          <a:cs typeface="Segoe UI Light" charset="0"/>
        </a:defRPr>
      </a:lvl2pPr>
      <a:lvl3pPr marL="1143000" indent="-228600" algn="l" rtl="0" eaLnBrk="1" fontAlgn="base" hangingPunct="1">
        <a:lnSpc>
          <a:spcPct val="90000"/>
        </a:lnSpc>
        <a:spcBef>
          <a:spcPts val="500"/>
        </a:spcBef>
        <a:spcAft>
          <a:spcPct val="0"/>
        </a:spcAft>
        <a:buFont typeface="Arial" charset="0"/>
        <a:buChar char="•"/>
        <a:defRPr kern="1200">
          <a:solidFill>
            <a:schemeClr val="bg1"/>
          </a:solidFill>
          <a:latin typeface="Segoe UI Light" charset="0"/>
          <a:ea typeface="Segoe UI Light" charset="0"/>
          <a:cs typeface="Segoe UI Light" charset="0"/>
        </a:defRPr>
      </a:lvl3pPr>
      <a:lvl4pPr marL="1600200" indent="-228600" algn="l" rtl="0" eaLnBrk="1" fontAlgn="base" hangingPunct="1">
        <a:lnSpc>
          <a:spcPct val="90000"/>
        </a:lnSpc>
        <a:spcBef>
          <a:spcPts val="500"/>
        </a:spcBef>
        <a:spcAft>
          <a:spcPct val="0"/>
        </a:spcAft>
        <a:buFont typeface="Arial" charset="0"/>
        <a:buChar char="•"/>
        <a:defRPr sz="1600" kern="1200">
          <a:solidFill>
            <a:schemeClr val="bg1"/>
          </a:solidFill>
          <a:latin typeface="Segoe UI Light" charset="0"/>
          <a:ea typeface="Segoe UI Light" charset="0"/>
          <a:cs typeface="Segoe UI Light" charset="0"/>
        </a:defRPr>
      </a:lvl4pPr>
      <a:lvl5pPr marL="2057400" indent="-228600" algn="l" rtl="0" eaLnBrk="1" fontAlgn="base" hangingPunct="1">
        <a:lnSpc>
          <a:spcPct val="90000"/>
        </a:lnSpc>
        <a:spcBef>
          <a:spcPts val="500"/>
        </a:spcBef>
        <a:spcAft>
          <a:spcPct val="0"/>
        </a:spcAft>
        <a:buFont typeface="Arial" charset="0"/>
        <a:buChar char="•"/>
        <a:defRPr sz="1400" kern="1200">
          <a:solidFill>
            <a:schemeClr val="bg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noFill/>
        </p:spPr>
        <p:txBody>
          <a:bodyPr vert="horz" wrap="square" lIns="89642" tIns="89642" rIns="89642" bIns="89642" numCol="1" anchor="t" anchorCtr="0" compatLnSpc="1">
            <a:prstTxWarp prst="textNoShape">
              <a:avLst/>
            </a:prstTxWarp>
          </a:bodyPr>
          <a:lstStyle>
            <a:lvl1pPr>
              <a:defRPr sz="6000" spc="-80" baseline="0">
                <a:solidFill>
                  <a:srgbClr val="0072C6"/>
                </a:solidFill>
              </a:defRPr>
            </a:lvl1pPr>
          </a:lstStyle>
          <a:p>
            <a:r>
              <a:rPr lang="en-US" dirty="0">
                <a:solidFill>
                  <a:schemeClr val="bg1"/>
                </a:solidFill>
              </a:rPr>
              <a:t>Deploying M.A.X.</a:t>
            </a:r>
          </a:p>
        </p:txBody>
      </p:sp>
    </p:spTree>
    <p:extLst>
      <p:ext uri="{BB962C8B-B14F-4D97-AF65-F5344CB8AC3E}">
        <p14:creationId xmlns:p14="http://schemas.microsoft.com/office/powerpoint/2010/main" val="18423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your bot</a:t>
            </a:r>
          </a:p>
        </p:txBody>
      </p:sp>
      <p:sp>
        <p:nvSpPr>
          <p:cNvPr id="3" name="Text Placeholder 2"/>
          <p:cNvSpPr>
            <a:spLocks noGrp="1"/>
          </p:cNvSpPr>
          <p:nvPr>
            <p:ph idx="1"/>
          </p:nvPr>
        </p:nvSpPr>
        <p:spPr/>
        <p:txBody>
          <a:bodyPr/>
          <a:lstStyle/>
          <a:p>
            <a:r>
              <a:rPr lang="en-US" dirty="0"/>
              <a:t>It's just a web application</a:t>
            </a:r>
          </a:p>
          <a:p>
            <a:r>
              <a:rPr lang="en-US" dirty="0"/>
              <a:t>Host it like any other web application</a:t>
            </a:r>
          </a:p>
          <a:p>
            <a:pPr lvl="1"/>
            <a:r>
              <a:rPr lang="en-US" dirty="0"/>
              <a:t>Must be accessible to the internet</a:t>
            </a:r>
          </a:p>
        </p:txBody>
      </p:sp>
    </p:spTree>
    <p:extLst>
      <p:ext uri="{BB962C8B-B14F-4D97-AF65-F5344CB8AC3E}">
        <p14:creationId xmlns:p14="http://schemas.microsoft.com/office/powerpoint/2010/main" val="1291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your bot</a:t>
            </a:r>
          </a:p>
        </p:txBody>
      </p:sp>
      <p:sp>
        <p:nvSpPr>
          <p:cNvPr id="3" name="Text Placeholder 2"/>
          <p:cNvSpPr>
            <a:spLocks noGrp="1"/>
          </p:cNvSpPr>
          <p:nvPr>
            <p:ph idx="1"/>
          </p:nvPr>
        </p:nvSpPr>
        <p:spPr/>
        <p:txBody>
          <a:bodyPr/>
          <a:lstStyle/>
          <a:p>
            <a:r>
              <a:rPr lang="en-US" dirty="0"/>
              <a:t>dev.botframework.com</a:t>
            </a:r>
          </a:p>
          <a:p>
            <a:r>
              <a:rPr lang="en-US" dirty="0"/>
              <a:t>Required information</a:t>
            </a:r>
          </a:p>
          <a:p>
            <a:pPr lvl="1"/>
            <a:r>
              <a:rPr lang="en-US" dirty="0"/>
              <a:t>Name and description</a:t>
            </a:r>
          </a:p>
          <a:p>
            <a:pPr lvl="1"/>
            <a:r>
              <a:rPr lang="en-US" dirty="0"/>
              <a:t>Messaging endpoint</a:t>
            </a:r>
          </a:p>
          <a:p>
            <a:pPr lvl="2"/>
            <a:r>
              <a:rPr lang="en-US" dirty="0"/>
              <a:t>Don't forget to end it with </a:t>
            </a:r>
            <a:r>
              <a:rPr lang="en-US" dirty="0" err="1"/>
              <a:t>api</a:t>
            </a:r>
            <a:r>
              <a:rPr lang="en-US" dirty="0"/>
              <a:t>/messages</a:t>
            </a:r>
          </a:p>
          <a:p>
            <a:pPr lvl="1"/>
            <a:r>
              <a:rPr lang="en-US" dirty="0"/>
              <a:t>App ID</a:t>
            </a:r>
          </a:p>
          <a:p>
            <a:pPr lvl="2"/>
            <a:r>
              <a:rPr lang="en-US" dirty="0"/>
              <a:t>Generated as part of the registration process</a:t>
            </a:r>
          </a:p>
          <a:p>
            <a:pPr lvl="1"/>
            <a:r>
              <a:rPr lang="en-US" dirty="0"/>
              <a:t>Publisher information</a:t>
            </a:r>
          </a:p>
          <a:p>
            <a:pPr lvl="1"/>
            <a:r>
              <a:rPr lang="en-US" dirty="0"/>
              <a:t>Terms of use and privacy statement</a:t>
            </a:r>
          </a:p>
        </p:txBody>
      </p:sp>
    </p:spTree>
    <p:extLst>
      <p:ext uri="{BB962C8B-B14F-4D97-AF65-F5344CB8AC3E}">
        <p14:creationId xmlns:p14="http://schemas.microsoft.com/office/powerpoint/2010/main" val="143380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those IDs</a:t>
            </a:r>
          </a:p>
        </p:txBody>
      </p:sp>
      <p:sp>
        <p:nvSpPr>
          <p:cNvPr id="3" name="Text Placeholder 2"/>
          <p:cNvSpPr>
            <a:spLocks noGrp="1"/>
          </p:cNvSpPr>
          <p:nvPr>
            <p:ph idx="1"/>
          </p:nvPr>
        </p:nvSpPr>
        <p:spPr/>
        <p:txBody>
          <a:bodyPr/>
          <a:lstStyle/>
          <a:p>
            <a:r>
              <a:rPr lang="en-US" dirty="0"/>
              <a:t>You will need those when you're ready to actually publish your bot</a:t>
            </a:r>
          </a:p>
          <a:p>
            <a:pPr lvl="1"/>
            <a:r>
              <a:rPr lang="en-US" dirty="0"/>
              <a:t>You don't need them when you're doing your initial development</a:t>
            </a:r>
          </a:p>
          <a:p>
            <a:r>
              <a:rPr lang="en-US" dirty="0"/>
              <a:t>Treat them like a password</a:t>
            </a:r>
          </a:p>
        </p:txBody>
      </p:sp>
    </p:spTree>
    <p:extLst>
      <p:ext uri="{BB962C8B-B14F-4D97-AF65-F5344CB8AC3E}">
        <p14:creationId xmlns:p14="http://schemas.microsoft.com/office/powerpoint/2010/main" val="381019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579198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13683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channels</a:t>
            </a:r>
          </a:p>
        </p:txBody>
      </p:sp>
    </p:spTree>
    <p:extLst>
      <p:ext uri="{BB962C8B-B14F-4D97-AF65-F5344CB8AC3E}">
        <p14:creationId xmlns:p14="http://schemas.microsoft.com/office/powerpoint/2010/main" val="20615719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6B4C60-40C4-452F-8922-DFE4E15E1DA7}"/>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8EB46EAC-3DCE-4ECE-8CB8-AB2228900B02}"/>
              </a:ext>
            </a:extLst>
          </p:cNvPr>
          <p:cNvSpPr>
            <a:spLocks noGrp="1"/>
          </p:cNvSpPr>
          <p:nvPr>
            <p:ph idx="1"/>
          </p:nvPr>
        </p:nvSpPr>
        <p:spPr/>
        <p:txBody>
          <a:bodyPr/>
          <a:lstStyle/>
          <a:p>
            <a:r>
              <a:rPr lang="en-US" dirty="0"/>
              <a:t>Deploy M.A.X.</a:t>
            </a:r>
          </a:p>
        </p:txBody>
      </p:sp>
    </p:spTree>
    <p:extLst>
      <p:ext uri="{BB962C8B-B14F-4D97-AF65-F5344CB8AC3E}">
        <p14:creationId xmlns:p14="http://schemas.microsoft.com/office/powerpoint/2010/main" val="404544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 Template - Operation M.A.X.POTX [Read-Only]" id="{A3946361-91DE-4486-A52A-CEB12C1484F1}" vid="{D3355D11-114A-4137-8FD2-8097BDD881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5 - Deploying M.A.X.</Template>
  <TotalTime>563</TotalTime>
  <Words>116</Words>
  <Application>Microsoft Office PowerPoint</Application>
  <PresentationFormat>Widescreen</PresentationFormat>
  <Paragraphs>24</Paragraphs>
  <Slides>9</Slides>
  <Notes>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Lucida Console</vt:lpstr>
      <vt:lpstr>Segoe UI</vt:lpstr>
      <vt:lpstr>Segoe UI Light</vt:lpstr>
      <vt:lpstr>Segoe UI Semibold</vt:lpstr>
      <vt:lpstr>Office Theme</vt:lpstr>
      <vt:lpstr>Deploying M.A.X.</vt:lpstr>
      <vt:lpstr>Hosting your bot</vt:lpstr>
      <vt:lpstr>Registering your bot</vt:lpstr>
      <vt:lpstr>About those IDs</vt:lpstr>
      <vt:lpstr>Registering your bot</vt:lpstr>
      <vt:lpstr>Deploying your bot</vt:lpstr>
      <vt:lpstr>Adding channels</vt:lpstr>
      <vt:lpstr>Your turn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M.A.X.</dc:title>
  <dc:creator>Christopher Harrison</dc:creator>
  <cp:lastModifiedBy>Mickey MacDonald</cp:lastModifiedBy>
  <cp:revision>3</cp:revision>
  <dcterms:created xsi:type="dcterms:W3CDTF">2017-06-20T19:22:37Z</dcterms:created>
  <dcterms:modified xsi:type="dcterms:W3CDTF">2017-09-24T10:53:36Z</dcterms:modified>
</cp:coreProperties>
</file>