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21"/>
  </p:notesMasterIdLst>
  <p:handoutMasterIdLst>
    <p:handoutMasterId r:id="rId22"/>
  </p:handoutMasterIdLst>
  <p:sldIdLst>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6"/>
    <p:restoredTop sz="75534" autoAdjust="0"/>
  </p:normalViewPr>
  <p:slideViewPr>
    <p:cSldViewPr snapToGrid="0" snapToObjects="1">
      <p:cViewPr varScale="1">
        <p:scale>
          <a:sx n="86" d="100"/>
          <a:sy n="86" d="100"/>
        </p:scale>
        <p:origin x="1590" y="90"/>
      </p:cViewPr>
      <p:guideLst/>
    </p:cSldViewPr>
  </p:slideViewPr>
  <p:notesTextViewPr>
    <p:cViewPr>
      <p:scale>
        <a:sx n="1" d="1"/>
        <a:sy n="1" d="1"/>
      </p:scale>
      <p:origin x="0" y="0"/>
    </p:cViewPr>
  </p:notesTextViewPr>
  <p:notesViewPr>
    <p:cSldViewPr snapToGrid="0" snapToObjects="1">
      <p:cViewPr varScale="1">
        <p:scale>
          <a:sx n="132" d="100"/>
          <a:sy n="132" d="100"/>
        </p:scale>
        <p:origin x="483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897D883-E832-2346-B587-08DF6348E263}" type="datetimeFigureOut">
              <a:rPr lang="en-US"/>
              <a:pPr>
                <a:defRPr/>
              </a:pPr>
              <a:t>9/23/2017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3671D5D-06CF-5645-A757-A4BD242A25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8641AB-8896-2D4C-9DF8-5173B215ED2A}" type="datetimeFigureOut">
              <a:rPr lang="en-US"/>
              <a:pPr>
                <a:defRPr/>
              </a:pPr>
              <a:t>9/23/2017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F10E134-862A-8E4B-A266-49476BE2FD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backchannel mechanism allows a client app and the bot to exchange information that is invisible to the user. Examples of this could be from requesting the client's time zone to reading a GPS location or what the user is doing on a web page. The bot can even guide the user by automatically filling out parts of a web form and so on. The backchannel closes the gap between JavaScript client apps and bots. This mechanism is implemented by using the Direct Line API, which allows activities to be sent back and forth between the client and the bot.</a:t>
            </a:r>
            <a:endParaRPr lang="en-US" dirty="0"/>
          </a:p>
        </p:txBody>
      </p:sp>
      <p:sp>
        <p:nvSpPr>
          <p:cNvPr id="4" name="Slide Number Placeholder 3"/>
          <p:cNvSpPr>
            <a:spLocks noGrp="1"/>
          </p:cNvSpPr>
          <p:nvPr>
            <p:ph type="sldNum" sz="quarter" idx="10"/>
          </p:nvPr>
        </p:nvSpPr>
        <p:spPr/>
        <p:txBody>
          <a:bodyPr/>
          <a:lstStyle/>
          <a:p>
            <a:pPr>
              <a:defRPr/>
            </a:pPr>
            <a:fld id="{AF10E134-862A-8E4B-A266-49476BE2FDF7}" type="slidenum">
              <a:rPr lang="en-US" smtClean="0"/>
              <a:pPr>
                <a:defRPr/>
              </a:pPr>
              <a:t>1</a:t>
            </a:fld>
            <a:endParaRPr lang="en-US"/>
          </a:p>
        </p:txBody>
      </p:sp>
    </p:spTree>
    <p:extLst>
      <p:ext uri="{BB962C8B-B14F-4D97-AF65-F5344CB8AC3E}">
        <p14:creationId xmlns:p14="http://schemas.microsoft.com/office/powerpoint/2010/main" val="297372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1.png"/><Relationship Id="rId2" Type="http://schemas.openxmlformats.org/officeDocument/2006/relationships/customXml" Target="../../customXml/item1.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2290" y="163513"/>
            <a:ext cx="11563319"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0" y="2027238"/>
            <a:ext cx="650875" cy="3146425"/>
            <a:chOff x="-1" y="2026594"/>
            <a:chExt cx="650125" cy="3147353"/>
          </a:xfrm>
        </p:grpSpPr>
        <p:grpSp>
          <p:nvGrpSpPr>
            <p:cNvPr id="6" name="Group 8"/>
            <p:cNvGrpSpPr>
              <a:grpSpLocks/>
            </p:cNvGrpSpPr>
            <p:nvPr/>
          </p:nvGrpSpPr>
          <p:grpSpPr bwMode="auto">
            <a:xfrm>
              <a:off x="-1" y="2026594"/>
              <a:ext cx="422565" cy="449708"/>
              <a:chOff x="-3559241" y="1808385"/>
              <a:chExt cx="3808622" cy="449708"/>
            </a:xfrm>
          </p:grpSpPr>
          <p:pic>
            <p:nvPicPr>
              <p:cNvPr id="16"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9"/>
            <p:cNvGrpSpPr>
              <a:grpSpLocks/>
            </p:cNvGrpSpPr>
            <p:nvPr/>
          </p:nvGrpSpPr>
          <p:grpSpPr bwMode="auto">
            <a:xfrm>
              <a:off x="0" y="3085737"/>
              <a:ext cx="390448" cy="449708"/>
              <a:chOff x="-3559241" y="1808385"/>
              <a:chExt cx="3808622" cy="449708"/>
            </a:xfrm>
          </p:grpSpPr>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0"/>
            <p:cNvGrpSpPr>
              <a:grpSpLocks/>
            </p:cNvGrpSpPr>
            <p:nvPr/>
          </p:nvGrpSpPr>
          <p:grpSpPr bwMode="auto">
            <a:xfrm>
              <a:off x="0" y="4370567"/>
              <a:ext cx="390448" cy="449708"/>
              <a:chOff x="-3559241" y="1808385"/>
              <a:chExt cx="3808622" cy="449708"/>
            </a:xfrm>
          </p:grpSpPr>
          <p:pic>
            <p:nvPicPr>
              <p:cNvPr id="12"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796713" y="3035300"/>
            <a:ext cx="395287" cy="1133475"/>
            <a:chOff x="11796807" y="3034654"/>
            <a:chExt cx="395194" cy="1134351"/>
          </a:xfrm>
        </p:grpSpPr>
        <p:grpSp>
          <p:nvGrpSpPr>
            <p:cNvPr id="19" name="Group 21"/>
            <p:cNvGrpSpPr>
              <a:grpSpLocks/>
            </p:cNvGrpSpPr>
            <p:nvPr/>
          </p:nvGrpSpPr>
          <p:grpSpPr bwMode="auto">
            <a:xfrm>
              <a:off x="11883857" y="3034654"/>
              <a:ext cx="308144" cy="1006457"/>
              <a:chOff x="11429363" y="3034654"/>
              <a:chExt cx="3808622" cy="1006457"/>
            </a:xfrm>
          </p:grpSpPr>
          <p:pic>
            <p:nvPicPr>
              <p:cNvPr id="23"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a:xfrm>
            <a:off x="5913121" y="2924741"/>
            <a:ext cx="5162154" cy="621792"/>
          </a:xfrm>
        </p:spPr>
        <p:txBody>
          <a:bodyPr/>
          <a:lstStyle>
            <a:lvl1pPr algn="l">
              <a:defRPr sz="3600" b="1" i="0">
                <a:solidFill>
                  <a:schemeClr val="bg1"/>
                </a:solidFill>
                <a:latin typeface="Segoe UI" charset="0"/>
                <a:ea typeface="Segoe UI" charset="0"/>
                <a:cs typeface="Segoe UI" charset="0"/>
              </a:defRPr>
            </a:lvl1pPr>
          </a:lstStyle>
          <a:p>
            <a:r>
              <a:rPr lang="en-US"/>
              <a:t>Click to edit Master title style</a:t>
            </a:r>
            <a:endParaRPr lang="en-US" dirty="0"/>
          </a:p>
        </p:txBody>
      </p:sp>
    </p:spTree>
    <p:extLst>
      <p:ext uri="{BB962C8B-B14F-4D97-AF65-F5344CB8AC3E}">
        <p14:creationId xmlns:p14="http://schemas.microsoft.com/office/powerpoint/2010/main" val="11253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Full -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idx="1"/>
          </p:nvPr>
        </p:nvSpPr>
        <p:spPr>
          <a:xfrm>
            <a:off x="838200" y="1889761"/>
            <a:ext cx="10515600" cy="3759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EECEB-A6FD-AC4A-9972-1D10C65FFB79}" type="datetimeFigureOut">
              <a:rPr lang="en-US"/>
              <a:pPr>
                <a:defRPr/>
              </a:pPr>
              <a:t>9/23/2017</a:t>
            </a:fld>
            <a:endParaRPr lang="en-US"/>
          </a:p>
        </p:txBody>
      </p:sp>
      <p:sp>
        <p:nvSpPr>
          <p:cNvPr id="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2A9275-A87B-4F4F-86C9-E3A0D9D4E975}" type="slidenum">
              <a:rPr lang="en-US"/>
              <a:pPr>
                <a:defRPr/>
              </a:pPr>
              <a:t>‹#›</a:t>
            </a:fld>
            <a:endParaRPr lang="en-US"/>
          </a:p>
        </p:txBody>
      </p:sp>
    </p:spTree>
    <p:extLst>
      <p:ext uri="{BB962C8B-B14F-4D97-AF65-F5344CB8AC3E}">
        <p14:creationId xmlns:p14="http://schemas.microsoft.com/office/powerpoint/2010/main" val="33758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 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1473201" y="5812745"/>
            <a:ext cx="5162154" cy="425495"/>
          </a:xfrm>
        </p:spPr>
        <p:txBody>
          <a:bodyPr/>
          <a:lstStyle>
            <a:lvl1pPr algn="l">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746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C181E-2CCB-1648-859B-565FFE95E762}" type="datetimeFigureOut">
              <a:rPr lang="en-US"/>
              <a:pPr>
                <a:defRPr/>
              </a:pPr>
              <a:t>9/23/2017</a:t>
            </a:fld>
            <a:endParaRPr lang="en-US"/>
          </a:p>
        </p:txBody>
      </p:sp>
      <p:sp>
        <p:nvSpPr>
          <p:cNvPr id="3"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DAF617-737C-3A48-A4FC-42D360812145}" type="slidenum">
              <a:rPr lang="en-US"/>
              <a:pPr>
                <a:defRPr/>
              </a:pPr>
              <a:t>‹#›</a:t>
            </a:fld>
            <a:endParaRPr lang="en-US"/>
          </a:p>
        </p:txBody>
      </p:sp>
    </p:spTree>
    <p:extLst>
      <p:ext uri="{BB962C8B-B14F-4D97-AF65-F5344CB8AC3E}">
        <p14:creationId xmlns:p14="http://schemas.microsoft.com/office/powerpoint/2010/main" val="42436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3901683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624291"/>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5844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8614070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50342640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1"/>
        </a:soli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p:nvGrpSpPr>
        <p:grpSpPr bwMode="auto">
          <a:xfrm>
            <a:off x="0" y="2027238"/>
            <a:ext cx="650875" cy="3146425"/>
            <a:chOff x="-1" y="2026594"/>
            <a:chExt cx="650125" cy="3147353"/>
          </a:xfrm>
        </p:grpSpPr>
        <p:grpSp>
          <p:nvGrpSpPr>
            <p:cNvPr id="5" name="Group 8"/>
            <p:cNvGrpSpPr>
              <a:grpSpLocks/>
            </p:cNvGrpSpPr>
            <p:nvPr/>
          </p:nvGrpSpPr>
          <p:grpSpPr bwMode="auto">
            <a:xfrm>
              <a:off x="-1" y="2026594"/>
              <a:ext cx="422565" cy="449708"/>
              <a:chOff x="-3559241" y="1808385"/>
              <a:chExt cx="3808622" cy="449708"/>
            </a:xfrm>
          </p:grpSpPr>
          <p:pic>
            <p:nvPicPr>
              <p:cNvPr id="15"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9"/>
            <p:cNvGrpSpPr>
              <a:grpSpLocks/>
            </p:cNvGrpSpPr>
            <p:nvPr/>
          </p:nvGrpSpPr>
          <p:grpSpPr bwMode="auto">
            <a:xfrm>
              <a:off x="0" y="3085737"/>
              <a:ext cx="390448" cy="449708"/>
              <a:chOff x="-3559241" y="1808385"/>
              <a:chExt cx="3808622" cy="449708"/>
            </a:xfrm>
          </p:grpSpPr>
          <p:pic>
            <p:nvPicPr>
              <p:cNvPr id="13"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0"/>
            <p:cNvGrpSpPr>
              <a:grpSpLocks/>
            </p:cNvGrpSpPr>
            <p:nvPr/>
          </p:nvGrpSpPr>
          <p:grpSpPr bwMode="auto">
            <a:xfrm>
              <a:off x="0" y="4370567"/>
              <a:ext cx="390448" cy="449708"/>
              <a:chOff x="-3559241" y="1808385"/>
              <a:chExt cx="3808622" cy="449708"/>
            </a:xfrm>
          </p:grpSpPr>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20"/>
          <p:cNvGrpSpPr>
            <a:grpSpLocks/>
          </p:cNvGrpSpPr>
          <p:nvPr/>
        </p:nvGrpSpPr>
        <p:grpSpPr bwMode="auto">
          <a:xfrm>
            <a:off x="11796713" y="3035300"/>
            <a:ext cx="395287" cy="1133475"/>
            <a:chOff x="11796807" y="3034654"/>
            <a:chExt cx="395194" cy="1134351"/>
          </a:xfrm>
        </p:grpSpPr>
        <p:grpSp>
          <p:nvGrpSpPr>
            <p:cNvPr id="18" name="Group 21"/>
            <p:cNvGrpSpPr>
              <a:grpSpLocks/>
            </p:cNvGrpSpPr>
            <p:nvPr/>
          </p:nvGrpSpPr>
          <p:grpSpPr bwMode="auto">
            <a:xfrm>
              <a:off x="11883857" y="3034654"/>
              <a:ext cx="308144" cy="1006457"/>
              <a:chOff x="11429363" y="3034654"/>
              <a:chExt cx="3808622" cy="1006457"/>
            </a:xfrm>
          </p:grpSpPr>
          <p:pic>
            <p:nvPicPr>
              <p:cNvPr id="22"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itle 49"/>
          <p:cNvSpPr>
            <a:spLocks noGrp="1"/>
          </p:cNvSpPr>
          <p:nvPr>
            <p:ph type="title"/>
          </p:nvPr>
        </p:nvSpPr>
        <p:spPr>
          <a:xfrm>
            <a:off x="1316736" y="5738646"/>
            <a:ext cx="9750974" cy="621792"/>
          </a:xfrm>
        </p:spPr>
        <p:txBody>
          <a:bodyPr/>
          <a:lstStyle>
            <a:lvl1pPr algn="ct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1781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Featur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169988"/>
            <a:ext cx="10421938"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354012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41195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130492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87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8473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4213225" y="-3175"/>
            <a:ext cx="236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61631" y="972344"/>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9043988" y="5207000"/>
            <a:ext cx="2413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1308100"/>
            <a:ext cx="1905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01313" y="11255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01313" y="48847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982869" y="5090319"/>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579076"/>
            <a:ext cx="9144000" cy="1546066"/>
          </a:xfrm>
        </p:spPr>
        <p:txBody>
          <a:bodyPr anchor="b">
            <a:normAutofit/>
          </a:bodyPr>
          <a:lstStyle>
            <a:lvl1pPr algn="ctr">
              <a:defRPr sz="30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216582"/>
            <a:ext cx="9144000" cy="1701479"/>
          </a:xfrm>
        </p:spPr>
        <p:txBody>
          <a:bodyPr>
            <a:normAutofit/>
          </a:bodyPr>
          <a:lstStyle>
            <a:lvl1pPr marL="0" indent="0" algn="ctr">
              <a:buNone/>
              <a:defRPr sz="2000" b="0" i="0">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3"/>
          <p:cNvSpPr>
            <a:spLocks noGrp="1"/>
          </p:cNvSpPr>
          <p:nvPr>
            <p:ph type="dt" sz="half" idx="10"/>
          </p:nvPr>
        </p:nvSpPr>
        <p:spPr/>
        <p:txBody>
          <a:bodyPr/>
          <a:lstStyle>
            <a:lvl1pPr>
              <a:defRPr/>
            </a:lvl1pPr>
          </a:lstStyle>
          <a:p>
            <a:pPr>
              <a:defRPr/>
            </a:pPr>
            <a:fld id="{EE00B89C-A2D2-0C48-B89A-BBA03FD09ABE}" type="datetimeFigureOut">
              <a:rPr lang="en-US"/>
              <a:pPr>
                <a:defRPr/>
              </a:pPr>
              <a:t>9/23/2017</a:t>
            </a:fld>
            <a:endParaRPr lang="en-US"/>
          </a:p>
        </p:txBody>
      </p:sp>
      <p:sp>
        <p:nvSpPr>
          <p:cNvPr id="18"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19" name="Slide Number Placeholder 5"/>
          <p:cNvSpPr>
            <a:spLocks noGrp="1"/>
          </p:cNvSpPr>
          <p:nvPr>
            <p:ph type="sldNum" sz="quarter" idx="12"/>
          </p:nvPr>
        </p:nvSpPr>
        <p:spPr/>
        <p:txBody>
          <a:bodyPr/>
          <a:lstStyle>
            <a:lvl1pPr>
              <a:defRPr/>
            </a:lvl1pPr>
          </a:lstStyle>
          <a:p>
            <a:pPr>
              <a:defRPr/>
            </a:pPr>
            <a:fld id="{6CCF8CCE-4664-5242-A317-5F077014AAFB}" type="slidenum">
              <a:rPr lang="en-US"/>
              <a:pPr>
                <a:defRPr/>
              </a:pPr>
              <a:t>‹#›</a:t>
            </a:fld>
            <a:endParaRPr lang="en-US"/>
          </a:p>
        </p:txBody>
      </p:sp>
    </p:spTree>
    <p:extLst>
      <p:ext uri="{BB962C8B-B14F-4D97-AF65-F5344CB8AC3E}">
        <p14:creationId xmlns:p14="http://schemas.microsoft.com/office/powerpoint/2010/main" val="168698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 with Titl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a:grpSpLocks/>
          </p:cNvGrpSpPr>
          <p:nvPr/>
        </p:nvGrpSpPr>
        <p:grpSpPr bwMode="auto">
          <a:xfrm>
            <a:off x="904875" y="1987550"/>
            <a:ext cx="10407650" cy="3916363"/>
            <a:chOff x="904568" y="1929607"/>
            <a:chExt cx="10407957" cy="3973512"/>
          </a:xfrm>
        </p:grpSpPr>
        <p:sp>
          <p:nvSpPr>
            <p:cNvPr id="8" name="Rectangle 7"/>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6"/>
          <p:cNvGrpSpPr>
            <a:grpSpLocks/>
          </p:cNvGrpSpPr>
          <p:nvPr/>
        </p:nvGrpSpPr>
        <p:grpSpPr bwMode="auto">
          <a:xfrm>
            <a:off x="14288" y="2871788"/>
            <a:ext cx="877887" cy="371475"/>
            <a:chOff x="23967" y="2871758"/>
            <a:chExt cx="877868" cy="370945"/>
          </a:xfrm>
        </p:grpSpPr>
        <p:pic>
          <p:nvPicPr>
            <p:cNvPr id="22"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9"/>
          <p:cNvGrpSpPr>
            <a:grpSpLocks/>
          </p:cNvGrpSpPr>
          <p:nvPr/>
        </p:nvGrpSpPr>
        <p:grpSpPr bwMode="auto">
          <a:xfrm>
            <a:off x="14288" y="4210050"/>
            <a:ext cx="877887" cy="369888"/>
            <a:chOff x="23967" y="4209784"/>
            <a:chExt cx="877868" cy="370945"/>
          </a:xfrm>
        </p:grpSpPr>
        <p:pic>
          <p:nvPicPr>
            <p:cNvPr id="25"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2"/>
          <p:cNvGrpSpPr>
            <a:grpSpLocks/>
          </p:cNvGrpSpPr>
          <p:nvPr/>
        </p:nvGrpSpPr>
        <p:grpSpPr bwMode="auto">
          <a:xfrm>
            <a:off x="11315700" y="2871788"/>
            <a:ext cx="876300" cy="382587"/>
            <a:chOff x="11314970" y="2871758"/>
            <a:chExt cx="877030" cy="383257"/>
          </a:xfrm>
        </p:grpSpPr>
        <p:pic>
          <p:nvPicPr>
            <p:cNvPr id="28"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5"/>
          <p:cNvGrpSpPr>
            <a:grpSpLocks/>
          </p:cNvGrpSpPr>
          <p:nvPr/>
        </p:nvGrpSpPr>
        <p:grpSpPr bwMode="auto">
          <a:xfrm>
            <a:off x="11312525" y="4210050"/>
            <a:ext cx="879475" cy="384175"/>
            <a:chOff x="11311874" y="4209784"/>
            <a:chExt cx="880126" cy="384199"/>
          </a:xfrm>
        </p:grpSpPr>
        <p:pic>
          <p:nvPicPr>
            <p:cNvPr id="31"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193801" y="2220913"/>
            <a:ext cx="4495798"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3392" y="2220913"/>
            <a:ext cx="4500880"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
          <p:cNvSpPr>
            <a:spLocks noGrp="1"/>
          </p:cNvSpPr>
          <p:nvPr>
            <p:ph type="title"/>
          </p:nvPr>
        </p:nvSpPr>
        <p:spPr>
          <a:xfrm>
            <a:off x="838200" y="1046163"/>
            <a:ext cx="10515600" cy="644525"/>
          </a:xfrm>
        </p:spPr>
        <p:txBody>
          <a:bodyPr/>
          <a:lstStyle/>
          <a:p>
            <a:r>
              <a:rPr lang="en-US"/>
              <a:t>Click to edit Master title style</a:t>
            </a:r>
          </a:p>
        </p:txBody>
      </p:sp>
      <p:sp>
        <p:nvSpPr>
          <p:cNvPr id="40" name="Content Placeholder 2"/>
          <p:cNvSpPr>
            <a:spLocks noGrp="1"/>
          </p:cNvSpPr>
          <p:nvPr>
            <p:ph idx="13"/>
          </p:nvPr>
        </p:nvSpPr>
        <p:spPr>
          <a:xfrm>
            <a:off x="1188720"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Content Placeholder 2"/>
          <p:cNvSpPr>
            <a:spLocks noGrp="1"/>
          </p:cNvSpPr>
          <p:nvPr>
            <p:ph idx="14"/>
          </p:nvPr>
        </p:nvSpPr>
        <p:spPr>
          <a:xfrm>
            <a:off x="6543392"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Date Placeholder 3"/>
          <p:cNvSpPr>
            <a:spLocks noGrp="1"/>
          </p:cNvSpPr>
          <p:nvPr>
            <p:ph type="dt" sz="half" idx="15"/>
          </p:nvPr>
        </p:nvSpPr>
        <p:spPr/>
        <p:txBody>
          <a:bodyPr/>
          <a:lstStyle>
            <a:lvl1pPr>
              <a:defRPr/>
            </a:lvl1pPr>
          </a:lstStyle>
          <a:p>
            <a:pPr>
              <a:defRPr/>
            </a:pPr>
            <a:fld id="{32949C46-F98E-A340-8894-26864F16CACC}" type="datetimeFigureOut">
              <a:rPr lang="en-US"/>
              <a:pPr>
                <a:defRPr/>
              </a:pPr>
              <a:t>9/23/2017</a:t>
            </a:fld>
            <a:endParaRPr lang="en-US"/>
          </a:p>
        </p:txBody>
      </p:sp>
      <p:sp>
        <p:nvSpPr>
          <p:cNvPr id="42" name="Footer Placeholder 4"/>
          <p:cNvSpPr>
            <a:spLocks noGrp="1"/>
          </p:cNvSpPr>
          <p:nvPr>
            <p:ph type="ftr" sz="quarter" idx="16"/>
          </p:nvPr>
        </p:nvSpPr>
        <p:spPr>
          <a:xfrm>
            <a:off x="4460875" y="6311900"/>
            <a:ext cx="3479800" cy="365125"/>
          </a:xfrm>
          <a:prstGeom prst="rect">
            <a:avLst/>
          </a:prstGeom>
        </p:spPr>
        <p:txBody>
          <a:bodyPr/>
          <a:lstStyle>
            <a:lvl1pPr>
              <a:defRPr/>
            </a:lvl1pPr>
          </a:lstStyle>
          <a:p>
            <a:pPr>
              <a:defRPr/>
            </a:pPr>
            <a:endParaRPr lang="en-US"/>
          </a:p>
        </p:txBody>
      </p:sp>
      <p:sp>
        <p:nvSpPr>
          <p:cNvPr id="43" name="Slide Number Placeholder 5"/>
          <p:cNvSpPr>
            <a:spLocks noGrp="1"/>
          </p:cNvSpPr>
          <p:nvPr>
            <p:ph type="sldNum" sz="quarter" idx="17"/>
          </p:nvPr>
        </p:nvSpPr>
        <p:spPr/>
        <p:txBody>
          <a:bodyPr/>
          <a:lstStyle>
            <a:lvl1pPr>
              <a:defRPr/>
            </a:lvl1pPr>
          </a:lstStyle>
          <a:p>
            <a:pPr>
              <a:defRPr/>
            </a:pPr>
            <a:fld id="{7D2C5B0E-51BA-FB4E-8CB5-7DFC8BE02D5F}" type="slidenum">
              <a:rPr lang="en-US"/>
              <a:pPr>
                <a:defRPr/>
              </a:pPr>
              <a:t>‹#›</a:t>
            </a:fld>
            <a:endParaRPr lang="en-US"/>
          </a:p>
        </p:txBody>
      </p:sp>
    </p:spTree>
    <p:extLst>
      <p:ext uri="{BB962C8B-B14F-4D97-AF65-F5344CB8AC3E}">
        <p14:creationId xmlns:p14="http://schemas.microsoft.com/office/powerpoint/2010/main" val="20893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N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6"/>
          <p:cNvGrpSpPr>
            <a:grpSpLocks/>
          </p:cNvGrpSpPr>
          <p:nvPr/>
        </p:nvGrpSpPr>
        <p:grpSpPr bwMode="auto">
          <a:xfrm>
            <a:off x="904875" y="1987550"/>
            <a:ext cx="10407650" cy="3916363"/>
            <a:chOff x="904568" y="1929607"/>
            <a:chExt cx="10407957" cy="3973512"/>
          </a:xfrm>
        </p:grpSpPr>
        <p:sp>
          <p:nvSpPr>
            <p:cNvPr id="6" name="Rectangle 5"/>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6"/>
          <p:cNvGrpSpPr>
            <a:grpSpLocks/>
          </p:cNvGrpSpPr>
          <p:nvPr/>
        </p:nvGrpSpPr>
        <p:grpSpPr bwMode="auto">
          <a:xfrm>
            <a:off x="14288" y="2871788"/>
            <a:ext cx="877887" cy="371475"/>
            <a:chOff x="23967" y="2871758"/>
            <a:chExt cx="877868" cy="370945"/>
          </a:xfrm>
        </p:grpSpPr>
        <p:pic>
          <p:nvPicPr>
            <p:cNvPr id="19"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14288" y="4210050"/>
            <a:ext cx="877887" cy="369888"/>
            <a:chOff x="23967" y="4209784"/>
            <a:chExt cx="877868" cy="370945"/>
          </a:xfrm>
        </p:grpSpPr>
        <p:pic>
          <p:nvPicPr>
            <p:cNvPr id="22"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11315700" y="2871788"/>
            <a:ext cx="876300" cy="382587"/>
            <a:chOff x="11314970" y="2871758"/>
            <a:chExt cx="877030" cy="383257"/>
          </a:xfrm>
        </p:grpSpPr>
        <p:pic>
          <p:nvPicPr>
            <p:cNvPr id="25"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5"/>
          <p:cNvGrpSpPr>
            <a:grpSpLocks/>
          </p:cNvGrpSpPr>
          <p:nvPr/>
        </p:nvGrpSpPr>
        <p:grpSpPr bwMode="auto">
          <a:xfrm>
            <a:off x="11312525" y="4210050"/>
            <a:ext cx="879475" cy="384175"/>
            <a:chOff x="11311874" y="4209784"/>
            <a:chExt cx="880126" cy="384199"/>
          </a:xfrm>
        </p:grpSpPr>
        <p:pic>
          <p:nvPicPr>
            <p:cNvPr id="29"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27" name="Content Placeholder 2"/>
          <p:cNvSpPr>
            <a:spLocks noGrp="1"/>
          </p:cNvSpPr>
          <p:nvPr>
            <p:ph idx="1"/>
          </p:nvPr>
        </p:nvSpPr>
        <p:spPr>
          <a:xfrm>
            <a:off x="1188720"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Content Placeholder 2"/>
          <p:cNvSpPr>
            <a:spLocks noGrp="1"/>
          </p:cNvSpPr>
          <p:nvPr>
            <p:ph idx="13"/>
          </p:nvPr>
        </p:nvSpPr>
        <p:spPr>
          <a:xfrm>
            <a:off x="6543392"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Date Placeholder 4"/>
          <p:cNvSpPr>
            <a:spLocks noGrp="1"/>
          </p:cNvSpPr>
          <p:nvPr>
            <p:ph type="dt" sz="half" idx="14"/>
          </p:nvPr>
        </p:nvSpPr>
        <p:spPr/>
        <p:txBody>
          <a:bodyPr/>
          <a:lstStyle>
            <a:lvl1pPr>
              <a:defRPr/>
            </a:lvl1pPr>
          </a:lstStyle>
          <a:p>
            <a:pPr>
              <a:defRPr/>
            </a:pPr>
            <a:fld id="{EC5D4109-1062-604A-900D-26C085D93973}" type="datetimeFigureOut">
              <a:rPr lang="en-US"/>
              <a:pPr>
                <a:defRPr/>
              </a:pPr>
              <a:t>9/23/2017</a:t>
            </a:fld>
            <a:endParaRPr lang="en-US"/>
          </a:p>
        </p:txBody>
      </p:sp>
      <p:sp>
        <p:nvSpPr>
          <p:cNvPr id="38" name="Footer Placeholder 5"/>
          <p:cNvSpPr>
            <a:spLocks noGrp="1"/>
          </p:cNvSpPr>
          <p:nvPr>
            <p:ph type="ftr" sz="quarter" idx="15"/>
          </p:nvPr>
        </p:nvSpPr>
        <p:spPr>
          <a:xfrm>
            <a:off x="4460875" y="6311900"/>
            <a:ext cx="3479800" cy="365125"/>
          </a:xfrm>
          <a:prstGeom prst="rect">
            <a:avLst/>
          </a:prstGeom>
        </p:spPr>
        <p:txBody>
          <a:bodyPr/>
          <a:lstStyle>
            <a:lvl1pPr>
              <a:defRPr/>
            </a:lvl1pPr>
          </a:lstStyle>
          <a:p>
            <a:pPr>
              <a:defRPr/>
            </a:pPr>
            <a:endParaRPr lang="en-US"/>
          </a:p>
        </p:txBody>
      </p:sp>
      <p:sp>
        <p:nvSpPr>
          <p:cNvPr id="39" name="Slide Number Placeholder 6"/>
          <p:cNvSpPr>
            <a:spLocks noGrp="1"/>
          </p:cNvSpPr>
          <p:nvPr>
            <p:ph type="sldNum" sz="quarter" idx="16"/>
          </p:nvPr>
        </p:nvSpPr>
        <p:spPr/>
        <p:txBody>
          <a:bodyPr/>
          <a:lstStyle>
            <a:lvl1pPr>
              <a:defRPr/>
            </a:lvl1pPr>
          </a:lstStyle>
          <a:p>
            <a:pPr>
              <a:defRPr/>
            </a:pPr>
            <a:fld id="{856DEB39-A660-ED43-8E91-D7A8E061C3B0}" type="slidenum">
              <a:rPr lang="en-US"/>
              <a:pPr>
                <a:defRPr/>
              </a:pPr>
              <a:t>‹#›</a:t>
            </a:fld>
            <a:endParaRPr lang="en-US"/>
          </a:p>
        </p:txBody>
      </p:sp>
    </p:spTree>
    <p:extLst>
      <p:ext uri="{BB962C8B-B14F-4D97-AF65-F5344CB8AC3E}">
        <p14:creationId xmlns:p14="http://schemas.microsoft.com/office/powerpoint/2010/main" val="164416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151438" y="1046163"/>
            <a:ext cx="6161087" cy="485775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6"/>
          <p:cNvGrpSpPr>
            <a:grpSpLocks/>
          </p:cNvGrpSpPr>
          <p:nvPr/>
        </p:nvGrpSpPr>
        <p:grpSpPr bwMode="auto">
          <a:xfrm>
            <a:off x="11315700" y="2871788"/>
            <a:ext cx="876300" cy="382587"/>
            <a:chOff x="11314970" y="2871758"/>
            <a:chExt cx="877030" cy="383257"/>
          </a:xfrm>
        </p:grpSpPr>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0"/>
          <p:cNvGrpSpPr>
            <a:grpSpLocks/>
          </p:cNvGrpSpPr>
          <p:nvPr/>
        </p:nvGrpSpPr>
        <p:grpSpPr bwMode="auto">
          <a:xfrm>
            <a:off x="11312525" y="4210050"/>
            <a:ext cx="879475" cy="384175"/>
            <a:chOff x="11311874" y="4209784"/>
            <a:chExt cx="880126" cy="384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11229975" y="1201738"/>
            <a:ext cx="1905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1650206"/>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3202782"/>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5060950" y="1130300"/>
            <a:ext cx="192088"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925513"/>
            <a:ext cx="9191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2375" y="564038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32375" y="9255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253038" y="1122310"/>
            <a:ext cx="5937289" cy="4627069"/>
          </a:xfrm>
        </p:spPr>
        <p:txBody>
          <a:bodyPr rtlCol="0" anchor="ctr">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8" name="Title Placeholder 1"/>
          <p:cNvSpPr>
            <a:spLocks noGrp="1"/>
          </p:cNvSpPr>
          <p:nvPr>
            <p:ph type="title"/>
          </p:nvPr>
        </p:nvSpPr>
        <p:spPr>
          <a:xfrm>
            <a:off x="838200" y="1046479"/>
            <a:ext cx="3933825" cy="1293597"/>
          </a:xfrm>
          <a:prstGeom prst="rect">
            <a:avLst/>
          </a:prstGeom>
        </p:spPr>
        <p:txBody>
          <a:bodyPr rtlCol="0">
            <a:normAutofit/>
          </a:bodyPr>
          <a:lstStyle/>
          <a:p>
            <a:r>
              <a:rPr lang="en-US"/>
              <a:t>Click to edit Master title style</a:t>
            </a:r>
            <a:endParaRPr lang="en-US" dirty="0"/>
          </a:p>
        </p:txBody>
      </p:sp>
      <p:sp>
        <p:nvSpPr>
          <p:cNvPr id="9"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Date Placeholder 4"/>
          <p:cNvSpPr>
            <a:spLocks noGrp="1"/>
          </p:cNvSpPr>
          <p:nvPr>
            <p:ph type="dt" sz="half" idx="10"/>
          </p:nvPr>
        </p:nvSpPr>
        <p:spPr/>
        <p:txBody>
          <a:bodyPr/>
          <a:lstStyle>
            <a:lvl1pPr>
              <a:defRPr/>
            </a:lvl1pPr>
          </a:lstStyle>
          <a:p>
            <a:pPr>
              <a:defRPr/>
            </a:pPr>
            <a:fld id="{C16913CD-221C-D246-90CE-2D68F4B75ED2}" type="datetimeFigureOut">
              <a:rPr lang="en-US"/>
              <a:pPr>
                <a:defRPr/>
              </a:pPr>
              <a:t>9/23/2017</a:t>
            </a:fld>
            <a:endParaRPr lang="en-US"/>
          </a:p>
        </p:txBody>
      </p:sp>
      <p:sp>
        <p:nvSpPr>
          <p:cNvPr id="23" name="Footer Placeholder 5"/>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4" name="Slide Number Placeholder 6"/>
          <p:cNvSpPr>
            <a:spLocks noGrp="1"/>
          </p:cNvSpPr>
          <p:nvPr>
            <p:ph type="sldNum" sz="quarter" idx="12"/>
          </p:nvPr>
        </p:nvSpPr>
        <p:spPr/>
        <p:txBody>
          <a:bodyPr/>
          <a:lstStyle>
            <a:lvl1pPr>
              <a:defRPr/>
            </a:lvl1pPr>
          </a:lstStyle>
          <a:p>
            <a:pPr>
              <a:defRPr/>
            </a:pPr>
            <a:fld id="{7AA1C6FB-65AE-1C44-8A31-61EA4639915A}" type="slidenum">
              <a:rPr lang="en-US"/>
              <a:pPr>
                <a:defRPr/>
              </a:pPr>
              <a:t>‹#›</a:t>
            </a:fld>
            <a:endParaRPr lang="en-US"/>
          </a:p>
        </p:txBody>
      </p:sp>
    </p:spTree>
    <p:extLst>
      <p:ext uri="{BB962C8B-B14F-4D97-AF65-F5344CB8AC3E}">
        <p14:creationId xmlns:p14="http://schemas.microsoft.com/office/powerpoint/2010/main" val="173610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Placeholder 1"/>
          <p:cNvSpPr>
            <a:spLocks noGrp="1"/>
          </p:cNvSpPr>
          <p:nvPr>
            <p:ph type="title"/>
          </p:nvPr>
        </p:nvSpPr>
        <p:spPr>
          <a:xfrm>
            <a:off x="838200" y="1046480"/>
            <a:ext cx="3933825" cy="1313262"/>
          </a:xfrm>
          <a:prstGeom prst="rect">
            <a:avLst/>
          </a:prstGeom>
        </p:spPr>
        <p:txBody>
          <a:bodyPr rtlCol="0">
            <a:normAutofit/>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DE926E2-9023-4647-B189-C393924A6FB7}" type="datetimeFigureOut">
              <a:rPr lang="en-US"/>
              <a:pPr>
                <a:defRPr/>
              </a:pPr>
              <a:t>9/23/2017</a:t>
            </a:fld>
            <a:endParaRPr lang="en-US"/>
          </a:p>
        </p:txBody>
      </p:sp>
      <p:sp>
        <p:nvSpPr>
          <p:cNvPr id="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39BF13-8B50-E449-8199-D26333F95D9B}" type="slidenum">
              <a:rPr lang="en-US"/>
              <a:pPr>
                <a:defRPr/>
              </a:pPr>
              <a:t>‹#›</a:t>
            </a:fld>
            <a:endParaRPr lang="en-US"/>
          </a:p>
        </p:txBody>
      </p:sp>
    </p:spTree>
    <p:extLst>
      <p:ext uri="{BB962C8B-B14F-4D97-AF65-F5344CB8AC3E}">
        <p14:creationId xmlns:p14="http://schemas.microsoft.com/office/powerpoint/2010/main" val="93817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Console Co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359024"/>
            <a:ext cx="9784080" cy="3185792"/>
          </a:xfrm>
        </p:spPr>
        <p:txBody>
          <a:bodyPr/>
          <a:lstStyle>
            <a:lvl1pPr marL="0" indent="0">
              <a:lnSpc>
                <a:spcPct val="55000"/>
              </a:lnSpc>
              <a:buNone/>
              <a:defRPr sz="1200">
                <a:latin typeface="Lucida Console" charset="0"/>
                <a:ea typeface="Lucida Console" charset="0"/>
                <a:cs typeface="Lucida Console" charset="0"/>
              </a:defRPr>
            </a:lvl1pPr>
          </a:lstStyle>
          <a:p>
            <a:pPr lvl="0"/>
            <a:r>
              <a:rPr lang="en-US"/>
              <a:t>Click to edit Master text styles</a:t>
            </a:r>
          </a:p>
        </p:txBody>
      </p:sp>
      <p:sp>
        <p:nvSpPr>
          <p:cNvPr id="25" name="Date Placeholder 3"/>
          <p:cNvSpPr>
            <a:spLocks noGrp="1"/>
          </p:cNvSpPr>
          <p:nvPr>
            <p:ph type="dt" sz="half" idx="10"/>
          </p:nvPr>
        </p:nvSpPr>
        <p:spPr/>
        <p:txBody>
          <a:bodyPr/>
          <a:lstStyle>
            <a:lvl1pPr>
              <a:defRPr/>
            </a:lvl1pPr>
          </a:lstStyle>
          <a:p>
            <a:pPr>
              <a:defRPr/>
            </a:pPr>
            <a:fld id="{67A4302B-B0FB-4A46-8394-91D6E6222066}" type="datetimeFigureOut">
              <a:rPr lang="en-US"/>
              <a:pPr>
                <a:defRPr/>
              </a:pPr>
              <a:t>9/23/2017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66AB52F8-5D9E-6C40-ABB8-3BB16C7C2FFB}" type="slidenum">
              <a:rPr lang="en-US"/>
              <a:pPr>
                <a:defRPr/>
              </a:pPr>
              <a:t>‹#›</a:t>
            </a:fld>
            <a:endParaRPr lang="en-US"/>
          </a:p>
        </p:txBody>
      </p:sp>
    </p:spTree>
    <p:extLst>
      <p:ext uri="{BB962C8B-B14F-4D97-AF65-F5344CB8AC3E}">
        <p14:creationId xmlns:p14="http://schemas.microsoft.com/office/powerpoint/2010/main" val="10395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Full - with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226789"/>
            <a:ext cx="97840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3"/>
          <p:cNvSpPr>
            <a:spLocks noGrp="1"/>
          </p:cNvSpPr>
          <p:nvPr>
            <p:ph type="dt" sz="half" idx="10"/>
          </p:nvPr>
        </p:nvSpPr>
        <p:spPr/>
        <p:txBody>
          <a:bodyPr/>
          <a:lstStyle>
            <a:lvl1pPr>
              <a:defRPr/>
            </a:lvl1pPr>
          </a:lstStyle>
          <a:p>
            <a:pPr>
              <a:defRPr/>
            </a:pPr>
            <a:fld id="{6A97E466-A01D-0644-980D-F09373F36AD1}" type="datetimeFigureOut">
              <a:rPr lang="en-US"/>
              <a:pPr>
                <a:defRPr/>
              </a:pPr>
              <a:t>9/23/2017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868AC66F-2EA5-F546-AA97-D2C23DCD2816}" type="slidenum">
              <a:rPr lang="en-US"/>
              <a:pPr>
                <a:defRPr/>
              </a:pPr>
              <a:t>‹#›</a:t>
            </a:fld>
            <a:endParaRPr lang="en-US"/>
          </a:p>
        </p:txBody>
      </p:sp>
    </p:spTree>
    <p:extLst>
      <p:ext uri="{BB962C8B-B14F-4D97-AF65-F5344CB8AC3E}">
        <p14:creationId xmlns:p14="http://schemas.microsoft.com/office/powerpoint/2010/main" val="3300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046163"/>
            <a:ext cx="10515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133138" y="138113"/>
            <a:ext cx="604837" cy="365125"/>
          </a:xfrm>
          <a:prstGeom prst="rect">
            <a:avLst/>
          </a:prstGeom>
        </p:spPr>
        <p:txBody>
          <a:bodyPr vert="horz" lIns="91440" tIns="45720" rIns="91440" bIns="45720" rtlCol="0" anchor="ctr"/>
          <a:lstStyle>
            <a:lvl1pPr algn="r"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35FE9721-0ECD-2D46-8F3F-33ABDE708D88}" type="datetimeFigureOut">
              <a:rPr lang="en-US"/>
              <a:pPr>
                <a:defRPr/>
              </a:pPr>
              <a:t>9/23/2017</a:t>
            </a:fld>
            <a:endParaRPr lang="en-US"/>
          </a:p>
        </p:txBody>
      </p:sp>
      <p:sp>
        <p:nvSpPr>
          <p:cNvPr id="6" name="Slide Number Placeholder 5"/>
          <p:cNvSpPr>
            <a:spLocks noGrp="1"/>
          </p:cNvSpPr>
          <p:nvPr>
            <p:ph type="sldNum" sz="quarter" idx="4"/>
          </p:nvPr>
        </p:nvSpPr>
        <p:spPr>
          <a:xfrm>
            <a:off x="11739563" y="138113"/>
            <a:ext cx="320675" cy="365125"/>
          </a:xfrm>
          <a:prstGeom prst="rect">
            <a:avLst/>
          </a:prstGeom>
        </p:spPr>
        <p:txBody>
          <a:bodyPr vert="horz" lIns="91440" tIns="45720" rIns="91440" bIns="45720" rtlCol="0" anchor="ctr"/>
          <a:lstStyle>
            <a:lvl1pPr algn="l"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C9FBD4B2-959E-8B4E-932F-8C1B1877B7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rtl="0" eaLnBrk="1" fontAlgn="base" hangingPunct="1">
        <a:lnSpc>
          <a:spcPct val="90000"/>
        </a:lnSpc>
        <a:spcBef>
          <a:spcPct val="0"/>
        </a:spcBef>
        <a:spcAft>
          <a:spcPct val="0"/>
        </a:spcAft>
        <a:defRPr sz="3000" b="1" kern="1200">
          <a:solidFill>
            <a:schemeClr val="accent2"/>
          </a:solidFill>
          <a:latin typeface="Segoe UI Semibold" charset="0"/>
          <a:ea typeface="Segoe UI Semibold" charset="0"/>
          <a:cs typeface="Segoe UI Semibold" charset="0"/>
        </a:defRPr>
      </a:lvl1pPr>
      <a:lvl2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2pPr>
      <a:lvl3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3pPr>
      <a:lvl4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4pPr>
      <a:lvl5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5pPr>
      <a:lvl6pPr marL="4572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6pPr>
      <a:lvl7pPr marL="9144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7pPr>
      <a:lvl8pPr marL="13716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8pPr>
      <a:lvl9pPr marL="18288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9pPr>
    </p:titleStyle>
    <p:bodyStyle>
      <a:lvl1pPr marL="228600" indent="-228600" algn="l" rtl="0" eaLnBrk="1" fontAlgn="base" hangingPunct="1">
        <a:lnSpc>
          <a:spcPct val="90000"/>
        </a:lnSpc>
        <a:spcBef>
          <a:spcPts val="1000"/>
        </a:spcBef>
        <a:spcAft>
          <a:spcPct val="0"/>
        </a:spcAft>
        <a:buFont typeface="Arial" charset="0"/>
        <a:buChar char="•"/>
        <a:defRPr sz="2400" kern="1200">
          <a:solidFill>
            <a:schemeClr val="bg1"/>
          </a:solidFill>
          <a:latin typeface="Segoe UI Light" charset="0"/>
          <a:ea typeface="Segoe UI Light" charset="0"/>
          <a:cs typeface="Segoe UI Light" charset="0"/>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bg1"/>
          </a:solidFill>
          <a:latin typeface="Segoe UI Light" charset="0"/>
          <a:ea typeface="Segoe UI Light" charset="0"/>
          <a:cs typeface="Segoe UI Light" charset="0"/>
        </a:defRPr>
      </a:lvl2pPr>
      <a:lvl3pPr marL="1143000" indent="-228600" algn="l" rtl="0" eaLnBrk="1" fontAlgn="base" hangingPunct="1">
        <a:lnSpc>
          <a:spcPct val="90000"/>
        </a:lnSpc>
        <a:spcBef>
          <a:spcPts val="500"/>
        </a:spcBef>
        <a:spcAft>
          <a:spcPct val="0"/>
        </a:spcAft>
        <a:buFont typeface="Arial" charset="0"/>
        <a:buChar char="•"/>
        <a:defRPr kern="1200">
          <a:solidFill>
            <a:schemeClr val="bg1"/>
          </a:solidFill>
          <a:latin typeface="Segoe UI Light" charset="0"/>
          <a:ea typeface="Segoe UI Light" charset="0"/>
          <a:cs typeface="Segoe UI Light" charset="0"/>
        </a:defRPr>
      </a:lvl3pPr>
      <a:lvl4pPr marL="1600200" indent="-228600" algn="l" rtl="0" eaLnBrk="1" fontAlgn="base" hangingPunct="1">
        <a:lnSpc>
          <a:spcPct val="90000"/>
        </a:lnSpc>
        <a:spcBef>
          <a:spcPts val="500"/>
        </a:spcBef>
        <a:spcAft>
          <a:spcPct val="0"/>
        </a:spcAft>
        <a:buFont typeface="Arial" charset="0"/>
        <a:buChar char="•"/>
        <a:defRPr sz="1600" kern="1200">
          <a:solidFill>
            <a:schemeClr val="bg1"/>
          </a:solidFill>
          <a:latin typeface="Segoe UI Light" charset="0"/>
          <a:ea typeface="Segoe UI Light" charset="0"/>
          <a:cs typeface="Segoe UI Light" charset="0"/>
        </a:defRPr>
      </a:lvl4pPr>
      <a:lvl5pPr marL="2057400" indent="-228600" algn="l" rtl="0" eaLnBrk="1" fontAlgn="base" hangingPunct="1">
        <a:lnSpc>
          <a:spcPct val="90000"/>
        </a:lnSpc>
        <a:spcBef>
          <a:spcPts val="500"/>
        </a:spcBef>
        <a:spcAft>
          <a:spcPct val="0"/>
        </a:spcAft>
        <a:buFont typeface="Arial" charset="0"/>
        <a:buChar char="•"/>
        <a:defRPr sz="1400" kern="1200">
          <a:solidFill>
            <a:schemeClr val="bg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noFill/>
        </p:spPr>
        <p:txBody>
          <a:bodyPr vert="horz" wrap="square" lIns="89642" tIns="89642" rIns="89642" bIns="89642" numCol="1" anchor="t" anchorCtr="0" compatLnSpc="1">
            <a:prstTxWarp prst="textNoShape">
              <a:avLst/>
            </a:prstTxWarp>
          </a:bodyPr>
          <a:lstStyle>
            <a:lvl1pPr>
              <a:defRPr sz="6000" spc="-80" baseline="0">
                <a:solidFill>
                  <a:srgbClr val="0072C6"/>
                </a:solidFill>
              </a:defRPr>
            </a:lvl1pPr>
          </a:lstStyle>
          <a:p>
            <a:r>
              <a:rPr lang="en-US" sz="4800" dirty="0">
                <a:solidFill>
                  <a:schemeClr val="bg1"/>
                </a:solidFill>
              </a:rPr>
              <a:t>Backchannel with </a:t>
            </a:r>
            <a:r>
              <a:rPr lang="en-US" sz="4800" dirty="0" err="1">
                <a:solidFill>
                  <a:schemeClr val="bg1"/>
                </a:solidFill>
              </a:rPr>
              <a:t>WebChat</a:t>
            </a:r>
            <a:r>
              <a:rPr lang="en-US" sz="4800" dirty="0">
                <a:solidFill>
                  <a:schemeClr val="bg1"/>
                </a:solidFill>
              </a:rPr>
              <a:t> control</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58570" y="1345125"/>
            <a:ext cx="11474238" cy="2339871"/>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569"/>
            <a:ext cx="10515600" cy="644525"/>
          </a:xfrm>
        </p:spPr>
        <p:txBody>
          <a:bodyPr/>
          <a:lstStyle/>
          <a:p>
            <a:r>
              <a:rPr lang="en-US" dirty="0"/>
              <a:t>The JavaScript code</a:t>
            </a:r>
          </a:p>
        </p:txBody>
      </p:sp>
      <p:sp>
        <p:nvSpPr>
          <p:cNvPr id="3" name="Content Placeholder 2">
            <a:extLst>
              <a:ext uri="{FF2B5EF4-FFF2-40B4-BE49-F238E27FC236}">
                <a16:creationId xmlns:a16="http://schemas.microsoft.com/office/drawing/2014/main" id="{930B300B-A345-4B81-AA2A-01A89D4B7293}"/>
              </a:ext>
            </a:extLst>
          </p:cNvPr>
          <p:cNvSpPr>
            <a:spLocks noGrp="1"/>
          </p:cNvSpPr>
          <p:nvPr>
            <p:ph idx="1"/>
          </p:nvPr>
        </p:nvSpPr>
        <p:spPr/>
        <p:txBody>
          <a:bodyPr/>
          <a:lstStyle/>
          <a:p>
            <a:endParaRPr lang="en-U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nvPr>
            </p:nvGraphicFramePr>
            <p:xfrm>
              <a:off x="40153" y="1187984"/>
              <a:ext cx="12111073" cy="545320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153" y="1187984"/>
                <a:ext cx="12111073" cy="5453205"/>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a:t>
            </a:r>
          </a:p>
        </p:txBody>
      </p:sp>
    </p:spTree>
    <p:extLst>
      <p:ext uri="{BB962C8B-B14F-4D97-AF65-F5344CB8AC3E}">
        <p14:creationId xmlns:p14="http://schemas.microsoft.com/office/powerpoint/2010/main" val="26791558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idx="1"/>
          </p:nvPr>
        </p:nvSpPr>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idx="1"/>
          </p:nvPr>
        </p:nvSpPr>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err="1"/>
              <a:t>Kik</a:t>
            </a:r>
            <a:endParaRPr lang="en-US" dirty="0"/>
          </a:p>
          <a:p>
            <a:r>
              <a:rPr lang="en-US" dirty="0"/>
              <a:t>Bing</a:t>
            </a:r>
          </a:p>
        </p:txBody>
      </p:sp>
    </p:spTree>
    <p:extLst>
      <p:ext uri="{BB962C8B-B14F-4D97-AF65-F5344CB8AC3E}">
        <p14:creationId xmlns:p14="http://schemas.microsoft.com/office/powerpoint/2010/main" val="362566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529" dirty="0"/>
              <a:t>What happens if you just want to embed a bot in a website?</a:t>
            </a:r>
          </a:p>
        </p:txBody>
      </p:sp>
      <p:sp>
        <p:nvSpPr>
          <p:cNvPr id="3" name="Text Placeholder 2"/>
          <p:cNvSpPr>
            <a:spLocks noGrp="1"/>
          </p:cNvSpPr>
          <p:nvPr>
            <p:ph idx="1"/>
          </p:nvPr>
        </p:nvSpPr>
        <p:spPr/>
        <p:txBody>
          <a:bodyPr/>
          <a:lstStyle/>
          <a:p>
            <a:r>
              <a:rPr lang="en-US" dirty="0"/>
              <a:t>Enter </a:t>
            </a:r>
            <a:r>
              <a:rPr lang="en-US" dirty="0" err="1"/>
              <a:t>WebChat</a:t>
            </a:r>
            <a:endParaRPr lang="en-US" dirty="0"/>
          </a:p>
          <a:p>
            <a:endParaRPr lang="en-US" dirty="0"/>
          </a:p>
          <a:p>
            <a:r>
              <a:rPr lang="en-US" dirty="0"/>
              <a:t>Embeddable web control</a:t>
            </a:r>
          </a:p>
          <a:p>
            <a:pPr lvl="1"/>
            <a:r>
              <a:rPr lang="en-US" dirty="0"/>
              <a:t>Available via CDN</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a:t>
            </a:r>
            <a:r>
              <a:rPr lang="en-US" dirty="0" err="1"/>
              <a:t>WebChat</a:t>
            </a:r>
            <a:endParaRPr lang="en-US" dirty="0"/>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Host-to-</a:t>
            </a:r>
            <a:r>
              <a:rPr lang="en-US" dirty="0" err="1"/>
              <a:t>WebChat</a:t>
            </a:r>
            <a:r>
              <a:rPr lang="en-US" dirty="0"/>
              <a:t> communications</a:t>
            </a:r>
          </a:p>
        </p:txBody>
      </p:sp>
      <p:sp>
        <p:nvSpPr>
          <p:cNvPr id="5" name="Text Placeholder 4"/>
          <p:cNvSpPr>
            <a:spLocks noGrp="1"/>
          </p:cNvSpPr>
          <p:nvPr>
            <p:ph idx="1"/>
          </p:nvPr>
        </p:nvSpPr>
        <p:spPr/>
        <p:txBody>
          <a:bodyPr/>
          <a:lstStyle/>
          <a:p>
            <a:r>
              <a:rPr lang="en-US" dirty="0"/>
              <a:t>Truly embedded experience</a:t>
            </a:r>
          </a:p>
          <a:p>
            <a:r>
              <a:rPr lang="en-US" dirty="0"/>
              <a:t>Respond to page updates</a:t>
            </a:r>
          </a:p>
          <a:p>
            <a:r>
              <a:rPr lang="en-US" dirty="0"/>
              <a:t>Share a data store</a:t>
            </a:r>
          </a:p>
          <a:p>
            <a:r>
              <a:rPr lang="en-US" dirty="0"/>
              <a:t>Guided human support</a:t>
            </a:r>
          </a:p>
        </p:txBody>
      </p:sp>
    </p:spTree>
    <p:extLst>
      <p:ext uri="{BB962C8B-B14F-4D97-AF65-F5344CB8AC3E}">
        <p14:creationId xmlns:p14="http://schemas.microsoft.com/office/powerpoint/2010/main" val="381815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a:t>
            </a:r>
            <a:r>
              <a:rPr lang="en-US" dirty="0" err="1"/>
              <a:t>WebChat</a:t>
            </a:r>
            <a:endParaRPr lang="en-US" dirty="0"/>
          </a:p>
        </p:txBody>
      </p:sp>
      <p:sp>
        <p:nvSpPr>
          <p:cNvPr id="5" name="Text Placeholder 4"/>
          <p:cNvSpPr>
            <a:spLocks noGrp="1"/>
          </p:cNvSpPr>
          <p:nvPr>
            <p:ph idx="1"/>
          </p:nvPr>
        </p:nvSpPr>
        <p:spPr/>
        <p:txBody>
          <a:bodyPr/>
          <a:lstStyle/>
          <a:p>
            <a:r>
              <a:rPr lang="en-US" dirty="0"/>
              <a:t>Uses Direct Line</a:t>
            </a:r>
          </a:p>
          <a:p>
            <a:pPr lvl="1"/>
            <a:r>
              <a:rPr lang="en-US" dirty="0"/>
              <a:t>Direct communication with a registered bot</a:t>
            </a:r>
          </a:p>
          <a:p>
            <a:pPr lvl="2"/>
            <a:r>
              <a:rPr lang="en-US" dirty="0"/>
              <a:t>Credentials are required</a:t>
            </a:r>
          </a:p>
          <a:p>
            <a:endParaRPr lang="en-US" dirty="0"/>
          </a:p>
          <a:p>
            <a:r>
              <a:rPr lang="en-US" dirty="0"/>
              <a:t>Could use Direct Line to create your own channel</a:t>
            </a:r>
          </a:p>
          <a:p>
            <a:endParaRPr lang="en-US" dirty="0"/>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idx="1"/>
          </p:nvPr>
        </p:nvSpPr>
        <p:spPr/>
        <p:txBody>
          <a:bodyPr/>
          <a:lstStyle/>
          <a:p>
            <a:r>
              <a:rPr lang="en-US" dirty="0"/>
              <a:t>message</a:t>
            </a:r>
          </a:p>
          <a:p>
            <a:r>
              <a:rPr lang="en-US" dirty="0"/>
              <a:t>typing</a:t>
            </a:r>
          </a:p>
          <a:p>
            <a:r>
              <a:rPr lang="en-US" dirty="0" err="1"/>
              <a:t>endOfConversation</a:t>
            </a:r>
            <a:endParaRPr lang="en-US" dirty="0"/>
          </a:p>
          <a:p>
            <a:r>
              <a:rPr lang="en-US" dirty="0"/>
              <a:t>event</a:t>
            </a:r>
          </a:p>
          <a:p>
            <a:endParaRPr lang="en-US" dirty="0"/>
          </a:p>
          <a:p>
            <a:r>
              <a:rPr lang="en-US" dirty="0"/>
              <a:t>Not all channels or clients support all activities</a:t>
            </a:r>
          </a:p>
        </p:txBody>
      </p:sp>
    </p:spTree>
    <p:extLst>
      <p:ext uri="{BB962C8B-B14F-4D97-AF65-F5344CB8AC3E}">
        <p14:creationId xmlns:p14="http://schemas.microsoft.com/office/powerpoint/2010/main" val="7960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bwMode="auto">
          <a:xfrm>
            <a:off x="7888850" y="889130"/>
            <a:ext cx="3794554" cy="433272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412642" y="2368778"/>
            <a:ext cx="1643445" cy="1568743"/>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dirty="0">
                <a:solidFill>
                  <a:srgbClr val="002050"/>
                </a:solidFill>
                <a:ea typeface="Segoe UI" pitchFamily="34" charset="0"/>
                <a:cs typeface="Segoe UI" pitchFamily="34" charset="0"/>
              </a:rPr>
              <a:t>Direct</a:t>
            </a:r>
          </a:p>
          <a:p>
            <a:pPr algn="ctr" defTabSz="914102">
              <a:lnSpc>
                <a:spcPct val="90000"/>
              </a:lnSpc>
            </a:pPr>
            <a:r>
              <a:rPr lang="en-US" dirty="0">
                <a:solidFill>
                  <a:srgbClr val="002050"/>
                </a:solidFill>
                <a:ea typeface="Segoe UI" pitchFamily="34" charset="0"/>
                <a:cs typeface="Segoe UI" pitchFamily="34" charset="0"/>
              </a:rPr>
              <a:t>Line</a:t>
            </a:r>
          </a:p>
          <a:p>
            <a:pPr algn="ctr" defTabSz="914102">
              <a:lnSpc>
                <a:spcPct val="90000"/>
              </a:lnSpc>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796342" y="2295128"/>
            <a:ext cx="1718148" cy="2838679"/>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endParaRPr lang="en-US" sz="2353" dirty="0">
                <a:solidFill>
                  <a:srgbClr val="002050"/>
                </a:solidFill>
                <a:ea typeface="Segoe UI" pitchFamily="34" charset="0"/>
                <a:cs typeface="Segoe UI" pitchFamily="34" charset="0"/>
              </a:endParaRPr>
            </a:p>
            <a:p>
              <a:pPr algn="ctr" defTabSz="914102">
                <a:lnSpc>
                  <a:spcPct val="90000"/>
                </a:lnSpc>
              </a:pPr>
              <a:endParaRPr lang="en-US" sz="2353" dirty="0">
                <a:solidFill>
                  <a:srgbClr val="002050"/>
                </a:solidFill>
                <a:ea typeface="Segoe UI" pitchFamily="34" charset="0"/>
                <a:cs typeface="Segoe UI" pitchFamily="34" charset="0"/>
              </a:endParaRPr>
            </a:p>
            <a:p>
              <a:pPr algn="ctr" defTabSz="914102">
                <a:lnSpc>
                  <a:spcPct val="90000"/>
                </a:lnSpc>
              </a:pPr>
              <a:endParaRPr lang="en-US" sz="2353" dirty="0">
                <a:solidFill>
                  <a:srgbClr val="002050"/>
                </a:solidFill>
                <a:ea typeface="Segoe UI" pitchFamily="34" charset="0"/>
                <a:cs typeface="Segoe UI" pitchFamily="34" charset="0"/>
              </a:endParaRPr>
            </a:p>
            <a:p>
              <a:pPr algn="ctr" defTabSz="914102">
                <a:lnSpc>
                  <a:spcPct val="90000"/>
                </a:lnSpc>
              </a:pPr>
              <a:r>
                <a:rPr lang="en-US" sz="2353" dirty="0" err="1">
                  <a:solidFill>
                    <a:srgbClr val="002050"/>
                  </a:solidFill>
                  <a:ea typeface="Segoe UI" pitchFamily="34" charset="0"/>
                  <a:cs typeface="Segoe UI" pitchFamily="34" charset="0"/>
                </a:rPr>
                <a:t>WebChat</a:t>
              </a:r>
              <a:endParaRPr lang="en-US" sz="2353" dirty="0">
                <a:solidFill>
                  <a:srgbClr val="002050"/>
                </a:solidFill>
                <a:ea typeface="Segoe UI" pitchFamily="34" charset="0"/>
                <a:cs typeface="Segoe UI" pitchFamily="34" charset="0"/>
              </a:endParaRP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2970480" y="2593937"/>
            <a:ext cx="1867552" cy="1120531"/>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595624" y="2084363"/>
            <a:ext cx="1391762" cy="2241062"/>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1987387" y="3130192"/>
            <a:ext cx="3425255" cy="2295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078083" y="1998575"/>
            <a:ext cx="1603616" cy="1203743"/>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815410" y="3707784"/>
            <a:ext cx="2980932" cy="6684"/>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815410" y="2598515"/>
            <a:ext cx="1262673" cy="1931"/>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58570" y="1345124"/>
            <a:ext cx="11474238" cy="1991379"/>
          </a:xfrm>
        </p:spPr>
        <p:txBody>
          <a:bodyPr/>
          <a:lstStyle/>
          <a:p>
            <a:r>
              <a:rPr lang="en-US" dirty="0" err="1"/>
              <a:t>WebChat</a:t>
            </a:r>
            <a:r>
              <a:rPr lang="en-US" dirty="0"/>
              <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a:p>
            <a:r>
              <a:rPr lang="en-US" dirty="0"/>
              <a:t>Add code to bot to send/receive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 Template - Operation M.A.X" id="{26C138CD-2B10-D846-A6BF-842154CA0E0E}" vid="{28FA5003-8EED-E44A-9BB0-36D3A0363C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566</TotalTime>
  <Words>304</Words>
  <Application>Microsoft Office PowerPoint</Application>
  <PresentationFormat>Widescreen</PresentationFormat>
  <Paragraphs>70</Paragraphs>
  <Slides>14</Slides>
  <Notes>1</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Consolas</vt:lpstr>
      <vt:lpstr>Lucida Console</vt:lpstr>
      <vt:lpstr>Segoe UI</vt:lpstr>
      <vt:lpstr>Segoe UI Light</vt:lpstr>
      <vt:lpstr>Segoe UI Semibold</vt:lpstr>
      <vt:lpstr>Office Theme</vt:lpstr>
      <vt:lpstr>Backchannel with WebChat control</vt:lpstr>
      <vt:lpstr>Bot Framework Channels</vt:lpstr>
      <vt:lpstr>What happens if you just want to embed a bot in a website?</vt:lpstr>
      <vt:lpstr>Implementing WebChat</vt:lpstr>
      <vt:lpstr>Host-to-WebChat communications</vt:lpstr>
      <vt:lpstr>Behind the scenes with WebChat</vt:lpstr>
      <vt:lpstr>Bot Framework activity types</vt:lpstr>
      <vt:lpstr>Architecture</vt:lpstr>
      <vt:lpstr>Basic structure</vt:lpstr>
      <vt:lpstr>RxJS basics</vt:lpstr>
      <vt:lpstr>The JavaScript code</vt:lpstr>
      <vt:lpstr>Bringing it all together</vt:lpstr>
      <vt:lpstr>Your turn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REMOTE RESUPPLY</dc:title>
  <dc:creator>Albert Lewis (US)</dc:creator>
  <cp:lastModifiedBy>Mickey MacDonald</cp:lastModifiedBy>
  <cp:revision>6</cp:revision>
  <dcterms:created xsi:type="dcterms:W3CDTF">2017-05-31T21:46:08Z</dcterms:created>
  <dcterms:modified xsi:type="dcterms:W3CDTF">2017-09-24T10:54:13Z</dcterms:modified>
</cp:coreProperties>
</file>