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9" r:id="rId3"/>
    <p:sldId id="280" r:id="rId4"/>
    <p:sldId id="281" r:id="rId5"/>
    <p:sldId id="261" r:id="rId6"/>
    <p:sldId id="279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</p:sldIdLst>
  <p:sldSz cx="7559675" cy="5327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8445"/>
    <a:srgbClr val="521B93"/>
    <a:srgbClr val="945200"/>
    <a:srgbClr val="AAAAAA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0"/>
    <p:restoredTop sz="94694"/>
  </p:normalViewPr>
  <p:slideViewPr>
    <p:cSldViewPr snapToGrid="0" snapToObjects="1">
      <p:cViewPr varScale="1">
        <p:scale>
          <a:sx n="156" d="100"/>
          <a:sy n="156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6C635-B507-3A47-A506-1F6352676DF0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1143000"/>
            <a:ext cx="4378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484A7-88DA-F541-AED5-26275B7C201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6512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71910"/>
            <a:ext cx="6425724" cy="1854811"/>
          </a:xfrm>
        </p:spPr>
        <p:txBody>
          <a:bodyPr anchor="b"/>
          <a:lstStyle>
            <a:lvl1pPr algn="ctr">
              <a:defRPr sz="466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798250"/>
            <a:ext cx="5669756" cy="1286282"/>
          </a:xfrm>
        </p:spPr>
        <p:txBody>
          <a:bodyPr/>
          <a:lstStyle>
            <a:lvl1pPr marL="0" indent="0" algn="ctr">
              <a:buNone/>
              <a:defRPr sz="1865"/>
            </a:lvl1pPr>
            <a:lvl2pPr marL="355199" indent="0" algn="ctr">
              <a:buNone/>
              <a:defRPr sz="1554"/>
            </a:lvl2pPr>
            <a:lvl3pPr marL="710397" indent="0" algn="ctr">
              <a:buNone/>
              <a:defRPr sz="1398"/>
            </a:lvl3pPr>
            <a:lvl4pPr marL="1065596" indent="0" algn="ctr">
              <a:buNone/>
              <a:defRPr sz="1243"/>
            </a:lvl4pPr>
            <a:lvl5pPr marL="1420795" indent="0" algn="ctr">
              <a:buNone/>
              <a:defRPr sz="1243"/>
            </a:lvl5pPr>
            <a:lvl6pPr marL="1775993" indent="0" algn="ctr">
              <a:buNone/>
              <a:defRPr sz="1243"/>
            </a:lvl6pPr>
            <a:lvl7pPr marL="2131192" indent="0" algn="ctr">
              <a:buNone/>
              <a:defRPr sz="1243"/>
            </a:lvl7pPr>
            <a:lvl8pPr marL="2486391" indent="0" algn="ctr">
              <a:buNone/>
              <a:defRPr sz="1243"/>
            </a:lvl8pPr>
            <a:lvl9pPr marL="2841589" indent="0" algn="ctr">
              <a:buNone/>
              <a:defRPr sz="124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506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997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83648"/>
            <a:ext cx="1630055" cy="451493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83648"/>
            <a:ext cx="4795669" cy="451493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711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527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328214"/>
            <a:ext cx="6520220" cy="2216154"/>
          </a:xfrm>
        </p:spPr>
        <p:txBody>
          <a:bodyPr anchor="b"/>
          <a:lstStyle>
            <a:lvl1pPr>
              <a:defRPr sz="466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565334"/>
            <a:ext cx="6520220" cy="1165423"/>
          </a:xfrm>
        </p:spPr>
        <p:txBody>
          <a:bodyPr/>
          <a:lstStyle>
            <a:lvl1pPr marL="0" indent="0">
              <a:buNone/>
              <a:defRPr sz="1865">
                <a:solidFill>
                  <a:schemeClr val="tx1"/>
                </a:solidFill>
              </a:defRPr>
            </a:lvl1pPr>
            <a:lvl2pPr marL="35519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2pPr>
            <a:lvl3pPr marL="710397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3pPr>
            <a:lvl4pPr marL="1065596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4pPr>
            <a:lvl5pPr marL="1420795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5pPr>
            <a:lvl6pPr marL="1775993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6pPr>
            <a:lvl7pPr marL="2131192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7pPr>
            <a:lvl8pPr marL="2486391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8pPr>
            <a:lvl9pPr marL="2841589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995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418240"/>
            <a:ext cx="3212862" cy="3380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418240"/>
            <a:ext cx="3212862" cy="3380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284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83649"/>
            <a:ext cx="6520220" cy="102976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306014"/>
            <a:ext cx="3198096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946072"/>
            <a:ext cx="3198096" cy="2862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306014"/>
            <a:ext cx="3213847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946072"/>
            <a:ext cx="3213847" cy="2862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539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261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462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67084"/>
            <a:ext cx="3827085" cy="3786085"/>
          </a:xfrm>
        </p:spPr>
        <p:txBody>
          <a:bodyPr/>
          <a:lstStyle>
            <a:lvl1pPr>
              <a:defRPr sz="2486"/>
            </a:lvl1pPr>
            <a:lvl2pPr>
              <a:defRPr sz="2175"/>
            </a:lvl2pPr>
            <a:lvl3pPr>
              <a:defRPr sz="1865"/>
            </a:lvl3pPr>
            <a:lvl4pPr>
              <a:defRPr sz="1554"/>
            </a:lvl4pPr>
            <a:lvl5pPr>
              <a:defRPr sz="1554"/>
            </a:lvl5pPr>
            <a:lvl6pPr>
              <a:defRPr sz="1554"/>
            </a:lvl6pPr>
            <a:lvl7pPr>
              <a:defRPr sz="1554"/>
            </a:lvl7pPr>
            <a:lvl8pPr>
              <a:defRPr sz="1554"/>
            </a:lvl8pPr>
            <a:lvl9pPr>
              <a:defRPr sz="155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8976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67084"/>
            <a:ext cx="3827085" cy="3786085"/>
          </a:xfrm>
        </p:spPr>
        <p:txBody>
          <a:bodyPr anchor="t"/>
          <a:lstStyle>
            <a:lvl1pPr marL="0" indent="0">
              <a:buNone/>
              <a:defRPr sz="2486"/>
            </a:lvl1pPr>
            <a:lvl2pPr marL="355199" indent="0">
              <a:buNone/>
              <a:defRPr sz="2175"/>
            </a:lvl2pPr>
            <a:lvl3pPr marL="710397" indent="0">
              <a:buNone/>
              <a:defRPr sz="1865"/>
            </a:lvl3pPr>
            <a:lvl4pPr marL="1065596" indent="0">
              <a:buNone/>
              <a:defRPr sz="1554"/>
            </a:lvl4pPr>
            <a:lvl5pPr marL="1420795" indent="0">
              <a:buNone/>
              <a:defRPr sz="1554"/>
            </a:lvl5pPr>
            <a:lvl6pPr marL="1775993" indent="0">
              <a:buNone/>
              <a:defRPr sz="1554"/>
            </a:lvl6pPr>
            <a:lvl7pPr marL="2131192" indent="0">
              <a:buNone/>
              <a:defRPr sz="1554"/>
            </a:lvl7pPr>
            <a:lvl8pPr marL="2486391" indent="0">
              <a:buNone/>
              <a:defRPr sz="1554"/>
            </a:lvl8pPr>
            <a:lvl9pPr marL="2841589" indent="0">
              <a:buNone/>
              <a:defRPr sz="155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832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83649"/>
            <a:ext cx="6520220" cy="102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418240"/>
            <a:ext cx="6520220" cy="338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396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0397" rtl="0" eaLnBrk="1" latinLnBrk="0" hangingPunct="1">
        <a:lnSpc>
          <a:spcPct val="90000"/>
        </a:lnSpc>
        <a:spcBef>
          <a:spcPct val="0"/>
        </a:spcBef>
        <a:buNone/>
        <a:defRPr sz="34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599" indent="-177599" algn="l" defTabSz="710397" rtl="0" eaLnBrk="1" latinLnBrk="0" hangingPunct="1">
        <a:lnSpc>
          <a:spcPct val="90000"/>
        </a:lnSpc>
        <a:spcBef>
          <a:spcPts val="777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532798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887997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554" kern="1200">
          <a:solidFill>
            <a:schemeClr val="tx1"/>
          </a:solidFill>
          <a:latin typeface="+mn-lt"/>
          <a:ea typeface="+mn-ea"/>
          <a:cs typeface="+mn-cs"/>
        </a:defRPr>
      </a:lvl3pPr>
      <a:lvl4pPr marL="1243195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598394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953593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308791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663990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3019189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1pPr>
      <a:lvl2pPr marL="355199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710397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3pPr>
      <a:lvl4pPr marL="1065596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420795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775993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131192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486391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2841589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4CA3264-3A5D-F84C-98BA-A821D07C0D94}"/>
              </a:ext>
            </a:extLst>
          </p:cNvPr>
          <p:cNvSpPr/>
          <p:nvPr/>
        </p:nvSpPr>
        <p:spPr>
          <a:xfrm>
            <a:off x="-1923" y="0"/>
            <a:ext cx="7559675" cy="5327650"/>
          </a:xfrm>
          <a:prstGeom prst="roundRect">
            <a:avLst>
              <a:gd name="adj" fmla="val 0"/>
            </a:avLst>
          </a:prstGeom>
          <a:solidFill>
            <a:srgbClr val="DE8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0531B3-7716-9F42-8E65-7514D1EF0D8A}"/>
              </a:ext>
            </a:extLst>
          </p:cNvPr>
          <p:cNvSpPr/>
          <p:nvPr/>
        </p:nvSpPr>
        <p:spPr>
          <a:xfrm>
            <a:off x="238458" y="210614"/>
            <a:ext cx="7115294" cy="490839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9600">
              <a:latin typeface="Marvel" pitchFamily="2" charset="0"/>
            </a:endParaRPr>
          </a:p>
        </p:txBody>
      </p:sp>
      <p:pic>
        <p:nvPicPr>
          <p:cNvPr id="7" name="Picture 6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104B81D9-129E-4E40-BFD9-83091AF63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039" y="3196405"/>
            <a:ext cx="2690434" cy="242186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FB605EE-3705-E248-AF8C-1D5AD28D43A3}"/>
              </a:ext>
            </a:extLst>
          </p:cNvPr>
          <p:cNvGrpSpPr/>
          <p:nvPr/>
        </p:nvGrpSpPr>
        <p:grpSpPr>
          <a:xfrm>
            <a:off x="534149" y="315019"/>
            <a:ext cx="2503926" cy="3170099"/>
            <a:chOff x="2149311" y="3497513"/>
            <a:chExt cx="3321303" cy="231811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3D2670D-FE19-504E-A940-4427F3D24A55}"/>
                </a:ext>
              </a:extLst>
            </p:cNvPr>
            <p:cNvSpPr/>
            <p:nvPr/>
          </p:nvSpPr>
          <p:spPr>
            <a:xfrm>
              <a:off x="2149311" y="3619894"/>
              <a:ext cx="3321303" cy="859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62C39A-22C9-7F44-A975-1A5B25AC65E1}"/>
                </a:ext>
              </a:extLst>
            </p:cNvPr>
            <p:cNvSpPr txBox="1"/>
            <p:nvPr/>
          </p:nvSpPr>
          <p:spPr>
            <a:xfrm>
              <a:off x="2165560" y="3497513"/>
              <a:ext cx="3305054" cy="2318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10000" dirty="0">
                  <a:solidFill>
                    <a:schemeClr val="bg1"/>
                  </a:solidFill>
                  <a:latin typeface="American Captain" pitchFamily="2" charset="77"/>
                </a:rPr>
                <a:t>Agile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996B505-2D15-DC46-B4D8-03A572A05F33}"/>
              </a:ext>
            </a:extLst>
          </p:cNvPr>
          <p:cNvGrpSpPr/>
          <p:nvPr/>
        </p:nvGrpSpPr>
        <p:grpSpPr>
          <a:xfrm>
            <a:off x="534149" y="1500424"/>
            <a:ext cx="5321084" cy="1631216"/>
            <a:chOff x="2149312" y="3485724"/>
            <a:chExt cx="2654505" cy="177090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70C874D-E8D2-3346-A10E-4A14DC716305}"/>
                </a:ext>
              </a:extLst>
            </p:cNvPr>
            <p:cNvSpPr/>
            <p:nvPr/>
          </p:nvSpPr>
          <p:spPr>
            <a:xfrm>
              <a:off x="2149312" y="3732989"/>
              <a:ext cx="2330832" cy="12763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8F9ECE-CD24-3E4A-BCBB-96D257CED6D0}"/>
                </a:ext>
              </a:extLst>
            </p:cNvPr>
            <p:cNvSpPr txBox="1"/>
            <p:nvPr/>
          </p:nvSpPr>
          <p:spPr>
            <a:xfrm>
              <a:off x="2164230" y="3485724"/>
              <a:ext cx="2639587" cy="1770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10000" dirty="0">
                  <a:solidFill>
                    <a:schemeClr val="bg1"/>
                  </a:solidFill>
                  <a:latin typeface="American Captain" pitchFamily="2" charset="77"/>
                </a:rPr>
                <a:t>Manifesto</a:t>
              </a:r>
            </a:p>
          </p:txBody>
        </p:sp>
      </p:grpSp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A782713-42AD-6482-27D0-B0D97E98C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11" y="4566942"/>
            <a:ext cx="1188492" cy="41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56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2C77D7-BB75-3D49-8F7C-43848A8FACB0}"/>
              </a:ext>
            </a:extLst>
          </p:cNvPr>
          <p:cNvSpPr/>
          <p:nvPr/>
        </p:nvSpPr>
        <p:spPr>
          <a:xfrm>
            <a:off x="1374538" y="1232664"/>
            <a:ext cx="4810612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Contract </a:t>
            </a:r>
          </a:p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negotiation</a:t>
            </a:r>
          </a:p>
        </p:txBody>
      </p:sp>
      <p:pic>
        <p:nvPicPr>
          <p:cNvPr id="3" name="Picture 2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18410C78-AE8E-0848-A5E8-0C09DA873D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011832" y="295835"/>
            <a:ext cx="1188492" cy="766483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F8E39BB-82B2-63FC-9BB8-90C83B708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75" y="4734022"/>
            <a:ext cx="1188492" cy="41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79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2C77D7-BB75-3D49-8F7C-43848A8FACB0}"/>
              </a:ext>
            </a:extLst>
          </p:cNvPr>
          <p:cNvSpPr/>
          <p:nvPr/>
        </p:nvSpPr>
        <p:spPr>
          <a:xfrm>
            <a:off x="1339916" y="1232664"/>
            <a:ext cx="4879862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Responding </a:t>
            </a:r>
          </a:p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to change</a:t>
            </a:r>
          </a:p>
        </p:txBody>
      </p:sp>
      <p:pic>
        <p:nvPicPr>
          <p:cNvPr id="3" name="Picture 2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63956464-DC6C-2F40-A600-F2AF61958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011832" y="295835"/>
            <a:ext cx="1188492" cy="766483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B2F2997-B6AB-2510-EA44-1BBC158BC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75" y="4734022"/>
            <a:ext cx="1188492" cy="41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1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2C77D7-BB75-3D49-8F7C-43848A8FACB0}"/>
              </a:ext>
            </a:extLst>
          </p:cNvPr>
          <p:cNvSpPr/>
          <p:nvPr/>
        </p:nvSpPr>
        <p:spPr>
          <a:xfrm>
            <a:off x="1339916" y="1232664"/>
            <a:ext cx="4879862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Responding </a:t>
            </a:r>
          </a:p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to change</a:t>
            </a:r>
          </a:p>
        </p:txBody>
      </p:sp>
      <p:pic>
        <p:nvPicPr>
          <p:cNvPr id="3" name="Picture 2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60007E95-6192-B44C-B820-64D54E9A14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011832" y="295835"/>
            <a:ext cx="1188492" cy="766483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B3BCD93-CB24-7438-1D43-4E3148FAC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75" y="4734022"/>
            <a:ext cx="1188492" cy="41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75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2C77D7-BB75-3D49-8F7C-43848A8FACB0}"/>
              </a:ext>
            </a:extLst>
          </p:cNvPr>
          <p:cNvSpPr/>
          <p:nvPr/>
        </p:nvSpPr>
        <p:spPr>
          <a:xfrm>
            <a:off x="1892953" y="1232664"/>
            <a:ext cx="3773789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Working </a:t>
            </a:r>
          </a:p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product</a:t>
            </a:r>
          </a:p>
        </p:txBody>
      </p:sp>
      <p:pic>
        <p:nvPicPr>
          <p:cNvPr id="3" name="Picture 2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50DF2BB4-4C64-FE41-AB4E-87C9A87D9E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011832" y="295835"/>
            <a:ext cx="1188492" cy="766483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9C6E706-259F-8C23-D33F-468080A49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75" y="4734022"/>
            <a:ext cx="1188492" cy="41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10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2C77D7-BB75-3D49-8F7C-43848A8FACB0}"/>
              </a:ext>
            </a:extLst>
          </p:cNvPr>
          <p:cNvSpPr/>
          <p:nvPr/>
        </p:nvSpPr>
        <p:spPr>
          <a:xfrm>
            <a:off x="1892953" y="1232664"/>
            <a:ext cx="3773789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Working </a:t>
            </a:r>
          </a:p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product</a:t>
            </a:r>
          </a:p>
        </p:txBody>
      </p:sp>
      <p:pic>
        <p:nvPicPr>
          <p:cNvPr id="3" name="Picture 2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BA8A8BE3-DE77-3143-A4CF-901A7E9346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011832" y="295835"/>
            <a:ext cx="1188492" cy="766483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3BEF267-3403-3382-9B39-93471DA2F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75" y="4734022"/>
            <a:ext cx="1188492" cy="41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5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2C77D7-BB75-3D49-8F7C-43848A8FACB0}"/>
              </a:ext>
            </a:extLst>
          </p:cNvPr>
          <p:cNvSpPr/>
          <p:nvPr/>
        </p:nvSpPr>
        <p:spPr>
          <a:xfrm>
            <a:off x="788874" y="1232664"/>
            <a:ext cx="5981958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Individuals </a:t>
            </a:r>
          </a:p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&amp; interactions</a:t>
            </a:r>
          </a:p>
        </p:txBody>
      </p:sp>
      <p:pic>
        <p:nvPicPr>
          <p:cNvPr id="3" name="Picture 2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DCB69B11-FF34-4549-B1FC-AD82862CD7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011832" y="295835"/>
            <a:ext cx="1188492" cy="766483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14F1B2-5B31-80C2-010F-C287EEEF9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75" y="4734022"/>
            <a:ext cx="1188492" cy="41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87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2C77D7-BB75-3D49-8F7C-43848A8FACB0}"/>
              </a:ext>
            </a:extLst>
          </p:cNvPr>
          <p:cNvSpPr/>
          <p:nvPr/>
        </p:nvSpPr>
        <p:spPr>
          <a:xfrm>
            <a:off x="788874" y="1232664"/>
            <a:ext cx="5981958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Individuals </a:t>
            </a:r>
          </a:p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&amp; interactions</a:t>
            </a:r>
          </a:p>
        </p:txBody>
      </p:sp>
      <p:pic>
        <p:nvPicPr>
          <p:cNvPr id="3" name="Picture 2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6F1F07F3-E171-454F-B507-BFF3DA974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011832" y="295835"/>
            <a:ext cx="1188492" cy="766483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A0F2B0C-98C7-A9B9-8EA7-4670A6D99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75" y="4734022"/>
            <a:ext cx="1188492" cy="41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27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2C77D7-BB75-3D49-8F7C-43848A8FACB0}"/>
              </a:ext>
            </a:extLst>
          </p:cNvPr>
          <p:cNvSpPr/>
          <p:nvPr/>
        </p:nvSpPr>
        <p:spPr>
          <a:xfrm>
            <a:off x="795770" y="1232664"/>
            <a:ext cx="5968172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Customer </a:t>
            </a:r>
          </a:p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collaboration</a:t>
            </a:r>
          </a:p>
        </p:txBody>
      </p:sp>
      <p:pic>
        <p:nvPicPr>
          <p:cNvPr id="3" name="Picture 2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89201FA9-3348-CA4C-9F9C-03998A933A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011832" y="295835"/>
            <a:ext cx="1188492" cy="766483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38C0758-6A11-9660-483E-CFF6C383C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75" y="4734022"/>
            <a:ext cx="1188492" cy="41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68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2C77D7-BB75-3D49-8F7C-43848A8FACB0}"/>
              </a:ext>
            </a:extLst>
          </p:cNvPr>
          <p:cNvSpPr/>
          <p:nvPr/>
        </p:nvSpPr>
        <p:spPr>
          <a:xfrm>
            <a:off x="795770" y="1232664"/>
            <a:ext cx="5968172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Customer </a:t>
            </a:r>
          </a:p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collaboration</a:t>
            </a:r>
          </a:p>
        </p:txBody>
      </p:sp>
      <p:pic>
        <p:nvPicPr>
          <p:cNvPr id="3" name="Picture 2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113404CF-287A-F442-B613-D60A9CE98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011832" y="295835"/>
            <a:ext cx="1188492" cy="766483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CAC12AC-F900-3165-2067-BD4382991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75" y="4734022"/>
            <a:ext cx="1188492" cy="41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6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8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2C77D7-BB75-3D49-8F7C-43848A8FACB0}"/>
              </a:ext>
            </a:extLst>
          </p:cNvPr>
          <p:cNvSpPr/>
          <p:nvPr/>
        </p:nvSpPr>
        <p:spPr>
          <a:xfrm>
            <a:off x="1547853" y="1232664"/>
            <a:ext cx="4463979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Following </a:t>
            </a:r>
          </a:p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a plan</a:t>
            </a:r>
          </a:p>
        </p:txBody>
      </p:sp>
      <p:pic>
        <p:nvPicPr>
          <p:cNvPr id="3" name="Picture 2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3B4C3F51-17E6-F040-B844-7CABFE86D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011832" y="295835"/>
            <a:ext cx="1188492" cy="766483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90F8D68-93EA-2E1B-7F28-F7A2A7EB0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75" y="4734022"/>
            <a:ext cx="1188492" cy="41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2C77D7-BB75-3D49-8F7C-43848A8FACB0}"/>
              </a:ext>
            </a:extLst>
          </p:cNvPr>
          <p:cNvSpPr/>
          <p:nvPr/>
        </p:nvSpPr>
        <p:spPr>
          <a:xfrm>
            <a:off x="1547853" y="1232664"/>
            <a:ext cx="4463979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Following </a:t>
            </a:r>
          </a:p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a plan</a:t>
            </a:r>
          </a:p>
        </p:txBody>
      </p:sp>
      <p:pic>
        <p:nvPicPr>
          <p:cNvPr id="3" name="Picture 2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307581C4-383D-9444-BD81-32C2B9380C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011832" y="295835"/>
            <a:ext cx="1188492" cy="766483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AD2BB50-C1B4-8117-B8FC-A1A0A2469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75" y="4734022"/>
            <a:ext cx="1188492" cy="41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2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2C77D7-BB75-3D49-8F7C-43848A8FACB0}"/>
              </a:ext>
            </a:extLst>
          </p:cNvPr>
          <p:cNvSpPr/>
          <p:nvPr/>
        </p:nvSpPr>
        <p:spPr>
          <a:xfrm>
            <a:off x="727110" y="1232664"/>
            <a:ext cx="6105454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COMPREHENSIVE</a:t>
            </a:r>
          </a:p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Documentation</a:t>
            </a:r>
          </a:p>
        </p:txBody>
      </p:sp>
      <p:pic>
        <p:nvPicPr>
          <p:cNvPr id="3" name="Picture 2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079EEFD7-4B43-1547-A69A-37BEB7ADC7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011832" y="295835"/>
            <a:ext cx="1188492" cy="766483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A777855-7390-EC68-4E45-B67A42B5C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75" y="4734022"/>
            <a:ext cx="1188492" cy="41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0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2C77D7-BB75-3D49-8F7C-43848A8FACB0}"/>
              </a:ext>
            </a:extLst>
          </p:cNvPr>
          <p:cNvSpPr/>
          <p:nvPr/>
        </p:nvSpPr>
        <p:spPr>
          <a:xfrm>
            <a:off x="727110" y="1232664"/>
            <a:ext cx="6105454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COMPREHENSIVE</a:t>
            </a:r>
          </a:p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Documentation</a:t>
            </a:r>
          </a:p>
        </p:txBody>
      </p:sp>
      <p:pic>
        <p:nvPicPr>
          <p:cNvPr id="3" name="Picture 2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046434D3-FFC7-D44D-981C-5054208830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011832" y="295835"/>
            <a:ext cx="1188492" cy="766483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D6CB2BE-7DEA-6AB9-3C84-E6AE0E69B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75" y="4734022"/>
            <a:ext cx="1188492" cy="41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6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2C77D7-BB75-3D49-8F7C-43848A8FACB0}"/>
              </a:ext>
            </a:extLst>
          </p:cNvPr>
          <p:cNvSpPr/>
          <p:nvPr/>
        </p:nvSpPr>
        <p:spPr>
          <a:xfrm>
            <a:off x="1586804" y="1232664"/>
            <a:ext cx="4386072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Processes </a:t>
            </a:r>
          </a:p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&amp; tools</a:t>
            </a:r>
          </a:p>
        </p:txBody>
      </p:sp>
      <p:pic>
        <p:nvPicPr>
          <p:cNvPr id="3" name="Picture 2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A3BF4C48-3409-B448-907F-B94BFA364C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011832" y="295835"/>
            <a:ext cx="1188492" cy="766483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8689343-DC6F-FB0E-844E-B86A05CAF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75" y="4734022"/>
            <a:ext cx="1188492" cy="41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3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2C77D7-BB75-3D49-8F7C-43848A8FACB0}"/>
              </a:ext>
            </a:extLst>
          </p:cNvPr>
          <p:cNvSpPr/>
          <p:nvPr/>
        </p:nvSpPr>
        <p:spPr>
          <a:xfrm>
            <a:off x="1586804" y="1232664"/>
            <a:ext cx="4386072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Processes </a:t>
            </a:r>
          </a:p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&amp; tools</a:t>
            </a:r>
          </a:p>
        </p:txBody>
      </p:sp>
      <p:pic>
        <p:nvPicPr>
          <p:cNvPr id="3" name="Picture 2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358A7FF0-9E98-124C-95E1-E82CEA7F0D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011832" y="295835"/>
            <a:ext cx="1188492" cy="766483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D699442-E686-44B3-6929-8C009D408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75" y="4734022"/>
            <a:ext cx="1188492" cy="41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22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2C77D7-BB75-3D49-8F7C-43848A8FACB0}"/>
              </a:ext>
            </a:extLst>
          </p:cNvPr>
          <p:cNvSpPr/>
          <p:nvPr/>
        </p:nvSpPr>
        <p:spPr>
          <a:xfrm>
            <a:off x="1374538" y="1232664"/>
            <a:ext cx="4810612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Contract </a:t>
            </a:r>
          </a:p>
          <a:p>
            <a:pPr algn="ctr"/>
            <a:r>
              <a:rPr lang="en-NL" sz="9000" dirty="0">
                <a:solidFill>
                  <a:schemeClr val="bg1"/>
                </a:solidFill>
                <a:latin typeface="American Captain" pitchFamily="2" charset="77"/>
              </a:rPr>
              <a:t>negotiation</a:t>
            </a:r>
          </a:p>
        </p:txBody>
      </p:sp>
      <p:pic>
        <p:nvPicPr>
          <p:cNvPr id="3" name="Picture 2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A3F37F63-8E4F-A74B-AD82-00D70113CB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011832" y="295835"/>
            <a:ext cx="1188492" cy="766483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1FF9C7B-2E30-C622-50E0-836521135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75" y="4734022"/>
            <a:ext cx="1188492" cy="41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4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</TotalTime>
  <Words>42</Words>
  <Application>Microsoft Macintosh PowerPoint</Application>
  <PresentationFormat>Custom</PresentationFormat>
  <Paragraphs>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American Captain</vt:lpstr>
      <vt:lpstr>Arial</vt:lpstr>
      <vt:lpstr>Calibri</vt:lpstr>
      <vt:lpstr>Calibri Light</vt:lpstr>
      <vt:lpstr>Marvel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Chee-Hong Hsia</dc:creator>
  <cp:lastModifiedBy>Chee-Hong Hsia</cp:lastModifiedBy>
  <cp:revision>74</cp:revision>
  <dcterms:created xsi:type="dcterms:W3CDTF">2020-03-02T19:27:51Z</dcterms:created>
  <dcterms:modified xsi:type="dcterms:W3CDTF">2022-10-22T12:54:07Z</dcterms:modified>
</cp:coreProperties>
</file>