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8"/>
    <p:restoredTop sz="96159"/>
  </p:normalViewPr>
  <p:slideViewPr>
    <p:cSldViewPr snapToGrid="0">
      <p:cViewPr varScale="1">
        <p:scale>
          <a:sx n="151" d="100"/>
          <a:sy n="151" d="100"/>
        </p:scale>
        <p:origin x="14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B4DB20E-890D-0441-A9AE-8086B7255952}" type="datetimeFigureOut">
              <a:rPr lang="nl-NL" smtClean="0"/>
              <a:t>28-07-2023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30FA4FF-1770-B445-8443-675AB6E663BE}" type="slidenum">
              <a:rPr lang="nl-NL" smtClean="0"/>
              <a:t>‹nr.›</a:t>
            </a:fld>
            <a:endParaRPr lang="nl-NL"/>
          </a:p>
        </p:txBody>
      </p:sp>
    </p:spTree>
    <p:extLst>
      <p:ext uri="{BB962C8B-B14F-4D97-AF65-F5344CB8AC3E}">
        <p14:creationId xmlns:p14="http://schemas.microsoft.com/office/powerpoint/2010/main" val="110161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45760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728522"/>
            <a:ext cx="246204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AGILE</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MANIFESTO</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20112038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AGILE MANIFESTO</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AGILE MANIFESTO</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50430144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74"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9"/>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 id="2147483773"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5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51590F5A-15CE-1C1B-6487-F97178F82A8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8305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Individuals</a:t>
            </a:r>
            <a:r>
              <a:rPr lang="nl-NL" sz="8800" dirty="0"/>
              <a:t> &amp; </a:t>
            </a:r>
            <a:r>
              <a:rPr lang="nl-NL" sz="8800" dirty="0" err="1"/>
              <a:t>interactions</a:t>
            </a:r>
            <a:endParaRPr lang="nl-NL" sz="8800" dirty="0"/>
          </a:p>
        </p:txBody>
      </p:sp>
    </p:spTree>
    <p:extLst>
      <p:ext uri="{BB962C8B-B14F-4D97-AF65-F5344CB8AC3E}">
        <p14:creationId xmlns:p14="http://schemas.microsoft.com/office/powerpoint/2010/main" val="81651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Individuals</a:t>
            </a:r>
            <a:r>
              <a:rPr lang="nl-NL" sz="8800" dirty="0"/>
              <a:t> &amp; </a:t>
            </a:r>
            <a:r>
              <a:rPr lang="nl-NL" sz="8800" dirty="0" err="1"/>
              <a:t>interactions</a:t>
            </a:r>
            <a:endParaRPr lang="nl-NL" sz="8800" dirty="0"/>
          </a:p>
        </p:txBody>
      </p:sp>
    </p:spTree>
    <p:extLst>
      <p:ext uri="{BB962C8B-B14F-4D97-AF65-F5344CB8AC3E}">
        <p14:creationId xmlns:p14="http://schemas.microsoft.com/office/powerpoint/2010/main" val="202912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Processes</a:t>
            </a:r>
            <a:r>
              <a:rPr lang="nl-NL" sz="8800" dirty="0"/>
              <a:t> &amp; Tools</a:t>
            </a:r>
          </a:p>
        </p:txBody>
      </p:sp>
    </p:spTree>
    <p:extLst>
      <p:ext uri="{BB962C8B-B14F-4D97-AF65-F5344CB8AC3E}">
        <p14:creationId xmlns:p14="http://schemas.microsoft.com/office/powerpoint/2010/main" val="249023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Processes</a:t>
            </a:r>
            <a:r>
              <a:rPr lang="nl-NL" sz="8800" dirty="0"/>
              <a:t> &amp; Tools</a:t>
            </a:r>
          </a:p>
        </p:txBody>
      </p:sp>
    </p:spTree>
    <p:extLst>
      <p:ext uri="{BB962C8B-B14F-4D97-AF65-F5344CB8AC3E}">
        <p14:creationId xmlns:p14="http://schemas.microsoft.com/office/powerpoint/2010/main" val="91495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Working</a:t>
            </a:r>
            <a:r>
              <a:rPr lang="nl-NL" sz="8800" dirty="0"/>
              <a:t> software</a:t>
            </a:r>
          </a:p>
        </p:txBody>
      </p:sp>
    </p:spTree>
    <p:extLst>
      <p:ext uri="{BB962C8B-B14F-4D97-AF65-F5344CB8AC3E}">
        <p14:creationId xmlns:p14="http://schemas.microsoft.com/office/powerpoint/2010/main" val="3157259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Working</a:t>
            </a:r>
            <a:r>
              <a:rPr lang="nl-NL" sz="8800" dirty="0"/>
              <a:t> software</a:t>
            </a:r>
          </a:p>
        </p:txBody>
      </p:sp>
    </p:spTree>
    <p:extLst>
      <p:ext uri="{BB962C8B-B14F-4D97-AF65-F5344CB8AC3E}">
        <p14:creationId xmlns:p14="http://schemas.microsoft.com/office/powerpoint/2010/main" val="24909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a:t>Comprehensive </a:t>
            </a:r>
            <a:r>
              <a:rPr lang="nl-NL" sz="8800" dirty="0" err="1"/>
              <a:t>documentation</a:t>
            </a:r>
            <a:endParaRPr lang="nl-NL" sz="8800" dirty="0"/>
          </a:p>
        </p:txBody>
      </p:sp>
    </p:spTree>
    <p:extLst>
      <p:ext uri="{BB962C8B-B14F-4D97-AF65-F5344CB8AC3E}">
        <p14:creationId xmlns:p14="http://schemas.microsoft.com/office/powerpoint/2010/main" val="141448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a:t>Comprehensive </a:t>
            </a:r>
            <a:r>
              <a:rPr lang="nl-NL" sz="8800" dirty="0" err="1"/>
              <a:t>documentation</a:t>
            </a:r>
            <a:endParaRPr lang="nl-NL" sz="8800" dirty="0"/>
          </a:p>
        </p:txBody>
      </p:sp>
    </p:spTree>
    <p:extLst>
      <p:ext uri="{BB962C8B-B14F-4D97-AF65-F5344CB8AC3E}">
        <p14:creationId xmlns:p14="http://schemas.microsoft.com/office/powerpoint/2010/main" val="218550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a:t>Customer </a:t>
            </a:r>
            <a:r>
              <a:rPr lang="nl-NL" sz="8800" dirty="0" err="1"/>
              <a:t>collaboration</a:t>
            </a:r>
            <a:endParaRPr lang="nl-NL" sz="8800" dirty="0"/>
          </a:p>
        </p:txBody>
      </p:sp>
    </p:spTree>
    <p:extLst>
      <p:ext uri="{BB962C8B-B14F-4D97-AF65-F5344CB8AC3E}">
        <p14:creationId xmlns:p14="http://schemas.microsoft.com/office/powerpoint/2010/main" val="52463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51590F5A-15CE-1C1B-6487-F97178F82A8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682343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a:t>Customer </a:t>
            </a:r>
            <a:r>
              <a:rPr lang="nl-NL" sz="8800" dirty="0" err="1"/>
              <a:t>collaboration</a:t>
            </a:r>
            <a:endParaRPr lang="nl-NL" sz="8800" dirty="0"/>
          </a:p>
        </p:txBody>
      </p:sp>
    </p:spTree>
    <p:extLst>
      <p:ext uri="{BB962C8B-B14F-4D97-AF65-F5344CB8AC3E}">
        <p14:creationId xmlns:p14="http://schemas.microsoft.com/office/powerpoint/2010/main" val="45220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a:t>Contract </a:t>
            </a:r>
            <a:r>
              <a:rPr lang="nl-NL" sz="8800" dirty="0" err="1"/>
              <a:t>negotiation</a:t>
            </a:r>
            <a:endParaRPr lang="nl-NL" sz="8800" dirty="0"/>
          </a:p>
        </p:txBody>
      </p:sp>
    </p:spTree>
    <p:extLst>
      <p:ext uri="{BB962C8B-B14F-4D97-AF65-F5344CB8AC3E}">
        <p14:creationId xmlns:p14="http://schemas.microsoft.com/office/powerpoint/2010/main" val="3134354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a:t>Contract </a:t>
            </a:r>
            <a:r>
              <a:rPr lang="nl-NL" sz="8800" dirty="0" err="1"/>
              <a:t>negotiation</a:t>
            </a:r>
            <a:endParaRPr lang="nl-NL" sz="8800" dirty="0"/>
          </a:p>
        </p:txBody>
      </p:sp>
    </p:spTree>
    <p:extLst>
      <p:ext uri="{BB962C8B-B14F-4D97-AF65-F5344CB8AC3E}">
        <p14:creationId xmlns:p14="http://schemas.microsoft.com/office/powerpoint/2010/main" val="116657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Responding</a:t>
            </a:r>
            <a:r>
              <a:rPr lang="nl-NL" sz="8800" dirty="0"/>
              <a:t> </a:t>
            </a:r>
            <a:r>
              <a:rPr lang="nl-NL" sz="8800" dirty="0" err="1"/>
              <a:t>to</a:t>
            </a:r>
            <a:r>
              <a:rPr lang="nl-NL" sz="8800" dirty="0"/>
              <a:t> change</a:t>
            </a:r>
          </a:p>
        </p:txBody>
      </p:sp>
    </p:spTree>
    <p:extLst>
      <p:ext uri="{BB962C8B-B14F-4D97-AF65-F5344CB8AC3E}">
        <p14:creationId xmlns:p14="http://schemas.microsoft.com/office/powerpoint/2010/main" val="287052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Responding</a:t>
            </a:r>
            <a:r>
              <a:rPr lang="nl-NL" sz="8800" dirty="0"/>
              <a:t> </a:t>
            </a:r>
            <a:r>
              <a:rPr lang="nl-NL" sz="8800" dirty="0" err="1"/>
              <a:t>to</a:t>
            </a:r>
            <a:r>
              <a:rPr lang="nl-NL" sz="8800" dirty="0"/>
              <a:t> change</a:t>
            </a:r>
          </a:p>
        </p:txBody>
      </p:sp>
    </p:spTree>
    <p:extLst>
      <p:ext uri="{BB962C8B-B14F-4D97-AF65-F5344CB8AC3E}">
        <p14:creationId xmlns:p14="http://schemas.microsoft.com/office/powerpoint/2010/main" val="2196414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Following</a:t>
            </a:r>
            <a:r>
              <a:rPr lang="nl-NL" sz="8800" dirty="0"/>
              <a:t> a plan</a:t>
            </a:r>
          </a:p>
        </p:txBody>
      </p:sp>
    </p:spTree>
    <p:extLst>
      <p:ext uri="{BB962C8B-B14F-4D97-AF65-F5344CB8AC3E}">
        <p14:creationId xmlns:p14="http://schemas.microsoft.com/office/powerpoint/2010/main" val="1857313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1F23E4-6545-F588-A242-39F91E0DAA45}"/>
              </a:ext>
            </a:extLst>
          </p:cNvPr>
          <p:cNvSpPr>
            <a:spLocks noGrp="1"/>
          </p:cNvSpPr>
          <p:nvPr>
            <p:ph type="body" sz="quarter" idx="12"/>
          </p:nvPr>
        </p:nvSpPr>
        <p:spPr/>
        <p:txBody>
          <a:bodyPr/>
          <a:lstStyle/>
          <a:p>
            <a:r>
              <a:rPr lang="nl-NL" sz="8800" dirty="0" err="1"/>
              <a:t>Following</a:t>
            </a:r>
            <a:r>
              <a:rPr lang="nl-NL" sz="8800" dirty="0"/>
              <a:t> a plan</a:t>
            </a:r>
          </a:p>
        </p:txBody>
      </p:sp>
    </p:spTree>
    <p:extLst>
      <p:ext uri="{BB962C8B-B14F-4D97-AF65-F5344CB8AC3E}">
        <p14:creationId xmlns:p14="http://schemas.microsoft.com/office/powerpoint/2010/main" val="107872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03A5DA3-1EDE-DE39-2214-179F3AE9B290}"/>
              </a:ext>
            </a:extLst>
          </p:cNvPr>
          <p:cNvSpPr>
            <a:spLocks noGrp="1"/>
          </p:cNvSpPr>
          <p:nvPr>
            <p:ph type="body" sz="quarter" idx="12"/>
          </p:nvPr>
        </p:nvSpPr>
        <p:spPr/>
        <p:txBody>
          <a:bodyPr/>
          <a:lstStyle/>
          <a:p>
            <a:r>
              <a:rPr lang="nl-NL" sz="8800" dirty="0"/>
              <a:t>Over</a:t>
            </a:r>
          </a:p>
        </p:txBody>
      </p:sp>
    </p:spTree>
    <p:extLst>
      <p:ext uri="{BB962C8B-B14F-4D97-AF65-F5344CB8AC3E}">
        <p14:creationId xmlns:p14="http://schemas.microsoft.com/office/powerpoint/2010/main" val="125051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51590F5A-15CE-1C1B-6487-F97178F82A8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56994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03A5DA3-1EDE-DE39-2214-179F3AE9B290}"/>
              </a:ext>
            </a:extLst>
          </p:cNvPr>
          <p:cNvSpPr>
            <a:spLocks noGrp="1"/>
          </p:cNvSpPr>
          <p:nvPr>
            <p:ph type="body" sz="quarter" idx="12"/>
          </p:nvPr>
        </p:nvSpPr>
        <p:spPr/>
        <p:txBody>
          <a:bodyPr/>
          <a:lstStyle/>
          <a:p>
            <a:r>
              <a:rPr lang="nl-NL" sz="8800" dirty="0"/>
              <a:t>Over</a:t>
            </a:r>
          </a:p>
        </p:txBody>
      </p:sp>
    </p:spTree>
    <p:extLst>
      <p:ext uri="{BB962C8B-B14F-4D97-AF65-F5344CB8AC3E}">
        <p14:creationId xmlns:p14="http://schemas.microsoft.com/office/powerpoint/2010/main" val="147571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51590F5A-15CE-1C1B-6487-F97178F82A8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01977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03A5DA3-1EDE-DE39-2214-179F3AE9B290}"/>
              </a:ext>
            </a:extLst>
          </p:cNvPr>
          <p:cNvSpPr>
            <a:spLocks noGrp="1"/>
          </p:cNvSpPr>
          <p:nvPr>
            <p:ph type="body" sz="quarter" idx="12"/>
          </p:nvPr>
        </p:nvSpPr>
        <p:spPr/>
        <p:txBody>
          <a:bodyPr/>
          <a:lstStyle/>
          <a:p>
            <a:r>
              <a:rPr lang="nl-NL" sz="8800" dirty="0"/>
              <a:t>Over</a:t>
            </a:r>
          </a:p>
        </p:txBody>
      </p:sp>
    </p:spTree>
    <p:extLst>
      <p:ext uri="{BB962C8B-B14F-4D97-AF65-F5344CB8AC3E}">
        <p14:creationId xmlns:p14="http://schemas.microsoft.com/office/powerpoint/2010/main" val="175655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51590F5A-15CE-1C1B-6487-F97178F82A8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82383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03A5DA3-1EDE-DE39-2214-179F3AE9B290}"/>
              </a:ext>
            </a:extLst>
          </p:cNvPr>
          <p:cNvSpPr>
            <a:spLocks noGrp="1"/>
          </p:cNvSpPr>
          <p:nvPr>
            <p:ph type="body" sz="quarter" idx="12"/>
          </p:nvPr>
        </p:nvSpPr>
        <p:spPr/>
        <p:txBody>
          <a:bodyPr/>
          <a:lstStyle/>
          <a:p>
            <a:r>
              <a:rPr lang="nl-NL" sz="8800" dirty="0"/>
              <a:t>Over</a:t>
            </a:r>
          </a:p>
        </p:txBody>
      </p:sp>
    </p:spTree>
    <p:extLst>
      <p:ext uri="{BB962C8B-B14F-4D97-AF65-F5344CB8AC3E}">
        <p14:creationId xmlns:p14="http://schemas.microsoft.com/office/powerpoint/2010/main" val="2792706878"/>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14</TotalTime>
  <Words>54</Words>
  <Application>Microsoft Macintosh PowerPoint</Application>
  <PresentationFormat>Aangepast</PresentationFormat>
  <Paragraphs>25</Paragraphs>
  <Slides>26</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26</vt:i4>
      </vt:variant>
    </vt:vector>
  </HeadingPairs>
  <TitlesOfParts>
    <vt:vector size="36"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2023-07-28T14:33:33Z</dcterms:created>
  <dcterms:modified xsi:type="dcterms:W3CDTF">2023-07-28T14:47:51Z</dcterms:modified>
</cp:coreProperties>
</file>