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notesMasterIdLst>
    <p:notesMasterId r:id="rId31"/>
  </p:notes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p:restoredTop sz="96159"/>
  </p:normalViewPr>
  <p:slideViewPr>
    <p:cSldViewPr snapToGrid="0">
      <p:cViewPr varScale="1">
        <p:scale>
          <a:sx n="151" d="100"/>
          <a:sy n="151" d="100"/>
        </p:scale>
        <p:origin x="14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FCCF00B-68E8-BA48-AFB9-644394D5E203}" type="datetimeFigureOut">
              <a:rPr lang="nl-NL" smtClean="0"/>
              <a:t>28-07-2023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CBA57C0-BB7C-1142-8AEB-51BB50B398E6}" type="slidenum">
              <a:rPr lang="nl-NL" smtClean="0"/>
              <a:t>‹nr.›</a:t>
            </a:fld>
            <a:endParaRPr lang="nl-NL"/>
          </a:p>
        </p:txBody>
      </p:sp>
    </p:spTree>
    <p:extLst>
      <p:ext uri="{BB962C8B-B14F-4D97-AF65-F5344CB8AC3E}">
        <p14:creationId xmlns:p14="http://schemas.microsoft.com/office/powerpoint/2010/main" val="141048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FBCAE6-FE23-1D5D-7F44-512463D5A6B1}"/>
              </a:ext>
            </a:extLst>
          </p:cNvPr>
          <p:cNvSpPr/>
          <p:nvPr/>
        </p:nvSpPr>
        <p:spPr>
          <a:xfrm>
            <a:off x="750944" y="728522"/>
            <a:ext cx="247352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2018304"/>
            <a:ext cx="4719415"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AGILE</a:t>
            </a:r>
            <a:endParaRPr lang="en-NL" sz="9600" dirty="0">
              <a:solidFill>
                <a:schemeClr val="bg1"/>
              </a:solidFill>
              <a:latin typeface="American Captain" pitchFamily="2" charset="77"/>
            </a:endParaRPr>
          </a:p>
          <a:p>
            <a:pPr>
              <a:lnSpc>
                <a:spcPts val="10200"/>
              </a:lnSpc>
            </a:pPr>
            <a:r>
              <a:rPr lang="nl-NL" sz="9600" dirty="0">
                <a:solidFill>
                  <a:schemeClr val="bg1"/>
                </a:solidFill>
                <a:latin typeface="American Captain" pitchFamily="2" charset="77"/>
              </a:rPr>
              <a:t>PRINCIPLES</a:t>
            </a:r>
            <a:endParaRPr lang="en-NL" sz="9600" dirty="0">
              <a:solidFill>
                <a:schemeClr val="bg1"/>
              </a:solidFill>
              <a:latin typeface="American Captain" pitchFamily="2" charset="77"/>
            </a:endParaRPr>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7388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2.4</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AGILE PRINCIPLES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3.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3.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9"/>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9"/>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73"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8"/>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 id="2147483770" r:id="rId15"/>
    <p:sldLayoutId id="2147483771"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757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CEB2A963-0847-DF2B-0369-F1C9A7B0107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617389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890B5-0431-0062-B111-01C2DCB34A71}"/>
              </a:ext>
            </a:extLst>
          </p:cNvPr>
          <p:cNvSpPr>
            <a:spLocks noGrp="1"/>
          </p:cNvSpPr>
          <p:nvPr>
            <p:ph type="body" sz="quarter" idx="12"/>
          </p:nvPr>
        </p:nvSpPr>
        <p:spPr/>
        <p:txBody>
          <a:bodyPr/>
          <a:lstStyle/>
          <a:p>
            <a:r>
              <a:rPr lang="en-US" dirty="0"/>
              <a:t>Build projects      around motivated individuals. Give them the environment and support they need and trust them to get the job done.</a:t>
            </a:r>
            <a:endParaRPr lang="nl-NL" dirty="0"/>
          </a:p>
        </p:txBody>
      </p:sp>
    </p:spTree>
    <p:extLst>
      <p:ext uri="{BB962C8B-B14F-4D97-AF65-F5344CB8AC3E}">
        <p14:creationId xmlns:p14="http://schemas.microsoft.com/office/powerpoint/2010/main" val="342265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CEB2A963-0847-DF2B-0369-F1C9A7B0107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542386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890B5-0431-0062-B111-01C2DCB34A71}"/>
              </a:ext>
            </a:extLst>
          </p:cNvPr>
          <p:cNvSpPr>
            <a:spLocks noGrp="1"/>
          </p:cNvSpPr>
          <p:nvPr>
            <p:ph type="body" sz="quarter" idx="12"/>
          </p:nvPr>
        </p:nvSpPr>
        <p:spPr/>
        <p:txBody>
          <a:bodyPr/>
          <a:lstStyle/>
          <a:p>
            <a:r>
              <a:rPr lang="en-US" dirty="0"/>
              <a:t>The most efficient    and effective method of conveying information to and within a development team is face-to-face conversation.</a:t>
            </a:r>
            <a:endParaRPr lang="nl-NL" dirty="0"/>
          </a:p>
        </p:txBody>
      </p:sp>
    </p:spTree>
    <p:extLst>
      <p:ext uri="{BB962C8B-B14F-4D97-AF65-F5344CB8AC3E}">
        <p14:creationId xmlns:p14="http://schemas.microsoft.com/office/powerpoint/2010/main" val="2833442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CEB2A963-0847-DF2B-0369-F1C9A7B0107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710862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890B5-0431-0062-B111-01C2DCB34A71}"/>
              </a:ext>
            </a:extLst>
          </p:cNvPr>
          <p:cNvSpPr>
            <a:spLocks noGrp="1"/>
          </p:cNvSpPr>
          <p:nvPr>
            <p:ph type="body" sz="quarter" idx="12"/>
          </p:nvPr>
        </p:nvSpPr>
        <p:spPr/>
        <p:txBody>
          <a:bodyPr/>
          <a:lstStyle/>
          <a:p>
            <a:r>
              <a:rPr lang="en-US" dirty="0"/>
              <a:t>Working software is the primary measure of progress.</a:t>
            </a:r>
            <a:endParaRPr lang="nl-NL" dirty="0"/>
          </a:p>
        </p:txBody>
      </p:sp>
    </p:spTree>
    <p:extLst>
      <p:ext uri="{BB962C8B-B14F-4D97-AF65-F5344CB8AC3E}">
        <p14:creationId xmlns:p14="http://schemas.microsoft.com/office/powerpoint/2010/main" val="56693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CEB2A963-0847-DF2B-0369-F1C9A7B0107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39149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890B5-0431-0062-B111-01C2DCB34A71}"/>
              </a:ext>
            </a:extLst>
          </p:cNvPr>
          <p:cNvSpPr>
            <a:spLocks noGrp="1"/>
          </p:cNvSpPr>
          <p:nvPr>
            <p:ph type="body" sz="quarter" idx="12"/>
          </p:nvPr>
        </p:nvSpPr>
        <p:spPr/>
        <p:txBody>
          <a:bodyPr/>
          <a:lstStyle/>
          <a:p>
            <a:r>
              <a:rPr lang="en-US" dirty="0"/>
              <a:t>Agile processes promote sustainable development. The sponsors, developers, and users should be able to maintain a constant pace indefinitely.</a:t>
            </a:r>
            <a:endParaRPr lang="nl-NL" dirty="0"/>
          </a:p>
        </p:txBody>
      </p:sp>
    </p:spTree>
    <p:extLst>
      <p:ext uri="{BB962C8B-B14F-4D97-AF65-F5344CB8AC3E}">
        <p14:creationId xmlns:p14="http://schemas.microsoft.com/office/powerpoint/2010/main" val="2776646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CEB2A963-0847-DF2B-0369-F1C9A7B0107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959726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890B5-0431-0062-B111-01C2DCB34A71}"/>
              </a:ext>
            </a:extLst>
          </p:cNvPr>
          <p:cNvSpPr>
            <a:spLocks noGrp="1"/>
          </p:cNvSpPr>
          <p:nvPr>
            <p:ph type="body" sz="quarter" idx="12"/>
          </p:nvPr>
        </p:nvSpPr>
        <p:spPr/>
        <p:txBody>
          <a:bodyPr/>
          <a:lstStyle/>
          <a:p>
            <a:r>
              <a:rPr lang="en-US" dirty="0"/>
              <a:t>Continuous attention to technical excellence and good design enhances agility.</a:t>
            </a:r>
            <a:endParaRPr lang="nl-NL" dirty="0"/>
          </a:p>
        </p:txBody>
      </p:sp>
    </p:spTree>
    <p:extLst>
      <p:ext uri="{BB962C8B-B14F-4D97-AF65-F5344CB8AC3E}">
        <p14:creationId xmlns:p14="http://schemas.microsoft.com/office/powerpoint/2010/main" val="3958715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19E0B66E-2C5A-6654-9233-8A291DD9E69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426999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CEB2A963-0847-DF2B-0369-F1C9A7B0107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333107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890B5-0431-0062-B111-01C2DCB34A71}"/>
              </a:ext>
            </a:extLst>
          </p:cNvPr>
          <p:cNvSpPr>
            <a:spLocks noGrp="1"/>
          </p:cNvSpPr>
          <p:nvPr>
            <p:ph type="body" sz="quarter" idx="12"/>
          </p:nvPr>
        </p:nvSpPr>
        <p:spPr/>
        <p:txBody>
          <a:bodyPr/>
          <a:lstStyle/>
          <a:p>
            <a:r>
              <a:rPr lang="en-US" dirty="0"/>
              <a:t>Simplicity - the art of maximizing the amount of work not done - is essential.</a:t>
            </a:r>
            <a:endParaRPr lang="nl-NL" dirty="0"/>
          </a:p>
        </p:txBody>
      </p:sp>
    </p:spTree>
    <p:extLst>
      <p:ext uri="{BB962C8B-B14F-4D97-AF65-F5344CB8AC3E}">
        <p14:creationId xmlns:p14="http://schemas.microsoft.com/office/powerpoint/2010/main" val="3275262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CEB2A963-0847-DF2B-0369-F1C9A7B0107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426030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890B5-0431-0062-B111-01C2DCB34A71}"/>
              </a:ext>
            </a:extLst>
          </p:cNvPr>
          <p:cNvSpPr>
            <a:spLocks noGrp="1"/>
          </p:cNvSpPr>
          <p:nvPr>
            <p:ph type="body" sz="quarter" idx="12"/>
          </p:nvPr>
        </p:nvSpPr>
        <p:spPr/>
        <p:txBody>
          <a:bodyPr/>
          <a:lstStyle/>
          <a:p>
            <a:r>
              <a:rPr lang="en-US" dirty="0"/>
              <a:t>The best architectures, requirements and designs emerge from self-organizing teams.</a:t>
            </a:r>
            <a:endParaRPr lang="nl-NL" dirty="0"/>
          </a:p>
        </p:txBody>
      </p:sp>
    </p:spTree>
    <p:extLst>
      <p:ext uri="{BB962C8B-B14F-4D97-AF65-F5344CB8AC3E}">
        <p14:creationId xmlns:p14="http://schemas.microsoft.com/office/powerpoint/2010/main" val="1961390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CEB2A963-0847-DF2B-0369-F1C9A7B0107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530389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890B5-0431-0062-B111-01C2DCB34A71}"/>
              </a:ext>
            </a:extLst>
          </p:cNvPr>
          <p:cNvSpPr>
            <a:spLocks noGrp="1"/>
          </p:cNvSpPr>
          <p:nvPr>
            <p:ph type="body" sz="quarter" idx="12"/>
          </p:nvPr>
        </p:nvSpPr>
        <p:spPr/>
        <p:txBody>
          <a:bodyPr/>
          <a:lstStyle/>
          <a:p>
            <a:r>
              <a:rPr lang="en-US" dirty="0"/>
              <a:t>At regular intervals,  the team reflects on how to become more effective, then tunes and adjusts its behavior accordingly.</a:t>
            </a:r>
            <a:endParaRPr lang="nl-NL" dirty="0"/>
          </a:p>
        </p:txBody>
      </p:sp>
    </p:spTree>
    <p:extLst>
      <p:ext uri="{BB962C8B-B14F-4D97-AF65-F5344CB8AC3E}">
        <p14:creationId xmlns:p14="http://schemas.microsoft.com/office/powerpoint/2010/main" val="137810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CEB2A963-0847-DF2B-0369-F1C9A7B0107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21806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890B5-0431-0062-B111-01C2DCB34A71}"/>
              </a:ext>
            </a:extLst>
          </p:cNvPr>
          <p:cNvSpPr>
            <a:spLocks noGrp="1"/>
          </p:cNvSpPr>
          <p:nvPr>
            <p:ph type="body" sz="quarter" idx="12"/>
          </p:nvPr>
        </p:nvSpPr>
        <p:spPr/>
        <p:txBody>
          <a:bodyPr/>
          <a:lstStyle/>
          <a:p>
            <a:r>
              <a:rPr lang="en-US" dirty="0"/>
              <a:t>Our highest priority is to satisfy the customer through early and continuous delivery of valuable software.</a:t>
            </a:r>
            <a:endParaRPr lang="nl-NL" dirty="0"/>
          </a:p>
        </p:txBody>
      </p:sp>
    </p:spTree>
    <p:extLst>
      <p:ext uri="{BB962C8B-B14F-4D97-AF65-F5344CB8AC3E}">
        <p14:creationId xmlns:p14="http://schemas.microsoft.com/office/powerpoint/2010/main" val="12615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CEB2A963-0847-DF2B-0369-F1C9A7B0107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01528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890B5-0431-0062-B111-01C2DCB34A71}"/>
              </a:ext>
            </a:extLst>
          </p:cNvPr>
          <p:cNvSpPr>
            <a:spLocks noGrp="1"/>
          </p:cNvSpPr>
          <p:nvPr>
            <p:ph type="body" sz="quarter" idx="12"/>
          </p:nvPr>
        </p:nvSpPr>
        <p:spPr/>
        <p:txBody>
          <a:bodyPr/>
          <a:lstStyle/>
          <a:p>
            <a:r>
              <a:rPr lang="en-US" dirty="0"/>
              <a:t>Welcome changing requirements, even late in development. Agile processes harness change for the customer's competitive advantage.</a:t>
            </a:r>
            <a:endParaRPr lang="nl-NL" dirty="0"/>
          </a:p>
        </p:txBody>
      </p:sp>
    </p:spTree>
    <p:extLst>
      <p:ext uri="{BB962C8B-B14F-4D97-AF65-F5344CB8AC3E}">
        <p14:creationId xmlns:p14="http://schemas.microsoft.com/office/powerpoint/2010/main" val="145274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CEB2A963-0847-DF2B-0369-F1C9A7B0107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54337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890B5-0431-0062-B111-01C2DCB34A71}"/>
              </a:ext>
            </a:extLst>
          </p:cNvPr>
          <p:cNvSpPr>
            <a:spLocks noGrp="1"/>
          </p:cNvSpPr>
          <p:nvPr>
            <p:ph type="body" sz="quarter" idx="12"/>
          </p:nvPr>
        </p:nvSpPr>
        <p:spPr/>
        <p:txBody>
          <a:bodyPr/>
          <a:lstStyle/>
          <a:p>
            <a:r>
              <a:rPr lang="en-US" dirty="0"/>
              <a:t>Deliver working software frequently, from a couple of weeks to a couple of months, with a preference to the shorter timescale.</a:t>
            </a:r>
            <a:endParaRPr lang="nl-NL" dirty="0"/>
          </a:p>
        </p:txBody>
      </p:sp>
    </p:spTree>
    <p:extLst>
      <p:ext uri="{BB962C8B-B14F-4D97-AF65-F5344CB8AC3E}">
        <p14:creationId xmlns:p14="http://schemas.microsoft.com/office/powerpoint/2010/main" val="372119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CEB2A963-0847-DF2B-0369-F1C9A7B0107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75042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890B5-0431-0062-B111-01C2DCB34A71}"/>
              </a:ext>
            </a:extLst>
          </p:cNvPr>
          <p:cNvSpPr>
            <a:spLocks noGrp="1"/>
          </p:cNvSpPr>
          <p:nvPr>
            <p:ph type="body" sz="quarter" idx="12"/>
          </p:nvPr>
        </p:nvSpPr>
        <p:spPr/>
        <p:txBody>
          <a:bodyPr/>
          <a:lstStyle/>
          <a:p>
            <a:r>
              <a:rPr lang="en-US" dirty="0"/>
              <a:t>Business people and developers must work together daily throughout the project.</a:t>
            </a:r>
            <a:endParaRPr lang="nl-NL" dirty="0"/>
          </a:p>
        </p:txBody>
      </p:sp>
    </p:spTree>
    <p:extLst>
      <p:ext uri="{BB962C8B-B14F-4D97-AF65-F5344CB8AC3E}">
        <p14:creationId xmlns:p14="http://schemas.microsoft.com/office/powerpoint/2010/main" val="2386443044"/>
      </p:ext>
    </p:extLst>
  </p:cSld>
  <p:clrMapOvr>
    <a:masterClrMapping/>
  </p:clrMapOvr>
</p:sld>
</file>

<file path=ppt/theme/theme1.xml><?xml version="1.0" encoding="utf-8"?>
<a:theme xmlns:a="http://schemas.openxmlformats.org/drawingml/2006/main" name="SF Games PPT Theme A5 v2.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4" id="{BD9FB36D-0057-B944-B950-EF115CF840C4}" vid="{FC20C013-F514-F34C-8C21-627BD2DE82C0}"/>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20</TotalTime>
  <Words>233</Words>
  <Application>Microsoft Macintosh PowerPoint</Application>
  <PresentationFormat>Aangepast</PresentationFormat>
  <Paragraphs>25</Paragraphs>
  <Slides>26</Slides>
  <Notes>0</Notes>
  <HiddenSlides>0</HiddenSlides>
  <MMClips>0</MMClips>
  <ScaleCrop>false</ScaleCrop>
  <HeadingPairs>
    <vt:vector size="6" baseType="variant">
      <vt:variant>
        <vt:lpstr>Gebruikte lettertypen</vt:lpstr>
      </vt:variant>
      <vt:variant>
        <vt:i4>6</vt:i4>
      </vt:variant>
      <vt:variant>
        <vt:lpstr>Thema</vt:lpstr>
      </vt:variant>
      <vt:variant>
        <vt:i4>4</vt:i4>
      </vt:variant>
      <vt:variant>
        <vt:lpstr>Diatitels</vt:lpstr>
      </vt:variant>
      <vt:variant>
        <vt:i4>26</vt:i4>
      </vt:variant>
    </vt:vector>
  </HeadingPairs>
  <TitlesOfParts>
    <vt:vector size="36" baseType="lpstr">
      <vt:lpstr>American Captain</vt:lpstr>
      <vt:lpstr>Arial</vt:lpstr>
      <vt:lpstr>Calibri</vt:lpstr>
      <vt:lpstr>Marvel</vt:lpstr>
      <vt:lpstr>Ubuntu</vt:lpstr>
      <vt:lpstr>Ubuntu Light</vt:lpstr>
      <vt:lpstr>SF Games PPT Theme A5 v2.4</vt:lpstr>
      <vt:lpstr>SF 2023 split</vt:lpstr>
      <vt:lpstr>SF 2023 Full Background</vt:lpstr>
      <vt:lpstr>SF 2023 Full Background w/ name game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2</cp:revision>
  <dcterms:created xsi:type="dcterms:W3CDTF">2023-07-28T14:05:17Z</dcterms:created>
  <dcterms:modified xsi:type="dcterms:W3CDTF">2023-07-28T14:25:28Z</dcterms:modified>
</cp:coreProperties>
</file>