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slideLayouts/slideLayout16.xml" ContentType="application/vnd.openxmlformats-officedocument.presentationml.slideLayout+xml"/>
  <Override PartName="/ppt/theme/theme3.xml" ContentType="application/vnd.openxmlformats-officedocument.theme+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5" r:id="rId1"/>
    <p:sldMasterId id="2147483751" r:id="rId2"/>
    <p:sldMasterId id="2147483731" r:id="rId3"/>
    <p:sldMasterId id="2147483733" r:id="rId4"/>
  </p:sldMasterIdLst>
  <p:notesMasterIdLst>
    <p:notesMasterId r:id="rId13"/>
  </p:notesMasterIdLst>
  <p:sldIdLst>
    <p:sldId id="256" r:id="rId5"/>
    <p:sldId id="257" r:id="rId6"/>
    <p:sldId id="258" r:id="rId7"/>
    <p:sldId id="259" r:id="rId8"/>
    <p:sldId id="260" r:id="rId9"/>
    <p:sldId id="261" r:id="rId10"/>
    <p:sldId id="262" r:id="rId11"/>
    <p:sldId id="263" r:id="rId12"/>
  </p:sldIdLst>
  <p:sldSz cx="7775575" cy="5543550"/>
  <p:notesSz cx="9144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1611"/>
    <p:restoredTop sz="96143"/>
  </p:normalViewPr>
  <p:slideViewPr>
    <p:cSldViewPr snapToGrid="0">
      <p:cViewPr varScale="1">
        <p:scale>
          <a:sx n="151" d="100"/>
          <a:sy n="151" d="100"/>
        </p:scale>
        <p:origin x="1408"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3" Type="http://schemas.openxmlformats.org/officeDocument/2006/relationships/slideMaster" Target="slideMasters/slideMaster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BE5D5AFC-9981-8A48-AFC1-53D7A391E2B4}" type="datetimeFigureOut">
              <a:rPr lang="nl-NL" smtClean="0"/>
              <a:t>08-02-2023</a:t>
            </a:fld>
            <a:endParaRPr lang="nl-NL"/>
          </a:p>
        </p:txBody>
      </p:sp>
      <p:sp>
        <p:nvSpPr>
          <p:cNvPr id="4" name="Tijdelijke aanduiding voor dia-afbeelding 3"/>
          <p:cNvSpPr>
            <a:spLocks noGrp="1" noRot="1" noChangeAspect="1"/>
          </p:cNvSpPr>
          <p:nvPr>
            <p:ph type="sldImg" idx="2"/>
          </p:nvPr>
        </p:nvSpPr>
        <p:spPr>
          <a:xfrm>
            <a:off x="2947988" y="857250"/>
            <a:ext cx="3248025" cy="2314575"/>
          </a:xfrm>
          <a:prstGeom prst="rect">
            <a:avLst/>
          </a:prstGeom>
          <a:noFill/>
          <a:ln w="12700">
            <a:solidFill>
              <a:prstClr val="black"/>
            </a:solidFill>
          </a:ln>
        </p:spPr>
        <p:txBody>
          <a:bodyPr vert="horz" lIns="91440" tIns="45720" rIns="91440" bIns="45720" rtlCol="0" anchor="ctr"/>
          <a:lstStyle/>
          <a:p>
            <a:endParaRPr lang="nl-NL"/>
          </a:p>
        </p:txBody>
      </p:sp>
      <p:sp>
        <p:nvSpPr>
          <p:cNvPr id="5" name="Tijdelijke aanduiding voor notities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6" name="Tijdelijke aanduiding voor voettekst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nl-NL"/>
          </a:p>
        </p:txBody>
      </p:sp>
      <p:sp>
        <p:nvSpPr>
          <p:cNvPr id="7" name="Tijdelijke aanduiding voor dianummer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8478688E-1565-7441-85B8-6DAA13B28914}" type="slidenum">
              <a:rPr lang="nl-NL" smtClean="0"/>
              <a:t>‹nr.›</a:t>
            </a:fld>
            <a:endParaRPr lang="nl-NL"/>
          </a:p>
        </p:txBody>
      </p:sp>
    </p:spTree>
    <p:extLst>
      <p:ext uri="{BB962C8B-B14F-4D97-AF65-F5344CB8AC3E}">
        <p14:creationId xmlns:p14="http://schemas.microsoft.com/office/powerpoint/2010/main" val="6256447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Bordered Name Game Card 2">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A5D2426B-2755-719C-B9D1-5A4D07AC6BB7}"/>
              </a:ext>
            </a:extLst>
          </p:cNvPr>
          <p:cNvSpPr/>
          <p:nvPr/>
        </p:nvSpPr>
        <p:spPr>
          <a:xfrm>
            <a:off x="750944" y="2018304"/>
            <a:ext cx="3485496" cy="1209274"/>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5" name="Rectangle 4">
            <a:extLst>
              <a:ext uri="{FF2B5EF4-FFF2-40B4-BE49-F238E27FC236}">
                <a16:creationId xmlns:a16="http://schemas.microsoft.com/office/drawing/2014/main" id="{E8FBCAE6-FE23-1D5D-7F44-512463D5A6B1}"/>
              </a:ext>
            </a:extLst>
          </p:cNvPr>
          <p:cNvSpPr/>
          <p:nvPr/>
        </p:nvSpPr>
        <p:spPr>
          <a:xfrm>
            <a:off x="750944" y="728522"/>
            <a:ext cx="3136843" cy="1209273"/>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pic>
        <p:nvPicPr>
          <p:cNvPr id="18" name="Picture 17" descr="A picture containing food, drawing&#10;&#10;Description automatically generated">
            <a:extLst>
              <a:ext uri="{FF2B5EF4-FFF2-40B4-BE49-F238E27FC236}">
                <a16:creationId xmlns:a16="http://schemas.microsoft.com/office/drawing/2014/main" id="{556B4EFA-19EB-4EC3-891E-E2000952E6A6}"/>
              </a:ext>
            </a:extLst>
          </p:cNvPr>
          <p:cNvPicPr>
            <a:picLocks noChangeAspect="1"/>
          </p:cNvPicPr>
          <p:nvPr/>
        </p:nvPicPr>
        <p:blipFill>
          <a:blip r:embed="rId2"/>
          <a:stretch>
            <a:fillRect/>
          </a:stretch>
        </p:blipFill>
        <p:spPr>
          <a:xfrm>
            <a:off x="4796501" y="3080041"/>
            <a:ext cx="2767271" cy="2491031"/>
          </a:xfrm>
          <a:prstGeom prst="rect">
            <a:avLst/>
          </a:prstGeom>
        </p:spPr>
      </p:pic>
      <p:pic>
        <p:nvPicPr>
          <p:cNvPr id="3" name="Picture 2" descr="A picture containing text, clipart&#10;&#10;Description automatically generated">
            <a:extLst>
              <a:ext uri="{FF2B5EF4-FFF2-40B4-BE49-F238E27FC236}">
                <a16:creationId xmlns:a16="http://schemas.microsoft.com/office/drawing/2014/main" id="{20127F10-C01A-99B5-4015-937C7F13B099}"/>
              </a:ext>
            </a:extLst>
          </p:cNvPr>
          <p:cNvPicPr>
            <a:picLocks noChangeAspect="1"/>
          </p:cNvPicPr>
          <p:nvPr/>
        </p:nvPicPr>
        <p:blipFill>
          <a:blip r:embed="rId3"/>
          <a:stretch>
            <a:fillRect/>
          </a:stretch>
        </p:blipFill>
        <p:spPr>
          <a:xfrm>
            <a:off x="740418" y="4532197"/>
            <a:ext cx="870770" cy="304769"/>
          </a:xfrm>
          <a:prstGeom prst="rect">
            <a:avLst/>
          </a:prstGeom>
        </p:spPr>
      </p:pic>
      <p:pic>
        <p:nvPicPr>
          <p:cNvPr id="2" name="Picture 1" descr="A picture containing food, drawing&#10;&#10;Description automatically generated">
            <a:extLst>
              <a:ext uri="{FF2B5EF4-FFF2-40B4-BE49-F238E27FC236}">
                <a16:creationId xmlns:a16="http://schemas.microsoft.com/office/drawing/2014/main" id="{1F1268E1-CC0B-E5D6-5468-CD05DCBB7FD7}"/>
              </a:ext>
            </a:extLst>
          </p:cNvPr>
          <p:cNvPicPr>
            <a:picLocks noChangeAspect="1"/>
          </p:cNvPicPr>
          <p:nvPr/>
        </p:nvPicPr>
        <p:blipFill>
          <a:blip r:embed="rId2"/>
          <a:stretch>
            <a:fillRect/>
          </a:stretch>
        </p:blipFill>
        <p:spPr>
          <a:xfrm>
            <a:off x="4796501" y="3080041"/>
            <a:ext cx="2767271" cy="2491031"/>
          </a:xfrm>
          <a:prstGeom prst="rect">
            <a:avLst/>
          </a:prstGeom>
        </p:spPr>
      </p:pic>
      <p:pic>
        <p:nvPicPr>
          <p:cNvPr id="4" name="Picture 3" descr="A picture containing text, clipart&#10;&#10;Description automatically generated">
            <a:extLst>
              <a:ext uri="{FF2B5EF4-FFF2-40B4-BE49-F238E27FC236}">
                <a16:creationId xmlns:a16="http://schemas.microsoft.com/office/drawing/2014/main" id="{44824665-FEDC-5D64-F52D-6989375DFB86}"/>
              </a:ext>
            </a:extLst>
          </p:cNvPr>
          <p:cNvPicPr>
            <a:picLocks noChangeAspect="1"/>
          </p:cNvPicPr>
          <p:nvPr/>
        </p:nvPicPr>
        <p:blipFill>
          <a:blip r:embed="rId3"/>
          <a:stretch>
            <a:fillRect/>
          </a:stretch>
        </p:blipFill>
        <p:spPr>
          <a:xfrm>
            <a:off x="740418" y="4532197"/>
            <a:ext cx="870770" cy="304769"/>
          </a:xfrm>
          <a:prstGeom prst="rect">
            <a:avLst/>
          </a:prstGeom>
        </p:spPr>
      </p:pic>
      <p:sp>
        <p:nvSpPr>
          <p:cNvPr id="14" name="TextBox 13">
            <a:extLst>
              <a:ext uri="{FF2B5EF4-FFF2-40B4-BE49-F238E27FC236}">
                <a16:creationId xmlns:a16="http://schemas.microsoft.com/office/drawing/2014/main" id="{B45A800E-3727-C13F-7DDE-B0649F600C6C}"/>
              </a:ext>
            </a:extLst>
          </p:cNvPr>
          <p:cNvSpPr txBox="1"/>
          <p:nvPr/>
        </p:nvSpPr>
        <p:spPr>
          <a:xfrm>
            <a:off x="670095" y="605065"/>
            <a:ext cx="6030852" cy="2816034"/>
          </a:xfrm>
          <a:prstGeom prst="rect">
            <a:avLst/>
          </a:prstGeom>
          <a:noFill/>
        </p:spPr>
        <p:txBody>
          <a:bodyPr wrap="square" lIns="251999" tIns="151200" rIns="72000" bIns="46800" rtlCol="0">
            <a:spAutoFit/>
          </a:bodyPr>
          <a:lstStyle/>
          <a:p>
            <a:pPr>
              <a:lnSpc>
                <a:spcPts val="10200"/>
              </a:lnSpc>
            </a:pPr>
            <a:r>
              <a:rPr lang="nl-NL" sz="9600" dirty="0" err="1">
                <a:solidFill>
                  <a:schemeClr val="bg1"/>
                </a:solidFill>
                <a:latin typeface="American Captain" pitchFamily="2" charset="77"/>
              </a:rPr>
              <a:t>bigger</a:t>
            </a:r>
            <a:endParaRPr lang="en-NL" sz="9600" dirty="0">
              <a:solidFill>
                <a:schemeClr val="bg1"/>
              </a:solidFill>
              <a:latin typeface="American Captain" pitchFamily="2" charset="77"/>
            </a:endParaRPr>
          </a:p>
          <a:p>
            <a:pPr>
              <a:lnSpc>
                <a:spcPts val="10200"/>
              </a:lnSpc>
            </a:pPr>
            <a:r>
              <a:rPr lang="nl-NL" sz="9600" dirty="0">
                <a:solidFill>
                  <a:schemeClr val="bg1"/>
                </a:solidFill>
                <a:latin typeface="American Captain" pitchFamily="2" charset="77"/>
              </a:rPr>
              <a:t>picture</a:t>
            </a:r>
            <a:endParaRPr lang="en-NL" sz="9600" dirty="0">
              <a:solidFill>
                <a:schemeClr val="bg1"/>
              </a:solidFill>
              <a:latin typeface="American Captain" pitchFamily="2" charset="77"/>
            </a:endParaRPr>
          </a:p>
        </p:txBody>
      </p:sp>
    </p:spTree>
    <p:extLst>
      <p:ext uri="{BB962C8B-B14F-4D97-AF65-F5344CB8AC3E}">
        <p14:creationId xmlns:p14="http://schemas.microsoft.com/office/powerpoint/2010/main" val="2350041464"/>
      </p:ext>
    </p:extLst>
  </p:cSld>
  <p:clrMapOvr>
    <a:masterClrMapping/>
  </p:clrMapOvr>
  <p:extLst>
    <p:ext uri="{DCECCB84-F9BA-43D5-87BE-67443E8EF086}">
      <p15:sldGuideLst xmlns:p15="http://schemas.microsoft.com/office/powerpoint/2012/main">
        <p15:guide id="1" pos="2449">
          <p15:clr>
            <a:srgbClr val="FBAE40"/>
          </p15:clr>
        </p15:guide>
        <p15:guide id="2" pos="476">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ordered Title Card Circles">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862D1AC1-27FE-2010-F645-D8A6C34BEF54}"/>
              </a:ext>
            </a:extLst>
          </p:cNvPr>
          <p:cNvGrpSpPr/>
          <p:nvPr/>
        </p:nvGrpSpPr>
        <p:grpSpPr>
          <a:xfrm>
            <a:off x="-206239" y="759388"/>
            <a:ext cx="467777" cy="3969283"/>
            <a:chOff x="-223173" y="759388"/>
            <a:chExt cx="467777" cy="3969283"/>
          </a:xfrm>
        </p:grpSpPr>
        <p:sp>
          <p:nvSpPr>
            <p:cNvPr id="6" name="Oval 5">
              <a:extLst>
                <a:ext uri="{FF2B5EF4-FFF2-40B4-BE49-F238E27FC236}">
                  <a16:creationId xmlns:a16="http://schemas.microsoft.com/office/drawing/2014/main" id="{D9223210-CDC6-2A1E-25E4-F64B463E9F49}"/>
                </a:ext>
              </a:extLst>
            </p:cNvPr>
            <p:cNvSpPr/>
            <p:nvPr/>
          </p:nvSpPr>
          <p:spPr>
            <a:xfrm>
              <a:off x="-223173" y="759388"/>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7" name="Oval 6">
              <a:extLst>
                <a:ext uri="{FF2B5EF4-FFF2-40B4-BE49-F238E27FC236}">
                  <a16:creationId xmlns:a16="http://schemas.microsoft.com/office/drawing/2014/main" id="{FF2CB8F9-BD1E-FD42-35E6-8CDBE392E5F6}"/>
                </a:ext>
              </a:extLst>
            </p:cNvPr>
            <p:cNvSpPr/>
            <p:nvPr/>
          </p:nvSpPr>
          <p:spPr>
            <a:xfrm>
              <a:off x="-223173" y="1346545"/>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8" name="Oval 7">
              <a:extLst>
                <a:ext uri="{FF2B5EF4-FFF2-40B4-BE49-F238E27FC236}">
                  <a16:creationId xmlns:a16="http://schemas.microsoft.com/office/drawing/2014/main" id="{FC320A38-5C7B-1D37-9AD8-D193CB1084AD}"/>
                </a:ext>
              </a:extLst>
            </p:cNvPr>
            <p:cNvSpPr/>
            <p:nvPr/>
          </p:nvSpPr>
          <p:spPr>
            <a:xfrm>
              <a:off x="-210581" y="1933701"/>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9" name="Oval 8">
              <a:extLst>
                <a:ext uri="{FF2B5EF4-FFF2-40B4-BE49-F238E27FC236}">
                  <a16:creationId xmlns:a16="http://schemas.microsoft.com/office/drawing/2014/main" id="{96CBF34A-464E-13C3-9974-42EB69EC863F}"/>
                </a:ext>
              </a:extLst>
            </p:cNvPr>
            <p:cNvSpPr/>
            <p:nvPr/>
          </p:nvSpPr>
          <p:spPr>
            <a:xfrm>
              <a:off x="-201742" y="2520857"/>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0" name="Oval 9">
              <a:extLst>
                <a:ext uri="{FF2B5EF4-FFF2-40B4-BE49-F238E27FC236}">
                  <a16:creationId xmlns:a16="http://schemas.microsoft.com/office/drawing/2014/main" id="{5C3C8325-D899-EDD7-A8BD-947B8B24BBA8}"/>
                </a:ext>
              </a:extLst>
            </p:cNvPr>
            <p:cNvSpPr/>
            <p:nvPr/>
          </p:nvSpPr>
          <p:spPr>
            <a:xfrm>
              <a:off x="-201743" y="3108013"/>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1" name="Oval 10">
              <a:extLst>
                <a:ext uri="{FF2B5EF4-FFF2-40B4-BE49-F238E27FC236}">
                  <a16:creationId xmlns:a16="http://schemas.microsoft.com/office/drawing/2014/main" id="{38722114-D653-DC26-7DAE-A8FB82C7978F}"/>
                </a:ext>
              </a:extLst>
            </p:cNvPr>
            <p:cNvSpPr/>
            <p:nvPr/>
          </p:nvSpPr>
          <p:spPr>
            <a:xfrm>
              <a:off x="-201743" y="3695170"/>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2" name="Oval 11">
              <a:extLst>
                <a:ext uri="{FF2B5EF4-FFF2-40B4-BE49-F238E27FC236}">
                  <a16:creationId xmlns:a16="http://schemas.microsoft.com/office/drawing/2014/main" id="{1AC61B78-F449-C925-3546-A1B34B23F8DD}"/>
                </a:ext>
              </a:extLst>
            </p:cNvPr>
            <p:cNvSpPr/>
            <p:nvPr/>
          </p:nvSpPr>
          <p:spPr>
            <a:xfrm>
              <a:off x="-201743" y="4282326"/>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grpSp>
        <p:nvGrpSpPr>
          <p:cNvPr id="13" name="Group 12">
            <a:extLst>
              <a:ext uri="{FF2B5EF4-FFF2-40B4-BE49-F238E27FC236}">
                <a16:creationId xmlns:a16="http://schemas.microsoft.com/office/drawing/2014/main" id="{C08AB430-285E-06A3-1B84-8BC6AFAAC278}"/>
              </a:ext>
            </a:extLst>
          </p:cNvPr>
          <p:cNvGrpSpPr/>
          <p:nvPr/>
        </p:nvGrpSpPr>
        <p:grpSpPr>
          <a:xfrm>
            <a:off x="7524752" y="787133"/>
            <a:ext cx="467777" cy="3969283"/>
            <a:chOff x="-223173" y="759388"/>
            <a:chExt cx="467777" cy="3969283"/>
          </a:xfrm>
        </p:grpSpPr>
        <p:sp>
          <p:nvSpPr>
            <p:cNvPr id="14" name="Oval 13">
              <a:extLst>
                <a:ext uri="{FF2B5EF4-FFF2-40B4-BE49-F238E27FC236}">
                  <a16:creationId xmlns:a16="http://schemas.microsoft.com/office/drawing/2014/main" id="{FF92835C-2A27-77D9-F093-70DFA1359E50}"/>
                </a:ext>
              </a:extLst>
            </p:cNvPr>
            <p:cNvSpPr/>
            <p:nvPr/>
          </p:nvSpPr>
          <p:spPr>
            <a:xfrm>
              <a:off x="-223173" y="759388"/>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5" name="Oval 14">
              <a:extLst>
                <a:ext uri="{FF2B5EF4-FFF2-40B4-BE49-F238E27FC236}">
                  <a16:creationId xmlns:a16="http://schemas.microsoft.com/office/drawing/2014/main" id="{E7092B30-E7AA-D312-0199-BDCA540FDEC4}"/>
                </a:ext>
              </a:extLst>
            </p:cNvPr>
            <p:cNvSpPr/>
            <p:nvPr/>
          </p:nvSpPr>
          <p:spPr>
            <a:xfrm>
              <a:off x="-223173" y="1346545"/>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6" name="Oval 15">
              <a:extLst>
                <a:ext uri="{FF2B5EF4-FFF2-40B4-BE49-F238E27FC236}">
                  <a16:creationId xmlns:a16="http://schemas.microsoft.com/office/drawing/2014/main" id="{DFD6FEAB-AE72-B4D1-9774-1EDA925B35DE}"/>
                </a:ext>
              </a:extLst>
            </p:cNvPr>
            <p:cNvSpPr/>
            <p:nvPr/>
          </p:nvSpPr>
          <p:spPr>
            <a:xfrm>
              <a:off x="-210581" y="1933701"/>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7" name="Oval 16">
              <a:extLst>
                <a:ext uri="{FF2B5EF4-FFF2-40B4-BE49-F238E27FC236}">
                  <a16:creationId xmlns:a16="http://schemas.microsoft.com/office/drawing/2014/main" id="{9F171CDC-C8D8-9B2F-E918-9AD543AC9CA7}"/>
                </a:ext>
              </a:extLst>
            </p:cNvPr>
            <p:cNvSpPr/>
            <p:nvPr/>
          </p:nvSpPr>
          <p:spPr>
            <a:xfrm>
              <a:off x="-201742" y="2520857"/>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8" name="Oval 17">
              <a:extLst>
                <a:ext uri="{FF2B5EF4-FFF2-40B4-BE49-F238E27FC236}">
                  <a16:creationId xmlns:a16="http://schemas.microsoft.com/office/drawing/2014/main" id="{D64FC999-98B3-E3DC-3FBB-9BD47D95E87D}"/>
                </a:ext>
              </a:extLst>
            </p:cNvPr>
            <p:cNvSpPr/>
            <p:nvPr/>
          </p:nvSpPr>
          <p:spPr>
            <a:xfrm>
              <a:off x="-201743" y="3108013"/>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9" name="Oval 18">
              <a:extLst>
                <a:ext uri="{FF2B5EF4-FFF2-40B4-BE49-F238E27FC236}">
                  <a16:creationId xmlns:a16="http://schemas.microsoft.com/office/drawing/2014/main" id="{6EC3659D-191A-91FA-C180-9FDAECC009BF}"/>
                </a:ext>
              </a:extLst>
            </p:cNvPr>
            <p:cNvSpPr/>
            <p:nvPr/>
          </p:nvSpPr>
          <p:spPr>
            <a:xfrm>
              <a:off x="-201743" y="3695170"/>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0" name="Oval 19">
              <a:extLst>
                <a:ext uri="{FF2B5EF4-FFF2-40B4-BE49-F238E27FC236}">
                  <a16:creationId xmlns:a16="http://schemas.microsoft.com/office/drawing/2014/main" id="{F77C22EA-226D-7266-F96E-D3C80948A222}"/>
                </a:ext>
              </a:extLst>
            </p:cNvPr>
            <p:cNvSpPr/>
            <p:nvPr/>
          </p:nvSpPr>
          <p:spPr>
            <a:xfrm>
              <a:off x="-201743" y="4282326"/>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sp>
        <p:nvSpPr>
          <p:cNvPr id="21" name="Text Placeholder 22">
            <a:extLst>
              <a:ext uri="{FF2B5EF4-FFF2-40B4-BE49-F238E27FC236}">
                <a16:creationId xmlns:a16="http://schemas.microsoft.com/office/drawing/2014/main" id="{3FFC277E-B53B-969F-6CEC-2BDE32AF8175}"/>
              </a:ext>
            </a:extLst>
          </p:cNvPr>
          <p:cNvSpPr>
            <a:spLocks noGrp="1"/>
          </p:cNvSpPr>
          <p:nvPr>
            <p:ph type="body" sz="quarter" idx="13" hasCustomPrompt="1"/>
          </p:nvPr>
        </p:nvSpPr>
        <p:spPr>
          <a:xfrm>
            <a:off x="627063" y="617538"/>
            <a:ext cx="6535737" cy="4335462"/>
          </a:xfrm>
          <a:prstGeom prst="rect">
            <a:avLst/>
          </a:prstGeom>
        </p:spPr>
        <p:txBody>
          <a:bodyPr tIns="144000" anchor="ctr"/>
          <a:lstStyle>
            <a:lvl1pPr marL="0" indent="0" algn="ctr">
              <a:buNone/>
              <a:defRPr sz="8200">
                <a:latin typeface="American Captain" pitchFamily="2" charset="77"/>
              </a:defRPr>
            </a:lvl1pPr>
          </a:lstStyle>
          <a:p>
            <a:pPr lvl="0"/>
            <a:r>
              <a:rPr lang="en-NL" dirty="0"/>
              <a:t>CARD TITLE</a:t>
            </a:r>
          </a:p>
        </p:txBody>
      </p:sp>
      <p:grpSp>
        <p:nvGrpSpPr>
          <p:cNvPr id="3" name="Group 2">
            <a:extLst>
              <a:ext uri="{FF2B5EF4-FFF2-40B4-BE49-F238E27FC236}">
                <a16:creationId xmlns:a16="http://schemas.microsoft.com/office/drawing/2014/main" id="{182C473E-EE1A-4EA4-8F39-26D733C3B28F}"/>
              </a:ext>
            </a:extLst>
          </p:cNvPr>
          <p:cNvGrpSpPr/>
          <p:nvPr/>
        </p:nvGrpSpPr>
        <p:grpSpPr>
          <a:xfrm>
            <a:off x="-206239" y="759388"/>
            <a:ext cx="467777" cy="3969283"/>
            <a:chOff x="-223173" y="759388"/>
            <a:chExt cx="467777" cy="3969283"/>
          </a:xfrm>
        </p:grpSpPr>
        <p:sp>
          <p:nvSpPr>
            <p:cNvPr id="4" name="Oval 3">
              <a:extLst>
                <a:ext uri="{FF2B5EF4-FFF2-40B4-BE49-F238E27FC236}">
                  <a16:creationId xmlns:a16="http://schemas.microsoft.com/office/drawing/2014/main" id="{53F7F88D-7897-E1EC-7F64-AE2676980DC4}"/>
                </a:ext>
              </a:extLst>
            </p:cNvPr>
            <p:cNvSpPr/>
            <p:nvPr/>
          </p:nvSpPr>
          <p:spPr>
            <a:xfrm>
              <a:off x="-223173" y="759388"/>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5" name="Oval 4">
              <a:extLst>
                <a:ext uri="{FF2B5EF4-FFF2-40B4-BE49-F238E27FC236}">
                  <a16:creationId xmlns:a16="http://schemas.microsoft.com/office/drawing/2014/main" id="{986D3A83-6327-1113-B76F-89A5F06B6106}"/>
                </a:ext>
              </a:extLst>
            </p:cNvPr>
            <p:cNvSpPr/>
            <p:nvPr/>
          </p:nvSpPr>
          <p:spPr>
            <a:xfrm>
              <a:off x="-223173" y="1346545"/>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2" name="Oval 21">
              <a:extLst>
                <a:ext uri="{FF2B5EF4-FFF2-40B4-BE49-F238E27FC236}">
                  <a16:creationId xmlns:a16="http://schemas.microsoft.com/office/drawing/2014/main" id="{EEFB9605-1F29-6BCD-DAED-81DE27C1DF63}"/>
                </a:ext>
              </a:extLst>
            </p:cNvPr>
            <p:cNvSpPr/>
            <p:nvPr/>
          </p:nvSpPr>
          <p:spPr>
            <a:xfrm>
              <a:off x="-210581" y="1933701"/>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3" name="Oval 22">
              <a:extLst>
                <a:ext uri="{FF2B5EF4-FFF2-40B4-BE49-F238E27FC236}">
                  <a16:creationId xmlns:a16="http://schemas.microsoft.com/office/drawing/2014/main" id="{BD1ACDA6-E2B9-040D-D784-BBC71CA71EEA}"/>
                </a:ext>
              </a:extLst>
            </p:cNvPr>
            <p:cNvSpPr/>
            <p:nvPr/>
          </p:nvSpPr>
          <p:spPr>
            <a:xfrm>
              <a:off x="-201742" y="2520857"/>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4" name="Oval 23">
              <a:extLst>
                <a:ext uri="{FF2B5EF4-FFF2-40B4-BE49-F238E27FC236}">
                  <a16:creationId xmlns:a16="http://schemas.microsoft.com/office/drawing/2014/main" id="{77B9AC76-99A3-C652-216C-B5D053AC2ED7}"/>
                </a:ext>
              </a:extLst>
            </p:cNvPr>
            <p:cNvSpPr/>
            <p:nvPr/>
          </p:nvSpPr>
          <p:spPr>
            <a:xfrm>
              <a:off x="-201743" y="3108013"/>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5" name="Oval 24">
              <a:extLst>
                <a:ext uri="{FF2B5EF4-FFF2-40B4-BE49-F238E27FC236}">
                  <a16:creationId xmlns:a16="http://schemas.microsoft.com/office/drawing/2014/main" id="{491FC4BA-0F5E-37E6-B7EB-175E0EFFA063}"/>
                </a:ext>
              </a:extLst>
            </p:cNvPr>
            <p:cNvSpPr/>
            <p:nvPr/>
          </p:nvSpPr>
          <p:spPr>
            <a:xfrm>
              <a:off x="-201743" y="3695170"/>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6" name="Oval 25">
              <a:extLst>
                <a:ext uri="{FF2B5EF4-FFF2-40B4-BE49-F238E27FC236}">
                  <a16:creationId xmlns:a16="http://schemas.microsoft.com/office/drawing/2014/main" id="{376070CA-B7AE-58E7-D79B-87D08E55FBC4}"/>
                </a:ext>
              </a:extLst>
            </p:cNvPr>
            <p:cNvSpPr/>
            <p:nvPr/>
          </p:nvSpPr>
          <p:spPr>
            <a:xfrm>
              <a:off x="-201743" y="4282326"/>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grpSp>
        <p:nvGrpSpPr>
          <p:cNvPr id="27" name="Group 26">
            <a:extLst>
              <a:ext uri="{FF2B5EF4-FFF2-40B4-BE49-F238E27FC236}">
                <a16:creationId xmlns:a16="http://schemas.microsoft.com/office/drawing/2014/main" id="{0B7C29D0-99E2-9F6A-A2EC-B1C11B13D7D9}"/>
              </a:ext>
            </a:extLst>
          </p:cNvPr>
          <p:cNvGrpSpPr/>
          <p:nvPr/>
        </p:nvGrpSpPr>
        <p:grpSpPr>
          <a:xfrm>
            <a:off x="7524752" y="787133"/>
            <a:ext cx="467777" cy="3969283"/>
            <a:chOff x="-223173" y="759388"/>
            <a:chExt cx="467777" cy="3969283"/>
          </a:xfrm>
        </p:grpSpPr>
        <p:sp>
          <p:nvSpPr>
            <p:cNvPr id="28" name="Oval 27">
              <a:extLst>
                <a:ext uri="{FF2B5EF4-FFF2-40B4-BE49-F238E27FC236}">
                  <a16:creationId xmlns:a16="http://schemas.microsoft.com/office/drawing/2014/main" id="{01D8CCDB-A8FA-8031-CED9-F1C93C1F3308}"/>
                </a:ext>
              </a:extLst>
            </p:cNvPr>
            <p:cNvSpPr/>
            <p:nvPr/>
          </p:nvSpPr>
          <p:spPr>
            <a:xfrm>
              <a:off x="-223173" y="759388"/>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9" name="Oval 28">
              <a:extLst>
                <a:ext uri="{FF2B5EF4-FFF2-40B4-BE49-F238E27FC236}">
                  <a16:creationId xmlns:a16="http://schemas.microsoft.com/office/drawing/2014/main" id="{6555CC4E-58A9-347A-D4D1-B6A8D9B3E4A6}"/>
                </a:ext>
              </a:extLst>
            </p:cNvPr>
            <p:cNvSpPr/>
            <p:nvPr/>
          </p:nvSpPr>
          <p:spPr>
            <a:xfrm>
              <a:off x="-223173" y="1346545"/>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0" name="Oval 29">
              <a:extLst>
                <a:ext uri="{FF2B5EF4-FFF2-40B4-BE49-F238E27FC236}">
                  <a16:creationId xmlns:a16="http://schemas.microsoft.com/office/drawing/2014/main" id="{E4D8641D-D908-96AB-A912-961D791D64C4}"/>
                </a:ext>
              </a:extLst>
            </p:cNvPr>
            <p:cNvSpPr/>
            <p:nvPr/>
          </p:nvSpPr>
          <p:spPr>
            <a:xfrm>
              <a:off x="-210581" y="1933701"/>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1" name="Oval 30">
              <a:extLst>
                <a:ext uri="{FF2B5EF4-FFF2-40B4-BE49-F238E27FC236}">
                  <a16:creationId xmlns:a16="http://schemas.microsoft.com/office/drawing/2014/main" id="{7F6AE986-7A5F-3A1A-6BEB-34D18ACC399F}"/>
                </a:ext>
              </a:extLst>
            </p:cNvPr>
            <p:cNvSpPr/>
            <p:nvPr/>
          </p:nvSpPr>
          <p:spPr>
            <a:xfrm>
              <a:off x="-201742" y="2520857"/>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2" name="Oval 31">
              <a:extLst>
                <a:ext uri="{FF2B5EF4-FFF2-40B4-BE49-F238E27FC236}">
                  <a16:creationId xmlns:a16="http://schemas.microsoft.com/office/drawing/2014/main" id="{43A29EB3-3CDA-35CC-DFDB-E80AA153B7CA}"/>
                </a:ext>
              </a:extLst>
            </p:cNvPr>
            <p:cNvSpPr/>
            <p:nvPr/>
          </p:nvSpPr>
          <p:spPr>
            <a:xfrm>
              <a:off x="-201743" y="3108013"/>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3" name="Oval 32">
              <a:extLst>
                <a:ext uri="{FF2B5EF4-FFF2-40B4-BE49-F238E27FC236}">
                  <a16:creationId xmlns:a16="http://schemas.microsoft.com/office/drawing/2014/main" id="{118E709B-7164-1891-3101-F07892C4DD86}"/>
                </a:ext>
              </a:extLst>
            </p:cNvPr>
            <p:cNvSpPr/>
            <p:nvPr/>
          </p:nvSpPr>
          <p:spPr>
            <a:xfrm>
              <a:off x="-201743" y="3695170"/>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4" name="Oval 33">
              <a:extLst>
                <a:ext uri="{FF2B5EF4-FFF2-40B4-BE49-F238E27FC236}">
                  <a16:creationId xmlns:a16="http://schemas.microsoft.com/office/drawing/2014/main" id="{3978FCF8-0312-7DB0-8155-156179208EA7}"/>
                </a:ext>
              </a:extLst>
            </p:cNvPr>
            <p:cNvSpPr/>
            <p:nvPr/>
          </p:nvSpPr>
          <p:spPr>
            <a:xfrm>
              <a:off x="-201743" y="4282326"/>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spTree>
    <p:extLst>
      <p:ext uri="{BB962C8B-B14F-4D97-AF65-F5344CB8AC3E}">
        <p14:creationId xmlns:p14="http://schemas.microsoft.com/office/powerpoint/2010/main" val="346901981"/>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ordered Title Card Squares">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547CDE47-A247-B4D9-6DAE-1A0561CE28D7}"/>
              </a:ext>
            </a:extLst>
          </p:cNvPr>
          <p:cNvGrpSpPr/>
          <p:nvPr/>
        </p:nvGrpSpPr>
        <p:grpSpPr>
          <a:xfrm>
            <a:off x="-214266" y="846908"/>
            <a:ext cx="428531" cy="3849734"/>
            <a:chOff x="-211217" y="823607"/>
            <a:chExt cx="428531" cy="3849734"/>
          </a:xfrm>
        </p:grpSpPr>
        <p:sp>
          <p:nvSpPr>
            <p:cNvPr id="6" name="Rounded Rectangle 5">
              <a:extLst>
                <a:ext uri="{FF2B5EF4-FFF2-40B4-BE49-F238E27FC236}">
                  <a16:creationId xmlns:a16="http://schemas.microsoft.com/office/drawing/2014/main" id="{AEBE7EDF-B153-09AC-7EAF-E22FA54E4732}"/>
                </a:ext>
              </a:extLst>
            </p:cNvPr>
            <p:cNvSpPr/>
            <p:nvPr/>
          </p:nvSpPr>
          <p:spPr>
            <a:xfrm>
              <a:off x="-211217" y="823607"/>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7" name="Rounded Rectangle 6">
              <a:extLst>
                <a:ext uri="{FF2B5EF4-FFF2-40B4-BE49-F238E27FC236}">
                  <a16:creationId xmlns:a16="http://schemas.microsoft.com/office/drawing/2014/main" id="{0E136EA9-427D-FB1F-0AF7-5D099906298D}"/>
                </a:ext>
              </a:extLst>
            </p:cNvPr>
            <p:cNvSpPr/>
            <p:nvPr/>
          </p:nvSpPr>
          <p:spPr>
            <a:xfrm>
              <a:off x="-209163" y="1394816"/>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8" name="Rounded Rectangle 7">
              <a:extLst>
                <a:ext uri="{FF2B5EF4-FFF2-40B4-BE49-F238E27FC236}">
                  <a16:creationId xmlns:a16="http://schemas.microsoft.com/office/drawing/2014/main" id="{731D2881-BB10-5ECA-BDCF-414C13EEC220}"/>
                </a:ext>
              </a:extLst>
            </p:cNvPr>
            <p:cNvSpPr/>
            <p:nvPr/>
          </p:nvSpPr>
          <p:spPr>
            <a:xfrm>
              <a:off x="-211217" y="1966040"/>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9" name="Rounded Rectangle 8">
              <a:extLst>
                <a:ext uri="{FF2B5EF4-FFF2-40B4-BE49-F238E27FC236}">
                  <a16:creationId xmlns:a16="http://schemas.microsoft.com/office/drawing/2014/main" id="{BE8A130E-7DED-F6D0-1EC3-A1D621A6E5F7}"/>
                </a:ext>
              </a:extLst>
            </p:cNvPr>
            <p:cNvSpPr/>
            <p:nvPr/>
          </p:nvSpPr>
          <p:spPr>
            <a:xfrm>
              <a:off x="-207955" y="2537257"/>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0" name="Rounded Rectangle 9">
              <a:extLst>
                <a:ext uri="{FF2B5EF4-FFF2-40B4-BE49-F238E27FC236}">
                  <a16:creationId xmlns:a16="http://schemas.microsoft.com/office/drawing/2014/main" id="{602EF693-0715-F65E-A4AB-82C5AF656806}"/>
                </a:ext>
              </a:extLst>
            </p:cNvPr>
            <p:cNvSpPr/>
            <p:nvPr/>
          </p:nvSpPr>
          <p:spPr>
            <a:xfrm>
              <a:off x="-205689" y="3108473"/>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1" name="Rounded Rectangle 10">
              <a:extLst>
                <a:ext uri="{FF2B5EF4-FFF2-40B4-BE49-F238E27FC236}">
                  <a16:creationId xmlns:a16="http://schemas.microsoft.com/office/drawing/2014/main" id="{329037B4-1885-5B44-A62D-23025EAA9D76}"/>
                </a:ext>
              </a:extLst>
            </p:cNvPr>
            <p:cNvSpPr/>
            <p:nvPr/>
          </p:nvSpPr>
          <p:spPr>
            <a:xfrm>
              <a:off x="-211217" y="3679690"/>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2" name="Rounded Rectangle 11">
              <a:extLst>
                <a:ext uri="{FF2B5EF4-FFF2-40B4-BE49-F238E27FC236}">
                  <a16:creationId xmlns:a16="http://schemas.microsoft.com/office/drawing/2014/main" id="{413DAAC8-A447-EFD4-58A8-03CA2FB74725}"/>
                </a:ext>
              </a:extLst>
            </p:cNvPr>
            <p:cNvSpPr/>
            <p:nvPr/>
          </p:nvSpPr>
          <p:spPr>
            <a:xfrm>
              <a:off x="-205121" y="4250906"/>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grpSp>
        <p:nvGrpSpPr>
          <p:cNvPr id="13" name="Group 12">
            <a:extLst>
              <a:ext uri="{FF2B5EF4-FFF2-40B4-BE49-F238E27FC236}">
                <a16:creationId xmlns:a16="http://schemas.microsoft.com/office/drawing/2014/main" id="{6AD7A663-55D3-8A74-1F85-FC07DC16C605}"/>
              </a:ext>
            </a:extLst>
          </p:cNvPr>
          <p:cNvGrpSpPr/>
          <p:nvPr/>
        </p:nvGrpSpPr>
        <p:grpSpPr>
          <a:xfrm>
            <a:off x="7544375" y="846908"/>
            <a:ext cx="428531" cy="3849734"/>
            <a:chOff x="-211217" y="823607"/>
            <a:chExt cx="428531" cy="3849734"/>
          </a:xfrm>
        </p:grpSpPr>
        <p:sp>
          <p:nvSpPr>
            <p:cNvPr id="14" name="Rounded Rectangle 13">
              <a:extLst>
                <a:ext uri="{FF2B5EF4-FFF2-40B4-BE49-F238E27FC236}">
                  <a16:creationId xmlns:a16="http://schemas.microsoft.com/office/drawing/2014/main" id="{67F0A7CA-905F-8431-6DCB-0D512084B587}"/>
                </a:ext>
              </a:extLst>
            </p:cNvPr>
            <p:cNvSpPr/>
            <p:nvPr/>
          </p:nvSpPr>
          <p:spPr>
            <a:xfrm>
              <a:off x="-211217" y="823607"/>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5" name="Rounded Rectangle 14">
              <a:extLst>
                <a:ext uri="{FF2B5EF4-FFF2-40B4-BE49-F238E27FC236}">
                  <a16:creationId xmlns:a16="http://schemas.microsoft.com/office/drawing/2014/main" id="{71C05A53-A18F-864C-825D-B9C21E472182}"/>
                </a:ext>
              </a:extLst>
            </p:cNvPr>
            <p:cNvSpPr/>
            <p:nvPr/>
          </p:nvSpPr>
          <p:spPr>
            <a:xfrm>
              <a:off x="-209163" y="1394816"/>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6" name="Rounded Rectangle 15">
              <a:extLst>
                <a:ext uri="{FF2B5EF4-FFF2-40B4-BE49-F238E27FC236}">
                  <a16:creationId xmlns:a16="http://schemas.microsoft.com/office/drawing/2014/main" id="{A1A99929-70D9-CB3A-3064-03CFBD459C2E}"/>
                </a:ext>
              </a:extLst>
            </p:cNvPr>
            <p:cNvSpPr/>
            <p:nvPr/>
          </p:nvSpPr>
          <p:spPr>
            <a:xfrm>
              <a:off x="-211217" y="1966040"/>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7" name="Rounded Rectangle 16">
              <a:extLst>
                <a:ext uri="{FF2B5EF4-FFF2-40B4-BE49-F238E27FC236}">
                  <a16:creationId xmlns:a16="http://schemas.microsoft.com/office/drawing/2014/main" id="{840BF7CC-57C8-2ADD-20B6-D6377A9DDBE7}"/>
                </a:ext>
              </a:extLst>
            </p:cNvPr>
            <p:cNvSpPr/>
            <p:nvPr/>
          </p:nvSpPr>
          <p:spPr>
            <a:xfrm>
              <a:off x="-207955" y="2537257"/>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8" name="Rounded Rectangle 17">
              <a:extLst>
                <a:ext uri="{FF2B5EF4-FFF2-40B4-BE49-F238E27FC236}">
                  <a16:creationId xmlns:a16="http://schemas.microsoft.com/office/drawing/2014/main" id="{484A5FB4-87F1-479D-1374-21A8A5160BA4}"/>
                </a:ext>
              </a:extLst>
            </p:cNvPr>
            <p:cNvSpPr/>
            <p:nvPr/>
          </p:nvSpPr>
          <p:spPr>
            <a:xfrm>
              <a:off x="-205689" y="3108473"/>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9" name="Rounded Rectangle 18">
              <a:extLst>
                <a:ext uri="{FF2B5EF4-FFF2-40B4-BE49-F238E27FC236}">
                  <a16:creationId xmlns:a16="http://schemas.microsoft.com/office/drawing/2014/main" id="{82751413-3C26-9B72-2C76-FD2FCAAB78D8}"/>
                </a:ext>
              </a:extLst>
            </p:cNvPr>
            <p:cNvSpPr/>
            <p:nvPr/>
          </p:nvSpPr>
          <p:spPr>
            <a:xfrm>
              <a:off x="-211217" y="3679690"/>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0" name="Rounded Rectangle 19">
              <a:extLst>
                <a:ext uri="{FF2B5EF4-FFF2-40B4-BE49-F238E27FC236}">
                  <a16:creationId xmlns:a16="http://schemas.microsoft.com/office/drawing/2014/main" id="{7CD065E2-72DF-2B16-0E3C-E4EAD26FDB49}"/>
                </a:ext>
              </a:extLst>
            </p:cNvPr>
            <p:cNvSpPr/>
            <p:nvPr/>
          </p:nvSpPr>
          <p:spPr>
            <a:xfrm>
              <a:off x="-205121" y="4250906"/>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sp>
        <p:nvSpPr>
          <p:cNvPr id="21" name="Text Placeholder 22">
            <a:extLst>
              <a:ext uri="{FF2B5EF4-FFF2-40B4-BE49-F238E27FC236}">
                <a16:creationId xmlns:a16="http://schemas.microsoft.com/office/drawing/2014/main" id="{E10EE069-10A3-459D-27CB-66666B780CB4}"/>
              </a:ext>
            </a:extLst>
          </p:cNvPr>
          <p:cNvSpPr>
            <a:spLocks noGrp="1"/>
          </p:cNvSpPr>
          <p:nvPr>
            <p:ph type="body" sz="quarter" idx="13" hasCustomPrompt="1"/>
          </p:nvPr>
        </p:nvSpPr>
        <p:spPr>
          <a:xfrm>
            <a:off x="627063" y="617538"/>
            <a:ext cx="6535737" cy="4335462"/>
          </a:xfrm>
          <a:prstGeom prst="rect">
            <a:avLst/>
          </a:prstGeom>
        </p:spPr>
        <p:txBody>
          <a:bodyPr tIns="144000" anchor="ctr"/>
          <a:lstStyle>
            <a:lvl1pPr marL="0" indent="0" algn="ctr">
              <a:buNone/>
              <a:defRPr sz="8200">
                <a:latin typeface="American Captain" pitchFamily="2" charset="77"/>
              </a:defRPr>
            </a:lvl1pPr>
          </a:lstStyle>
          <a:p>
            <a:pPr lvl="0"/>
            <a:r>
              <a:rPr lang="en-NL" dirty="0"/>
              <a:t>CARD TITLE</a:t>
            </a:r>
          </a:p>
        </p:txBody>
      </p:sp>
      <p:grpSp>
        <p:nvGrpSpPr>
          <p:cNvPr id="3" name="Group 2">
            <a:extLst>
              <a:ext uri="{FF2B5EF4-FFF2-40B4-BE49-F238E27FC236}">
                <a16:creationId xmlns:a16="http://schemas.microsoft.com/office/drawing/2014/main" id="{48E35F68-6F41-66A7-3DC5-78A514F8956B}"/>
              </a:ext>
            </a:extLst>
          </p:cNvPr>
          <p:cNvGrpSpPr/>
          <p:nvPr/>
        </p:nvGrpSpPr>
        <p:grpSpPr>
          <a:xfrm>
            <a:off x="-214266" y="846908"/>
            <a:ext cx="428531" cy="3849734"/>
            <a:chOff x="-211217" y="823607"/>
            <a:chExt cx="428531" cy="3849734"/>
          </a:xfrm>
        </p:grpSpPr>
        <p:sp>
          <p:nvSpPr>
            <p:cNvPr id="4" name="Rounded Rectangle 3">
              <a:extLst>
                <a:ext uri="{FF2B5EF4-FFF2-40B4-BE49-F238E27FC236}">
                  <a16:creationId xmlns:a16="http://schemas.microsoft.com/office/drawing/2014/main" id="{8CA8BE51-183A-2F07-0B1B-24B20332B6BE}"/>
                </a:ext>
              </a:extLst>
            </p:cNvPr>
            <p:cNvSpPr/>
            <p:nvPr/>
          </p:nvSpPr>
          <p:spPr>
            <a:xfrm>
              <a:off x="-211217" y="823607"/>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5" name="Rounded Rectangle 4">
              <a:extLst>
                <a:ext uri="{FF2B5EF4-FFF2-40B4-BE49-F238E27FC236}">
                  <a16:creationId xmlns:a16="http://schemas.microsoft.com/office/drawing/2014/main" id="{B3C974BE-D218-805B-7088-B33D970B91F4}"/>
                </a:ext>
              </a:extLst>
            </p:cNvPr>
            <p:cNvSpPr/>
            <p:nvPr/>
          </p:nvSpPr>
          <p:spPr>
            <a:xfrm>
              <a:off x="-209163" y="1394816"/>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2" name="Rounded Rectangle 21">
              <a:extLst>
                <a:ext uri="{FF2B5EF4-FFF2-40B4-BE49-F238E27FC236}">
                  <a16:creationId xmlns:a16="http://schemas.microsoft.com/office/drawing/2014/main" id="{A61B9250-01C0-A54A-A7E1-CB34A474E3C0}"/>
                </a:ext>
              </a:extLst>
            </p:cNvPr>
            <p:cNvSpPr/>
            <p:nvPr/>
          </p:nvSpPr>
          <p:spPr>
            <a:xfrm>
              <a:off x="-211217" y="1966040"/>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3" name="Rounded Rectangle 22">
              <a:extLst>
                <a:ext uri="{FF2B5EF4-FFF2-40B4-BE49-F238E27FC236}">
                  <a16:creationId xmlns:a16="http://schemas.microsoft.com/office/drawing/2014/main" id="{7AA67AB4-1996-EE35-C5DD-D9DF37C4D8F5}"/>
                </a:ext>
              </a:extLst>
            </p:cNvPr>
            <p:cNvSpPr/>
            <p:nvPr/>
          </p:nvSpPr>
          <p:spPr>
            <a:xfrm>
              <a:off x="-207955" y="2537257"/>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4" name="Rounded Rectangle 23">
              <a:extLst>
                <a:ext uri="{FF2B5EF4-FFF2-40B4-BE49-F238E27FC236}">
                  <a16:creationId xmlns:a16="http://schemas.microsoft.com/office/drawing/2014/main" id="{75A0C465-45F5-9EA9-C818-BEA039F9B373}"/>
                </a:ext>
              </a:extLst>
            </p:cNvPr>
            <p:cNvSpPr/>
            <p:nvPr/>
          </p:nvSpPr>
          <p:spPr>
            <a:xfrm>
              <a:off x="-205689" y="3108473"/>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5" name="Rounded Rectangle 24">
              <a:extLst>
                <a:ext uri="{FF2B5EF4-FFF2-40B4-BE49-F238E27FC236}">
                  <a16:creationId xmlns:a16="http://schemas.microsoft.com/office/drawing/2014/main" id="{7B838386-1DC4-8C37-D58E-75A870ACEB2C}"/>
                </a:ext>
              </a:extLst>
            </p:cNvPr>
            <p:cNvSpPr/>
            <p:nvPr/>
          </p:nvSpPr>
          <p:spPr>
            <a:xfrm>
              <a:off x="-211217" y="3679690"/>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6" name="Rounded Rectangle 25">
              <a:extLst>
                <a:ext uri="{FF2B5EF4-FFF2-40B4-BE49-F238E27FC236}">
                  <a16:creationId xmlns:a16="http://schemas.microsoft.com/office/drawing/2014/main" id="{B20760EB-63FE-51CF-6FF4-4C9C6AF4CFAB}"/>
                </a:ext>
              </a:extLst>
            </p:cNvPr>
            <p:cNvSpPr/>
            <p:nvPr/>
          </p:nvSpPr>
          <p:spPr>
            <a:xfrm>
              <a:off x="-205121" y="4250906"/>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grpSp>
        <p:nvGrpSpPr>
          <p:cNvPr id="27" name="Group 26">
            <a:extLst>
              <a:ext uri="{FF2B5EF4-FFF2-40B4-BE49-F238E27FC236}">
                <a16:creationId xmlns:a16="http://schemas.microsoft.com/office/drawing/2014/main" id="{8F5663F5-BF2F-955E-E1E5-245170AF1E22}"/>
              </a:ext>
            </a:extLst>
          </p:cNvPr>
          <p:cNvGrpSpPr/>
          <p:nvPr/>
        </p:nvGrpSpPr>
        <p:grpSpPr>
          <a:xfrm>
            <a:off x="7544375" y="846908"/>
            <a:ext cx="428531" cy="3849734"/>
            <a:chOff x="-211217" y="823607"/>
            <a:chExt cx="428531" cy="3849734"/>
          </a:xfrm>
        </p:grpSpPr>
        <p:sp>
          <p:nvSpPr>
            <p:cNvPr id="28" name="Rounded Rectangle 27">
              <a:extLst>
                <a:ext uri="{FF2B5EF4-FFF2-40B4-BE49-F238E27FC236}">
                  <a16:creationId xmlns:a16="http://schemas.microsoft.com/office/drawing/2014/main" id="{8AE19D08-CDAB-8954-6129-0F83AF6E6388}"/>
                </a:ext>
              </a:extLst>
            </p:cNvPr>
            <p:cNvSpPr/>
            <p:nvPr/>
          </p:nvSpPr>
          <p:spPr>
            <a:xfrm>
              <a:off x="-211217" y="823607"/>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9" name="Rounded Rectangle 28">
              <a:extLst>
                <a:ext uri="{FF2B5EF4-FFF2-40B4-BE49-F238E27FC236}">
                  <a16:creationId xmlns:a16="http://schemas.microsoft.com/office/drawing/2014/main" id="{0BF0F205-CD2D-9766-1999-6391F437C6B5}"/>
                </a:ext>
              </a:extLst>
            </p:cNvPr>
            <p:cNvSpPr/>
            <p:nvPr/>
          </p:nvSpPr>
          <p:spPr>
            <a:xfrm>
              <a:off x="-209163" y="1394816"/>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0" name="Rounded Rectangle 29">
              <a:extLst>
                <a:ext uri="{FF2B5EF4-FFF2-40B4-BE49-F238E27FC236}">
                  <a16:creationId xmlns:a16="http://schemas.microsoft.com/office/drawing/2014/main" id="{4ACDF134-3501-BD70-FD9F-FD81418F3B81}"/>
                </a:ext>
              </a:extLst>
            </p:cNvPr>
            <p:cNvSpPr/>
            <p:nvPr/>
          </p:nvSpPr>
          <p:spPr>
            <a:xfrm>
              <a:off x="-211217" y="1966040"/>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1" name="Rounded Rectangle 30">
              <a:extLst>
                <a:ext uri="{FF2B5EF4-FFF2-40B4-BE49-F238E27FC236}">
                  <a16:creationId xmlns:a16="http://schemas.microsoft.com/office/drawing/2014/main" id="{68432012-B56E-25F4-337A-44DB945E85D7}"/>
                </a:ext>
              </a:extLst>
            </p:cNvPr>
            <p:cNvSpPr/>
            <p:nvPr/>
          </p:nvSpPr>
          <p:spPr>
            <a:xfrm>
              <a:off x="-207955" y="2537257"/>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2" name="Rounded Rectangle 31">
              <a:extLst>
                <a:ext uri="{FF2B5EF4-FFF2-40B4-BE49-F238E27FC236}">
                  <a16:creationId xmlns:a16="http://schemas.microsoft.com/office/drawing/2014/main" id="{BA62EE74-5103-C521-A918-3642C754ED69}"/>
                </a:ext>
              </a:extLst>
            </p:cNvPr>
            <p:cNvSpPr/>
            <p:nvPr/>
          </p:nvSpPr>
          <p:spPr>
            <a:xfrm>
              <a:off x="-205689" y="3108473"/>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3" name="Rounded Rectangle 32">
              <a:extLst>
                <a:ext uri="{FF2B5EF4-FFF2-40B4-BE49-F238E27FC236}">
                  <a16:creationId xmlns:a16="http://schemas.microsoft.com/office/drawing/2014/main" id="{5B9E8AFE-C11E-A838-7A2E-7B0D463715C8}"/>
                </a:ext>
              </a:extLst>
            </p:cNvPr>
            <p:cNvSpPr/>
            <p:nvPr/>
          </p:nvSpPr>
          <p:spPr>
            <a:xfrm>
              <a:off x="-211217" y="3679690"/>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4" name="Rounded Rectangle 33">
              <a:extLst>
                <a:ext uri="{FF2B5EF4-FFF2-40B4-BE49-F238E27FC236}">
                  <a16:creationId xmlns:a16="http://schemas.microsoft.com/office/drawing/2014/main" id="{B8F63335-A6DB-8E92-BBC8-3B640379893B}"/>
                </a:ext>
              </a:extLst>
            </p:cNvPr>
            <p:cNvSpPr/>
            <p:nvPr/>
          </p:nvSpPr>
          <p:spPr>
            <a:xfrm>
              <a:off x="-205121" y="4250906"/>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spTree>
    <p:extLst>
      <p:ext uri="{BB962C8B-B14F-4D97-AF65-F5344CB8AC3E}">
        <p14:creationId xmlns:p14="http://schemas.microsoft.com/office/powerpoint/2010/main" val="152981780"/>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ordered Title Card Suns">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E6F3569-BABD-E488-57B8-7BF7B580BBA9}"/>
              </a:ext>
            </a:extLst>
          </p:cNvPr>
          <p:cNvGrpSpPr/>
          <p:nvPr/>
        </p:nvGrpSpPr>
        <p:grpSpPr>
          <a:xfrm>
            <a:off x="7477605" y="902073"/>
            <a:ext cx="562071" cy="3739403"/>
            <a:chOff x="-274986" y="1188204"/>
            <a:chExt cx="562071" cy="3739403"/>
          </a:xfrm>
        </p:grpSpPr>
        <p:sp>
          <p:nvSpPr>
            <p:cNvPr id="6" name="Sun 5">
              <a:extLst>
                <a:ext uri="{FF2B5EF4-FFF2-40B4-BE49-F238E27FC236}">
                  <a16:creationId xmlns:a16="http://schemas.microsoft.com/office/drawing/2014/main" id="{7EE67E77-65A0-F7ED-58B5-76D9651D17AC}"/>
                </a:ext>
              </a:extLst>
            </p:cNvPr>
            <p:cNvSpPr/>
            <p:nvPr/>
          </p:nvSpPr>
          <p:spPr>
            <a:xfrm>
              <a:off x="-272839" y="1188204"/>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7" name="Sun 6">
              <a:extLst>
                <a:ext uri="{FF2B5EF4-FFF2-40B4-BE49-F238E27FC236}">
                  <a16:creationId xmlns:a16="http://schemas.microsoft.com/office/drawing/2014/main" id="{E36972B0-18D4-4D4F-9D10-BCC1E6E3D075}"/>
                </a:ext>
              </a:extLst>
            </p:cNvPr>
            <p:cNvSpPr/>
            <p:nvPr/>
          </p:nvSpPr>
          <p:spPr>
            <a:xfrm>
              <a:off x="-272838" y="1832163"/>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8" name="Sun 7">
              <a:extLst>
                <a:ext uri="{FF2B5EF4-FFF2-40B4-BE49-F238E27FC236}">
                  <a16:creationId xmlns:a16="http://schemas.microsoft.com/office/drawing/2014/main" id="{8664689A-D5D8-723D-FC37-282E68D7193F}"/>
                </a:ext>
              </a:extLst>
            </p:cNvPr>
            <p:cNvSpPr/>
            <p:nvPr/>
          </p:nvSpPr>
          <p:spPr>
            <a:xfrm>
              <a:off x="-274986" y="2463237"/>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9" name="Sun 8">
              <a:extLst>
                <a:ext uri="{FF2B5EF4-FFF2-40B4-BE49-F238E27FC236}">
                  <a16:creationId xmlns:a16="http://schemas.microsoft.com/office/drawing/2014/main" id="{3B1F17E8-7E1B-93E9-9B7E-574460CF976C}"/>
                </a:ext>
              </a:extLst>
            </p:cNvPr>
            <p:cNvSpPr/>
            <p:nvPr/>
          </p:nvSpPr>
          <p:spPr>
            <a:xfrm>
              <a:off x="-274986" y="3107196"/>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10" name="Sun 9">
              <a:extLst>
                <a:ext uri="{FF2B5EF4-FFF2-40B4-BE49-F238E27FC236}">
                  <a16:creationId xmlns:a16="http://schemas.microsoft.com/office/drawing/2014/main" id="{AF396964-0035-C7CB-589E-86C29DC6F726}"/>
                </a:ext>
              </a:extLst>
            </p:cNvPr>
            <p:cNvSpPr/>
            <p:nvPr/>
          </p:nvSpPr>
          <p:spPr>
            <a:xfrm>
              <a:off x="-274986" y="3747943"/>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11" name="Sun 10">
              <a:extLst>
                <a:ext uri="{FF2B5EF4-FFF2-40B4-BE49-F238E27FC236}">
                  <a16:creationId xmlns:a16="http://schemas.microsoft.com/office/drawing/2014/main" id="{286184B9-027C-9D7D-2C82-7DE8364D8284}"/>
                </a:ext>
              </a:extLst>
            </p:cNvPr>
            <p:cNvSpPr/>
            <p:nvPr/>
          </p:nvSpPr>
          <p:spPr>
            <a:xfrm>
              <a:off x="-274986" y="4388690"/>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grpSp>
      <p:grpSp>
        <p:nvGrpSpPr>
          <p:cNvPr id="12" name="Group 11">
            <a:extLst>
              <a:ext uri="{FF2B5EF4-FFF2-40B4-BE49-F238E27FC236}">
                <a16:creationId xmlns:a16="http://schemas.microsoft.com/office/drawing/2014/main" id="{B59079E1-6409-FBDA-2483-0881CCABA53A}"/>
              </a:ext>
            </a:extLst>
          </p:cNvPr>
          <p:cNvGrpSpPr/>
          <p:nvPr/>
        </p:nvGrpSpPr>
        <p:grpSpPr>
          <a:xfrm>
            <a:off x="-264102" y="917460"/>
            <a:ext cx="562071" cy="3739403"/>
            <a:chOff x="-274986" y="1188204"/>
            <a:chExt cx="562071" cy="3739403"/>
          </a:xfrm>
        </p:grpSpPr>
        <p:sp>
          <p:nvSpPr>
            <p:cNvPr id="13" name="Sun 12">
              <a:extLst>
                <a:ext uri="{FF2B5EF4-FFF2-40B4-BE49-F238E27FC236}">
                  <a16:creationId xmlns:a16="http://schemas.microsoft.com/office/drawing/2014/main" id="{1B8768D7-F6A9-F500-F1D2-061E08507322}"/>
                </a:ext>
              </a:extLst>
            </p:cNvPr>
            <p:cNvSpPr/>
            <p:nvPr/>
          </p:nvSpPr>
          <p:spPr>
            <a:xfrm>
              <a:off x="-272839" y="1188204"/>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14" name="Sun 13">
              <a:extLst>
                <a:ext uri="{FF2B5EF4-FFF2-40B4-BE49-F238E27FC236}">
                  <a16:creationId xmlns:a16="http://schemas.microsoft.com/office/drawing/2014/main" id="{8E3BD2BA-B683-4CE9-9977-C3E23420D484}"/>
                </a:ext>
              </a:extLst>
            </p:cNvPr>
            <p:cNvSpPr/>
            <p:nvPr/>
          </p:nvSpPr>
          <p:spPr>
            <a:xfrm>
              <a:off x="-272838" y="1832163"/>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15" name="Sun 14">
              <a:extLst>
                <a:ext uri="{FF2B5EF4-FFF2-40B4-BE49-F238E27FC236}">
                  <a16:creationId xmlns:a16="http://schemas.microsoft.com/office/drawing/2014/main" id="{4D35F4D5-333A-1E6D-0C29-2FD32742F553}"/>
                </a:ext>
              </a:extLst>
            </p:cNvPr>
            <p:cNvSpPr/>
            <p:nvPr/>
          </p:nvSpPr>
          <p:spPr>
            <a:xfrm>
              <a:off x="-274986" y="2463237"/>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16" name="Sun 15">
              <a:extLst>
                <a:ext uri="{FF2B5EF4-FFF2-40B4-BE49-F238E27FC236}">
                  <a16:creationId xmlns:a16="http://schemas.microsoft.com/office/drawing/2014/main" id="{793C110B-A53E-D3B1-325B-D11C3C9C6CFF}"/>
                </a:ext>
              </a:extLst>
            </p:cNvPr>
            <p:cNvSpPr/>
            <p:nvPr/>
          </p:nvSpPr>
          <p:spPr>
            <a:xfrm>
              <a:off x="-274986" y="3107196"/>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17" name="Sun 16">
              <a:extLst>
                <a:ext uri="{FF2B5EF4-FFF2-40B4-BE49-F238E27FC236}">
                  <a16:creationId xmlns:a16="http://schemas.microsoft.com/office/drawing/2014/main" id="{349DBFB7-765C-D632-DB16-25CEF646CBBF}"/>
                </a:ext>
              </a:extLst>
            </p:cNvPr>
            <p:cNvSpPr/>
            <p:nvPr/>
          </p:nvSpPr>
          <p:spPr>
            <a:xfrm>
              <a:off x="-274986" y="3747943"/>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18" name="Sun 17">
              <a:extLst>
                <a:ext uri="{FF2B5EF4-FFF2-40B4-BE49-F238E27FC236}">
                  <a16:creationId xmlns:a16="http://schemas.microsoft.com/office/drawing/2014/main" id="{7D97F4FF-7466-B443-D90D-E9DC54C4BA00}"/>
                </a:ext>
              </a:extLst>
            </p:cNvPr>
            <p:cNvSpPr/>
            <p:nvPr/>
          </p:nvSpPr>
          <p:spPr>
            <a:xfrm>
              <a:off x="-274986" y="4388690"/>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grpSp>
      <p:sp>
        <p:nvSpPr>
          <p:cNvPr id="19" name="Text Placeholder 22">
            <a:extLst>
              <a:ext uri="{FF2B5EF4-FFF2-40B4-BE49-F238E27FC236}">
                <a16:creationId xmlns:a16="http://schemas.microsoft.com/office/drawing/2014/main" id="{E0571CD3-D8C9-7A07-6992-52A62D28C5C6}"/>
              </a:ext>
            </a:extLst>
          </p:cNvPr>
          <p:cNvSpPr>
            <a:spLocks noGrp="1"/>
          </p:cNvSpPr>
          <p:nvPr>
            <p:ph type="body" sz="quarter" idx="13" hasCustomPrompt="1"/>
          </p:nvPr>
        </p:nvSpPr>
        <p:spPr>
          <a:xfrm>
            <a:off x="627063" y="617538"/>
            <a:ext cx="6535737" cy="4335462"/>
          </a:xfrm>
          <a:prstGeom prst="rect">
            <a:avLst/>
          </a:prstGeom>
        </p:spPr>
        <p:txBody>
          <a:bodyPr tIns="144000" anchor="ctr"/>
          <a:lstStyle>
            <a:lvl1pPr marL="0" indent="0" algn="ctr">
              <a:buNone/>
              <a:defRPr sz="8200">
                <a:latin typeface="American Captain" pitchFamily="2" charset="77"/>
              </a:defRPr>
            </a:lvl1pPr>
          </a:lstStyle>
          <a:p>
            <a:pPr lvl="0"/>
            <a:r>
              <a:rPr lang="en-NL" dirty="0"/>
              <a:t>CARD TITLE</a:t>
            </a:r>
          </a:p>
        </p:txBody>
      </p:sp>
      <p:grpSp>
        <p:nvGrpSpPr>
          <p:cNvPr id="3" name="Group 2">
            <a:extLst>
              <a:ext uri="{FF2B5EF4-FFF2-40B4-BE49-F238E27FC236}">
                <a16:creationId xmlns:a16="http://schemas.microsoft.com/office/drawing/2014/main" id="{98D7B091-6FAD-681C-A74E-8F124744D7C5}"/>
              </a:ext>
            </a:extLst>
          </p:cNvPr>
          <p:cNvGrpSpPr/>
          <p:nvPr/>
        </p:nvGrpSpPr>
        <p:grpSpPr>
          <a:xfrm>
            <a:off x="7477605" y="902073"/>
            <a:ext cx="562071" cy="3739403"/>
            <a:chOff x="-274986" y="1188204"/>
            <a:chExt cx="562071" cy="3739403"/>
          </a:xfrm>
        </p:grpSpPr>
        <p:sp>
          <p:nvSpPr>
            <p:cNvPr id="4" name="Sun 3">
              <a:extLst>
                <a:ext uri="{FF2B5EF4-FFF2-40B4-BE49-F238E27FC236}">
                  <a16:creationId xmlns:a16="http://schemas.microsoft.com/office/drawing/2014/main" id="{2AB50885-3F71-9316-B384-DFCDB00CB88E}"/>
                </a:ext>
              </a:extLst>
            </p:cNvPr>
            <p:cNvSpPr/>
            <p:nvPr/>
          </p:nvSpPr>
          <p:spPr>
            <a:xfrm>
              <a:off x="-272839" y="1188204"/>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5" name="Sun 4">
              <a:extLst>
                <a:ext uri="{FF2B5EF4-FFF2-40B4-BE49-F238E27FC236}">
                  <a16:creationId xmlns:a16="http://schemas.microsoft.com/office/drawing/2014/main" id="{40B7C2B2-F8DF-8B3D-B4F8-8DFE3666A239}"/>
                </a:ext>
              </a:extLst>
            </p:cNvPr>
            <p:cNvSpPr/>
            <p:nvPr/>
          </p:nvSpPr>
          <p:spPr>
            <a:xfrm>
              <a:off x="-272838" y="1832163"/>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20" name="Sun 19">
              <a:extLst>
                <a:ext uri="{FF2B5EF4-FFF2-40B4-BE49-F238E27FC236}">
                  <a16:creationId xmlns:a16="http://schemas.microsoft.com/office/drawing/2014/main" id="{81317A45-3671-B55A-E6D1-35431C289200}"/>
                </a:ext>
              </a:extLst>
            </p:cNvPr>
            <p:cNvSpPr/>
            <p:nvPr/>
          </p:nvSpPr>
          <p:spPr>
            <a:xfrm>
              <a:off x="-274986" y="2463237"/>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21" name="Sun 20">
              <a:extLst>
                <a:ext uri="{FF2B5EF4-FFF2-40B4-BE49-F238E27FC236}">
                  <a16:creationId xmlns:a16="http://schemas.microsoft.com/office/drawing/2014/main" id="{4365B06F-EFB5-1452-B679-29DF5DCE9AC3}"/>
                </a:ext>
              </a:extLst>
            </p:cNvPr>
            <p:cNvSpPr/>
            <p:nvPr/>
          </p:nvSpPr>
          <p:spPr>
            <a:xfrm>
              <a:off x="-274986" y="3107196"/>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22" name="Sun 21">
              <a:extLst>
                <a:ext uri="{FF2B5EF4-FFF2-40B4-BE49-F238E27FC236}">
                  <a16:creationId xmlns:a16="http://schemas.microsoft.com/office/drawing/2014/main" id="{57539536-0929-621D-C08E-C7A056B37B62}"/>
                </a:ext>
              </a:extLst>
            </p:cNvPr>
            <p:cNvSpPr/>
            <p:nvPr/>
          </p:nvSpPr>
          <p:spPr>
            <a:xfrm>
              <a:off x="-274986" y="3747943"/>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23" name="Sun 22">
              <a:extLst>
                <a:ext uri="{FF2B5EF4-FFF2-40B4-BE49-F238E27FC236}">
                  <a16:creationId xmlns:a16="http://schemas.microsoft.com/office/drawing/2014/main" id="{21BBF951-98AD-CB27-CAED-DDA51B14DF62}"/>
                </a:ext>
              </a:extLst>
            </p:cNvPr>
            <p:cNvSpPr/>
            <p:nvPr/>
          </p:nvSpPr>
          <p:spPr>
            <a:xfrm>
              <a:off x="-274986" y="4388690"/>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grpSp>
      <p:grpSp>
        <p:nvGrpSpPr>
          <p:cNvPr id="24" name="Group 23">
            <a:extLst>
              <a:ext uri="{FF2B5EF4-FFF2-40B4-BE49-F238E27FC236}">
                <a16:creationId xmlns:a16="http://schemas.microsoft.com/office/drawing/2014/main" id="{775E4DFD-924F-3242-5C55-5300D8F6F843}"/>
              </a:ext>
            </a:extLst>
          </p:cNvPr>
          <p:cNvGrpSpPr/>
          <p:nvPr/>
        </p:nvGrpSpPr>
        <p:grpSpPr>
          <a:xfrm>
            <a:off x="-264102" y="917460"/>
            <a:ext cx="562071" cy="3739403"/>
            <a:chOff x="-274986" y="1188204"/>
            <a:chExt cx="562071" cy="3739403"/>
          </a:xfrm>
        </p:grpSpPr>
        <p:sp>
          <p:nvSpPr>
            <p:cNvPr id="25" name="Sun 24">
              <a:extLst>
                <a:ext uri="{FF2B5EF4-FFF2-40B4-BE49-F238E27FC236}">
                  <a16:creationId xmlns:a16="http://schemas.microsoft.com/office/drawing/2014/main" id="{206F9557-4E1D-96D4-7218-B42F835FF4F3}"/>
                </a:ext>
              </a:extLst>
            </p:cNvPr>
            <p:cNvSpPr/>
            <p:nvPr/>
          </p:nvSpPr>
          <p:spPr>
            <a:xfrm>
              <a:off x="-272839" y="1188204"/>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26" name="Sun 25">
              <a:extLst>
                <a:ext uri="{FF2B5EF4-FFF2-40B4-BE49-F238E27FC236}">
                  <a16:creationId xmlns:a16="http://schemas.microsoft.com/office/drawing/2014/main" id="{47927E06-76BB-D5EC-4D1D-BA67E01AB56B}"/>
                </a:ext>
              </a:extLst>
            </p:cNvPr>
            <p:cNvSpPr/>
            <p:nvPr/>
          </p:nvSpPr>
          <p:spPr>
            <a:xfrm>
              <a:off x="-272838" y="1832163"/>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27" name="Sun 26">
              <a:extLst>
                <a:ext uri="{FF2B5EF4-FFF2-40B4-BE49-F238E27FC236}">
                  <a16:creationId xmlns:a16="http://schemas.microsoft.com/office/drawing/2014/main" id="{D3AC61BA-DCA4-9D0F-F20A-9A7933F327FD}"/>
                </a:ext>
              </a:extLst>
            </p:cNvPr>
            <p:cNvSpPr/>
            <p:nvPr/>
          </p:nvSpPr>
          <p:spPr>
            <a:xfrm>
              <a:off x="-274986" y="2463237"/>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28" name="Sun 27">
              <a:extLst>
                <a:ext uri="{FF2B5EF4-FFF2-40B4-BE49-F238E27FC236}">
                  <a16:creationId xmlns:a16="http://schemas.microsoft.com/office/drawing/2014/main" id="{3AB4F342-7509-7F86-01B6-9147F51449BE}"/>
                </a:ext>
              </a:extLst>
            </p:cNvPr>
            <p:cNvSpPr/>
            <p:nvPr/>
          </p:nvSpPr>
          <p:spPr>
            <a:xfrm>
              <a:off x="-274986" y="3107196"/>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29" name="Sun 28">
              <a:extLst>
                <a:ext uri="{FF2B5EF4-FFF2-40B4-BE49-F238E27FC236}">
                  <a16:creationId xmlns:a16="http://schemas.microsoft.com/office/drawing/2014/main" id="{E508B18C-CB39-4A7F-4414-C384CCBB1C20}"/>
                </a:ext>
              </a:extLst>
            </p:cNvPr>
            <p:cNvSpPr/>
            <p:nvPr/>
          </p:nvSpPr>
          <p:spPr>
            <a:xfrm>
              <a:off x="-274986" y="3747943"/>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30" name="Sun 29">
              <a:extLst>
                <a:ext uri="{FF2B5EF4-FFF2-40B4-BE49-F238E27FC236}">
                  <a16:creationId xmlns:a16="http://schemas.microsoft.com/office/drawing/2014/main" id="{81E23968-B886-E6A1-3516-CECE53979875}"/>
                </a:ext>
              </a:extLst>
            </p:cNvPr>
            <p:cNvSpPr/>
            <p:nvPr/>
          </p:nvSpPr>
          <p:spPr>
            <a:xfrm>
              <a:off x="-274986" y="4388690"/>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grpSp>
    </p:spTree>
    <p:extLst>
      <p:ext uri="{BB962C8B-B14F-4D97-AF65-F5344CB8AC3E}">
        <p14:creationId xmlns:p14="http://schemas.microsoft.com/office/powerpoint/2010/main" val="182887630"/>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Bordered Title Card Inverted Triangles">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EFAE93FE-BA28-E72E-B2C8-96C6D7B51B8E}"/>
              </a:ext>
            </a:extLst>
          </p:cNvPr>
          <p:cNvGrpSpPr/>
          <p:nvPr/>
        </p:nvGrpSpPr>
        <p:grpSpPr>
          <a:xfrm>
            <a:off x="-310353" y="934410"/>
            <a:ext cx="654574" cy="3707648"/>
            <a:chOff x="-334760" y="912619"/>
            <a:chExt cx="654574" cy="3707648"/>
          </a:xfrm>
        </p:grpSpPr>
        <p:sp>
          <p:nvSpPr>
            <p:cNvPr id="20" name="Triangle 3">
              <a:extLst>
                <a:ext uri="{FF2B5EF4-FFF2-40B4-BE49-F238E27FC236}">
                  <a16:creationId xmlns:a16="http://schemas.microsoft.com/office/drawing/2014/main" id="{B7099ABF-BACD-66CD-189D-C1E90060EAEC}"/>
                </a:ext>
              </a:extLst>
            </p:cNvPr>
            <p:cNvSpPr/>
            <p:nvPr/>
          </p:nvSpPr>
          <p:spPr>
            <a:xfrm rot="10800000">
              <a:off x="-319816" y="91261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1" name="Triangle 25">
              <a:extLst>
                <a:ext uri="{FF2B5EF4-FFF2-40B4-BE49-F238E27FC236}">
                  <a16:creationId xmlns:a16="http://schemas.microsoft.com/office/drawing/2014/main" id="{6327ABA0-8198-A73D-6B41-E8B3527AAE6E}"/>
                </a:ext>
              </a:extLst>
            </p:cNvPr>
            <p:cNvSpPr/>
            <p:nvPr/>
          </p:nvSpPr>
          <p:spPr>
            <a:xfrm rot="10800000">
              <a:off x="-319816" y="155556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2" name="Triangle 26">
              <a:extLst>
                <a:ext uri="{FF2B5EF4-FFF2-40B4-BE49-F238E27FC236}">
                  <a16:creationId xmlns:a16="http://schemas.microsoft.com/office/drawing/2014/main" id="{82C76CB7-DEAE-78B2-FCCF-B8FD45C85278}"/>
                </a:ext>
              </a:extLst>
            </p:cNvPr>
            <p:cNvSpPr/>
            <p:nvPr/>
          </p:nvSpPr>
          <p:spPr>
            <a:xfrm rot="10800000">
              <a:off x="-334760" y="219852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3" name="Triangle 27">
              <a:extLst>
                <a:ext uri="{FF2B5EF4-FFF2-40B4-BE49-F238E27FC236}">
                  <a16:creationId xmlns:a16="http://schemas.microsoft.com/office/drawing/2014/main" id="{285FF260-BFAB-FA45-6111-BFBA46D7B134}"/>
                </a:ext>
              </a:extLst>
            </p:cNvPr>
            <p:cNvSpPr/>
            <p:nvPr/>
          </p:nvSpPr>
          <p:spPr>
            <a:xfrm rot="10800000">
              <a:off x="-334760" y="284147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4" name="Triangle 28">
              <a:extLst>
                <a:ext uri="{FF2B5EF4-FFF2-40B4-BE49-F238E27FC236}">
                  <a16:creationId xmlns:a16="http://schemas.microsoft.com/office/drawing/2014/main" id="{85D3A30E-805D-05F5-0BAB-549D133A8859}"/>
                </a:ext>
              </a:extLst>
            </p:cNvPr>
            <p:cNvSpPr/>
            <p:nvPr/>
          </p:nvSpPr>
          <p:spPr>
            <a:xfrm rot="10800000">
              <a:off x="-319816" y="348306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5" name="Triangle 29">
              <a:extLst>
                <a:ext uri="{FF2B5EF4-FFF2-40B4-BE49-F238E27FC236}">
                  <a16:creationId xmlns:a16="http://schemas.microsoft.com/office/drawing/2014/main" id="{B0EBA65A-C541-37D8-B776-818D98A043A7}"/>
                </a:ext>
              </a:extLst>
            </p:cNvPr>
            <p:cNvSpPr/>
            <p:nvPr/>
          </p:nvSpPr>
          <p:spPr>
            <a:xfrm rot="10800000">
              <a:off x="-319816" y="412601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grpSp>
        <p:nvGrpSpPr>
          <p:cNvPr id="26" name="Group 25">
            <a:extLst>
              <a:ext uri="{FF2B5EF4-FFF2-40B4-BE49-F238E27FC236}">
                <a16:creationId xmlns:a16="http://schemas.microsoft.com/office/drawing/2014/main" id="{C6FB21FA-4E76-E726-7A5D-40D93ADA83BD}"/>
              </a:ext>
            </a:extLst>
          </p:cNvPr>
          <p:cNvGrpSpPr/>
          <p:nvPr/>
        </p:nvGrpSpPr>
        <p:grpSpPr>
          <a:xfrm>
            <a:off x="7431354" y="934409"/>
            <a:ext cx="654574" cy="3707648"/>
            <a:chOff x="-334760" y="912619"/>
            <a:chExt cx="654574" cy="3707648"/>
          </a:xfrm>
        </p:grpSpPr>
        <p:sp>
          <p:nvSpPr>
            <p:cNvPr id="27" name="Triangle 3">
              <a:extLst>
                <a:ext uri="{FF2B5EF4-FFF2-40B4-BE49-F238E27FC236}">
                  <a16:creationId xmlns:a16="http://schemas.microsoft.com/office/drawing/2014/main" id="{6BA83E5A-E570-0A82-BEC7-0686F6CD9176}"/>
                </a:ext>
              </a:extLst>
            </p:cNvPr>
            <p:cNvSpPr/>
            <p:nvPr/>
          </p:nvSpPr>
          <p:spPr>
            <a:xfrm rot="10800000">
              <a:off x="-319816" y="91261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8" name="Triangle 25">
              <a:extLst>
                <a:ext uri="{FF2B5EF4-FFF2-40B4-BE49-F238E27FC236}">
                  <a16:creationId xmlns:a16="http://schemas.microsoft.com/office/drawing/2014/main" id="{4FF182E4-CB92-07FD-DC09-48A81F27AF37}"/>
                </a:ext>
              </a:extLst>
            </p:cNvPr>
            <p:cNvSpPr/>
            <p:nvPr/>
          </p:nvSpPr>
          <p:spPr>
            <a:xfrm rot="10800000">
              <a:off x="-319816" y="155556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9" name="Triangle 26">
              <a:extLst>
                <a:ext uri="{FF2B5EF4-FFF2-40B4-BE49-F238E27FC236}">
                  <a16:creationId xmlns:a16="http://schemas.microsoft.com/office/drawing/2014/main" id="{506D5B7A-BAEB-FFAD-DACA-9F550C7E9248}"/>
                </a:ext>
              </a:extLst>
            </p:cNvPr>
            <p:cNvSpPr/>
            <p:nvPr/>
          </p:nvSpPr>
          <p:spPr>
            <a:xfrm rot="10800000">
              <a:off x="-334760" y="219852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0" name="Triangle 27">
              <a:extLst>
                <a:ext uri="{FF2B5EF4-FFF2-40B4-BE49-F238E27FC236}">
                  <a16:creationId xmlns:a16="http://schemas.microsoft.com/office/drawing/2014/main" id="{3CC24DEF-8EEA-890F-3CD0-CA6F23856D3D}"/>
                </a:ext>
              </a:extLst>
            </p:cNvPr>
            <p:cNvSpPr/>
            <p:nvPr/>
          </p:nvSpPr>
          <p:spPr>
            <a:xfrm rot="10800000">
              <a:off x="-334760" y="284147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1" name="Triangle 28">
              <a:extLst>
                <a:ext uri="{FF2B5EF4-FFF2-40B4-BE49-F238E27FC236}">
                  <a16:creationId xmlns:a16="http://schemas.microsoft.com/office/drawing/2014/main" id="{E887FAD1-C238-23EB-41B4-4F40DDF86560}"/>
                </a:ext>
              </a:extLst>
            </p:cNvPr>
            <p:cNvSpPr/>
            <p:nvPr/>
          </p:nvSpPr>
          <p:spPr>
            <a:xfrm rot="10800000">
              <a:off x="-319816" y="348306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2" name="Triangle 29">
              <a:extLst>
                <a:ext uri="{FF2B5EF4-FFF2-40B4-BE49-F238E27FC236}">
                  <a16:creationId xmlns:a16="http://schemas.microsoft.com/office/drawing/2014/main" id="{20291C11-201C-5A48-4F70-EB42EBA72B74}"/>
                </a:ext>
              </a:extLst>
            </p:cNvPr>
            <p:cNvSpPr/>
            <p:nvPr/>
          </p:nvSpPr>
          <p:spPr>
            <a:xfrm rot="10800000">
              <a:off x="-319816" y="412601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sp>
        <p:nvSpPr>
          <p:cNvPr id="33" name="Text Placeholder 22">
            <a:extLst>
              <a:ext uri="{FF2B5EF4-FFF2-40B4-BE49-F238E27FC236}">
                <a16:creationId xmlns:a16="http://schemas.microsoft.com/office/drawing/2014/main" id="{D9A77C94-82F7-FE25-6B27-574431D6C3F5}"/>
              </a:ext>
            </a:extLst>
          </p:cNvPr>
          <p:cNvSpPr>
            <a:spLocks noGrp="1"/>
          </p:cNvSpPr>
          <p:nvPr>
            <p:ph type="body" sz="quarter" idx="13" hasCustomPrompt="1"/>
          </p:nvPr>
        </p:nvSpPr>
        <p:spPr>
          <a:xfrm>
            <a:off x="627063" y="617538"/>
            <a:ext cx="6535737" cy="4335462"/>
          </a:xfrm>
          <a:prstGeom prst="rect">
            <a:avLst/>
          </a:prstGeom>
        </p:spPr>
        <p:txBody>
          <a:bodyPr tIns="144000" anchor="ctr"/>
          <a:lstStyle>
            <a:lvl1pPr marL="0" indent="0" algn="ctr">
              <a:buNone/>
              <a:defRPr sz="8200">
                <a:latin typeface="American Captain" pitchFamily="2" charset="77"/>
              </a:defRPr>
            </a:lvl1pPr>
          </a:lstStyle>
          <a:p>
            <a:pPr lvl="0"/>
            <a:r>
              <a:rPr lang="en-NL" dirty="0"/>
              <a:t>CARD TITLE</a:t>
            </a:r>
          </a:p>
        </p:txBody>
      </p:sp>
      <p:grpSp>
        <p:nvGrpSpPr>
          <p:cNvPr id="2" name="Group 1">
            <a:extLst>
              <a:ext uri="{FF2B5EF4-FFF2-40B4-BE49-F238E27FC236}">
                <a16:creationId xmlns:a16="http://schemas.microsoft.com/office/drawing/2014/main" id="{E74679B2-8EAB-224F-1119-6593CAD43E81}"/>
              </a:ext>
            </a:extLst>
          </p:cNvPr>
          <p:cNvGrpSpPr/>
          <p:nvPr/>
        </p:nvGrpSpPr>
        <p:grpSpPr>
          <a:xfrm>
            <a:off x="-310353" y="934410"/>
            <a:ext cx="654574" cy="3707648"/>
            <a:chOff x="-334760" y="912619"/>
            <a:chExt cx="654574" cy="3707648"/>
          </a:xfrm>
        </p:grpSpPr>
        <p:sp>
          <p:nvSpPr>
            <p:cNvPr id="3" name="Triangle 3">
              <a:extLst>
                <a:ext uri="{FF2B5EF4-FFF2-40B4-BE49-F238E27FC236}">
                  <a16:creationId xmlns:a16="http://schemas.microsoft.com/office/drawing/2014/main" id="{208EEAA4-D662-E524-E36F-8D5063945A3A}"/>
                </a:ext>
              </a:extLst>
            </p:cNvPr>
            <p:cNvSpPr/>
            <p:nvPr/>
          </p:nvSpPr>
          <p:spPr>
            <a:xfrm rot="10800000">
              <a:off x="-319816" y="91261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4" name="Triangle 25">
              <a:extLst>
                <a:ext uri="{FF2B5EF4-FFF2-40B4-BE49-F238E27FC236}">
                  <a16:creationId xmlns:a16="http://schemas.microsoft.com/office/drawing/2014/main" id="{9C365D78-A413-C70A-F824-1E9851CA66EE}"/>
                </a:ext>
              </a:extLst>
            </p:cNvPr>
            <p:cNvSpPr/>
            <p:nvPr/>
          </p:nvSpPr>
          <p:spPr>
            <a:xfrm rot="10800000">
              <a:off x="-319816" y="155556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5" name="Triangle 26">
              <a:extLst>
                <a:ext uri="{FF2B5EF4-FFF2-40B4-BE49-F238E27FC236}">
                  <a16:creationId xmlns:a16="http://schemas.microsoft.com/office/drawing/2014/main" id="{4503D7B2-4994-A25B-0AE0-C6A914718F15}"/>
                </a:ext>
              </a:extLst>
            </p:cNvPr>
            <p:cNvSpPr/>
            <p:nvPr/>
          </p:nvSpPr>
          <p:spPr>
            <a:xfrm rot="10800000">
              <a:off x="-334760" y="219852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6" name="Triangle 27">
              <a:extLst>
                <a:ext uri="{FF2B5EF4-FFF2-40B4-BE49-F238E27FC236}">
                  <a16:creationId xmlns:a16="http://schemas.microsoft.com/office/drawing/2014/main" id="{2B5A0EB9-A3FC-246E-0122-9188DA9A8C0E}"/>
                </a:ext>
              </a:extLst>
            </p:cNvPr>
            <p:cNvSpPr/>
            <p:nvPr/>
          </p:nvSpPr>
          <p:spPr>
            <a:xfrm rot="10800000">
              <a:off x="-334760" y="284147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7" name="Triangle 28">
              <a:extLst>
                <a:ext uri="{FF2B5EF4-FFF2-40B4-BE49-F238E27FC236}">
                  <a16:creationId xmlns:a16="http://schemas.microsoft.com/office/drawing/2014/main" id="{A75EA991-6BF9-0376-81CA-907D6DEEC69E}"/>
                </a:ext>
              </a:extLst>
            </p:cNvPr>
            <p:cNvSpPr/>
            <p:nvPr/>
          </p:nvSpPr>
          <p:spPr>
            <a:xfrm rot="10800000">
              <a:off x="-319816" y="348306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8" name="Triangle 29">
              <a:extLst>
                <a:ext uri="{FF2B5EF4-FFF2-40B4-BE49-F238E27FC236}">
                  <a16:creationId xmlns:a16="http://schemas.microsoft.com/office/drawing/2014/main" id="{B01AA91D-6A6E-C484-B0D8-FC6F8187917C}"/>
                </a:ext>
              </a:extLst>
            </p:cNvPr>
            <p:cNvSpPr/>
            <p:nvPr/>
          </p:nvSpPr>
          <p:spPr>
            <a:xfrm rot="10800000">
              <a:off x="-319816" y="412601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grpSp>
        <p:nvGrpSpPr>
          <p:cNvPr id="9" name="Group 8">
            <a:extLst>
              <a:ext uri="{FF2B5EF4-FFF2-40B4-BE49-F238E27FC236}">
                <a16:creationId xmlns:a16="http://schemas.microsoft.com/office/drawing/2014/main" id="{CE64DC4B-F528-636B-96BA-132EA0D4647C}"/>
              </a:ext>
            </a:extLst>
          </p:cNvPr>
          <p:cNvGrpSpPr/>
          <p:nvPr/>
        </p:nvGrpSpPr>
        <p:grpSpPr>
          <a:xfrm>
            <a:off x="7431354" y="934409"/>
            <a:ext cx="654574" cy="3707648"/>
            <a:chOff x="-334760" y="912619"/>
            <a:chExt cx="654574" cy="3707648"/>
          </a:xfrm>
        </p:grpSpPr>
        <p:sp>
          <p:nvSpPr>
            <p:cNvPr id="10" name="Triangle 3">
              <a:extLst>
                <a:ext uri="{FF2B5EF4-FFF2-40B4-BE49-F238E27FC236}">
                  <a16:creationId xmlns:a16="http://schemas.microsoft.com/office/drawing/2014/main" id="{3968C15E-F63A-9471-CD5D-310A6A14A24B}"/>
                </a:ext>
              </a:extLst>
            </p:cNvPr>
            <p:cNvSpPr/>
            <p:nvPr/>
          </p:nvSpPr>
          <p:spPr>
            <a:xfrm rot="10800000">
              <a:off x="-319816" y="91261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1" name="Triangle 25">
              <a:extLst>
                <a:ext uri="{FF2B5EF4-FFF2-40B4-BE49-F238E27FC236}">
                  <a16:creationId xmlns:a16="http://schemas.microsoft.com/office/drawing/2014/main" id="{00A06B46-C9C7-49EB-1F80-959EBAFCAB5F}"/>
                </a:ext>
              </a:extLst>
            </p:cNvPr>
            <p:cNvSpPr/>
            <p:nvPr/>
          </p:nvSpPr>
          <p:spPr>
            <a:xfrm rot="10800000">
              <a:off x="-319816" y="155556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2" name="Triangle 26">
              <a:extLst>
                <a:ext uri="{FF2B5EF4-FFF2-40B4-BE49-F238E27FC236}">
                  <a16:creationId xmlns:a16="http://schemas.microsoft.com/office/drawing/2014/main" id="{41295F3A-D8AD-AF2E-B2FF-A34543687BEB}"/>
                </a:ext>
              </a:extLst>
            </p:cNvPr>
            <p:cNvSpPr/>
            <p:nvPr/>
          </p:nvSpPr>
          <p:spPr>
            <a:xfrm rot="10800000">
              <a:off x="-334760" y="219852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3" name="Triangle 27">
              <a:extLst>
                <a:ext uri="{FF2B5EF4-FFF2-40B4-BE49-F238E27FC236}">
                  <a16:creationId xmlns:a16="http://schemas.microsoft.com/office/drawing/2014/main" id="{21C739F5-E66F-618D-1224-F5EF62CCC0B7}"/>
                </a:ext>
              </a:extLst>
            </p:cNvPr>
            <p:cNvSpPr/>
            <p:nvPr/>
          </p:nvSpPr>
          <p:spPr>
            <a:xfrm rot="10800000">
              <a:off x="-334760" y="284147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4" name="Triangle 28">
              <a:extLst>
                <a:ext uri="{FF2B5EF4-FFF2-40B4-BE49-F238E27FC236}">
                  <a16:creationId xmlns:a16="http://schemas.microsoft.com/office/drawing/2014/main" id="{9DF8D2FB-8ED8-20E6-1EA4-9310B7E3770D}"/>
                </a:ext>
              </a:extLst>
            </p:cNvPr>
            <p:cNvSpPr/>
            <p:nvPr/>
          </p:nvSpPr>
          <p:spPr>
            <a:xfrm rot="10800000">
              <a:off x="-319816" y="348306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5" name="Triangle 29">
              <a:extLst>
                <a:ext uri="{FF2B5EF4-FFF2-40B4-BE49-F238E27FC236}">
                  <a16:creationId xmlns:a16="http://schemas.microsoft.com/office/drawing/2014/main" id="{CA0BB4E4-E025-5A67-CC6B-226FF357E66F}"/>
                </a:ext>
              </a:extLst>
            </p:cNvPr>
            <p:cNvSpPr/>
            <p:nvPr/>
          </p:nvSpPr>
          <p:spPr>
            <a:xfrm rot="10800000">
              <a:off x="-319816" y="412601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spTree>
    <p:extLst>
      <p:ext uri="{BB962C8B-B14F-4D97-AF65-F5344CB8AC3E}">
        <p14:creationId xmlns:p14="http://schemas.microsoft.com/office/powerpoint/2010/main" val="2531238738"/>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Bordered Title Car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3" name="Text Placeholder 22">
            <a:extLst>
              <a:ext uri="{FF2B5EF4-FFF2-40B4-BE49-F238E27FC236}">
                <a16:creationId xmlns:a16="http://schemas.microsoft.com/office/drawing/2014/main" id="{3B9313AD-B5AF-1E1A-ED67-CBB5E3558278}"/>
              </a:ext>
            </a:extLst>
          </p:cNvPr>
          <p:cNvSpPr>
            <a:spLocks noGrp="1"/>
          </p:cNvSpPr>
          <p:nvPr>
            <p:ph type="body" sz="quarter" idx="13" hasCustomPrompt="1"/>
          </p:nvPr>
        </p:nvSpPr>
        <p:spPr>
          <a:xfrm>
            <a:off x="627063" y="617538"/>
            <a:ext cx="6535737" cy="4335462"/>
          </a:xfrm>
          <a:prstGeom prst="rect">
            <a:avLst/>
          </a:prstGeom>
        </p:spPr>
        <p:txBody>
          <a:bodyPr tIns="144000" anchor="ctr"/>
          <a:lstStyle>
            <a:lvl1pPr marL="0" indent="0" algn="ctr">
              <a:buNone/>
              <a:defRPr sz="8200">
                <a:latin typeface="American Captain" pitchFamily="2" charset="77"/>
              </a:defRPr>
            </a:lvl1pPr>
          </a:lstStyle>
          <a:p>
            <a:pPr lvl="0"/>
            <a:r>
              <a:rPr lang="en-NL" dirty="0"/>
              <a:t>CARD TITLE</a:t>
            </a:r>
          </a:p>
        </p:txBody>
      </p:sp>
    </p:spTree>
    <p:extLst>
      <p:ext uri="{BB962C8B-B14F-4D97-AF65-F5344CB8AC3E}">
        <p14:creationId xmlns:p14="http://schemas.microsoft.com/office/powerpoint/2010/main" val="1875481560"/>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2_Bordered Title Car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3" name="Text Placeholder 22">
            <a:extLst>
              <a:ext uri="{FF2B5EF4-FFF2-40B4-BE49-F238E27FC236}">
                <a16:creationId xmlns:a16="http://schemas.microsoft.com/office/drawing/2014/main" id="{3B9313AD-B5AF-1E1A-ED67-CBB5E3558278}"/>
              </a:ext>
            </a:extLst>
          </p:cNvPr>
          <p:cNvSpPr>
            <a:spLocks noGrp="1"/>
          </p:cNvSpPr>
          <p:nvPr>
            <p:ph type="body" sz="quarter" idx="13" hasCustomPrompt="1"/>
          </p:nvPr>
        </p:nvSpPr>
        <p:spPr>
          <a:xfrm>
            <a:off x="627063" y="617538"/>
            <a:ext cx="6535737" cy="4335462"/>
          </a:xfrm>
          <a:prstGeom prst="rect">
            <a:avLst/>
          </a:prstGeom>
        </p:spPr>
        <p:txBody>
          <a:bodyPr tIns="144000" anchor="ctr"/>
          <a:lstStyle>
            <a:lvl1pPr marL="0" indent="0" algn="ctr">
              <a:buNone/>
              <a:defRPr sz="8200">
                <a:latin typeface="American Captain" pitchFamily="2" charset="77"/>
              </a:defRPr>
            </a:lvl1pPr>
          </a:lstStyle>
          <a:p>
            <a:pPr lvl="0"/>
            <a:r>
              <a:rPr lang="en-NL" dirty="0"/>
              <a:t>CARD TITLE</a:t>
            </a:r>
          </a:p>
        </p:txBody>
      </p:sp>
    </p:spTree>
    <p:extLst>
      <p:ext uri="{BB962C8B-B14F-4D97-AF65-F5344CB8AC3E}">
        <p14:creationId xmlns:p14="http://schemas.microsoft.com/office/powerpoint/2010/main" val="3630462226"/>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Facilitation instruction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B58FAA-897C-75AE-9936-01BDE47BB8AB}"/>
              </a:ext>
            </a:extLst>
          </p:cNvPr>
          <p:cNvSpPr>
            <a:spLocks noGrp="1"/>
          </p:cNvSpPr>
          <p:nvPr>
            <p:ph type="title" hasCustomPrompt="1"/>
          </p:nvPr>
        </p:nvSpPr>
        <p:spPr>
          <a:xfrm>
            <a:off x="203200" y="295276"/>
            <a:ext cx="3471333" cy="788458"/>
          </a:xfrm>
          <a:prstGeom prst="rect">
            <a:avLst/>
          </a:prstGeom>
        </p:spPr>
        <p:txBody>
          <a:bodyPr anchor="ctr"/>
          <a:lstStyle>
            <a:lvl1pPr algn="ctr">
              <a:defRPr sz="3830">
                <a:latin typeface="American Captain" pitchFamily="2" charset="77"/>
              </a:defRPr>
            </a:lvl1pPr>
          </a:lstStyle>
          <a:p>
            <a:r>
              <a:rPr lang="en-GB" dirty="0"/>
              <a:t>How to facilitate</a:t>
            </a:r>
            <a:endParaRPr lang="en-NL" dirty="0"/>
          </a:p>
        </p:txBody>
      </p:sp>
      <p:sp>
        <p:nvSpPr>
          <p:cNvPr id="5" name="Rectangle 4">
            <a:extLst>
              <a:ext uri="{FF2B5EF4-FFF2-40B4-BE49-F238E27FC236}">
                <a16:creationId xmlns:a16="http://schemas.microsoft.com/office/drawing/2014/main" id="{6D656C21-A90B-5492-EAE0-C8AFF33A384D}"/>
              </a:ext>
            </a:extLst>
          </p:cNvPr>
          <p:cNvSpPr/>
          <p:nvPr/>
        </p:nvSpPr>
        <p:spPr>
          <a:xfrm>
            <a:off x="4144120" y="1593045"/>
            <a:ext cx="3399726" cy="2400657"/>
          </a:xfrm>
          <a:prstGeom prst="rect">
            <a:avLst/>
          </a:prstGeom>
        </p:spPr>
        <p:txBody>
          <a:bodyPr wrap="square">
            <a:spAutoFit/>
          </a:bodyPr>
          <a:lstStyle/>
          <a:p>
            <a:pPr algn="ctr"/>
            <a:r>
              <a:rPr lang="en-GB" sz="1000" b="1" dirty="0">
                <a:latin typeface="Ubuntu Light" panose="020B0304030602030204" pitchFamily="34" charset="0"/>
              </a:rPr>
              <a:t>Scrum Facilitators </a:t>
            </a:r>
            <a:r>
              <a:rPr lang="en-GB" sz="1000" b="0" dirty="0">
                <a:latin typeface="Ubuntu Light" panose="020B0304030602030204" pitchFamily="34" charset="0"/>
              </a:rPr>
              <a:t>work globally with trainers in the Netherlands, United Kingdom, and Singapore. Our mission is to help professionals become awesome Scrum Facilitators by supporting Scrum Masters, Product Owners, Developers and Leaders. A Scrum Facilitator's work is based on Scrum Goals, Values &amp; Principles. A Scrum Facilitator uses these aspects to support the effective use of Scrum in their organisation.</a:t>
            </a:r>
          </a:p>
          <a:p>
            <a:pPr algn="ctr"/>
            <a:endParaRPr lang="en-GB" sz="1000" b="0" dirty="0">
              <a:latin typeface="Ubuntu Light" panose="020B0304030602030204" pitchFamily="34" charset="0"/>
            </a:endParaRPr>
          </a:p>
          <a:p>
            <a:pPr algn="ctr"/>
            <a:r>
              <a:rPr lang="en-GB" sz="1000" b="1" dirty="0">
                <a:latin typeface="Ubuntu Light" panose="020B0304030602030204" pitchFamily="34" charset="0"/>
              </a:rPr>
              <a:t>Scrum Facilitators </a:t>
            </a:r>
            <a:r>
              <a:rPr lang="en-GB" sz="1000" b="0" dirty="0">
                <a:latin typeface="Ubuntu Light" panose="020B0304030602030204" pitchFamily="34" charset="0"/>
              </a:rPr>
              <a:t>are partners with </a:t>
            </a:r>
            <a:r>
              <a:rPr lang="en-GB" sz="1000" b="1" dirty="0" err="1">
                <a:latin typeface="Ubuntu Light" panose="020B0304030602030204" pitchFamily="34" charset="0"/>
              </a:rPr>
              <a:t>Scrum.org</a:t>
            </a:r>
            <a:r>
              <a:rPr lang="en-GB" sz="1000" b="0" dirty="0">
                <a:latin typeface="Ubuntu Light" panose="020B0304030602030204" pitchFamily="34" charset="0"/>
              </a:rPr>
              <a:t> and </a:t>
            </a:r>
            <a:r>
              <a:rPr lang="en-GB" sz="1000" b="1" dirty="0" err="1">
                <a:latin typeface="Ubuntu Light" panose="020B0304030602030204" pitchFamily="34" charset="0"/>
              </a:rPr>
              <a:t>ProKanban.org</a:t>
            </a:r>
            <a:r>
              <a:rPr lang="en-GB" sz="1000" b="0" dirty="0">
                <a:latin typeface="Ubuntu Light" panose="020B0304030602030204" pitchFamily="34" charset="0"/>
              </a:rPr>
              <a:t>. We design all classes to maximise the learning impact and student value. Our classes are highly interactive, industry relevant and an enjoyable learning experience. Each class has two certified, knowledgeable experts with extensive real-life experience.</a:t>
            </a:r>
          </a:p>
        </p:txBody>
      </p:sp>
      <p:pic>
        <p:nvPicPr>
          <p:cNvPr id="6" name="Picture 5">
            <a:extLst>
              <a:ext uri="{FF2B5EF4-FFF2-40B4-BE49-F238E27FC236}">
                <a16:creationId xmlns:a16="http://schemas.microsoft.com/office/drawing/2014/main" id="{D5E571BB-20EF-EA90-9C4F-5544C7572539}"/>
              </a:ext>
            </a:extLst>
          </p:cNvPr>
          <p:cNvPicPr>
            <a:picLocks noChangeAspect="1"/>
          </p:cNvPicPr>
          <p:nvPr/>
        </p:nvPicPr>
        <p:blipFill>
          <a:blip r:embed="rId2"/>
          <a:stretch>
            <a:fillRect/>
          </a:stretch>
        </p:blipFill>
        <p:spPr>
          <a:xfrm>
            <a:off x="4896817" y="4001212"/>
            <a:ext cx="1894331" cy="784451"/>
          </a:xfrm>
          <a:prstGeom prst="rect">
            <a:avLst/>
          </a:prstGeom>
        </p:spPr>
      </p:pic>
      <p:sp>
        <p:nvSpPr>
          <p:cNvPr id="8" name="Text Placeholder 7">
            <a:extLst>
              <a:ext uri="{FF2B5EF4-FFF2-40B4-BE49-F238E27FC236}">
                <a16:creationId xmlns:a16="http://schemas.microsoft.com/office/drawing/2014/main" id="{93186E97-3D8B-78EF-590F-E05ABFCD6F92}"/>
              </a:ext>
            </a:extLst>
          </p:cNvPr>
          <p:cNvSpPr>
            <a:spLocks noGrp="1"/>
          </p:cNvSpPr>
          <p:nvPr>
            <p:ph type="body" sz="quarter" idx="11" hasCustomPrompt="1"/>
          </p:nvPr>
        </p:nvSpPr>
        <p:spPr>
          <a:xfrm>
            <a:off x="203200" y="2472267"/>
            <a:ext cx="3471863" cy="2960158"/>
          </a:xfrm>
          <a:prstGeom prst="rect">
            <a:avLst/>
          </a:prstGeom>
        </p:spPr>
        <p:txBody>
          <a:bodyPr/>
          <a:lstStyle>
            <a:lvl1pPr algn="l">
              <a:buFont typeface="+mj-lt"/>
              <a:buAutoNum type="arabicPeriod"/>
              <a:defRPr sz="1030" b="0" i="0">
                <a:solidFill>
                  <a:schemeClr val="bg1"/>
                </a:solidFill>
                <a:latin typeface="Ubuntu Light" panose="020B0304030602030204" pitchFamily="34" charset="0"/>
              </a:defRPr>
            </a:lvl1pPr>
            <a:lvl2pPr marL="685800" indent="-228600" algn="l">
              <a:buFont typeface="+mj-lt"/>
              <a:buAutoNum type="alphaLcPeriod"/>
              <a:defRPr sz="1030" b="0" i="0">
                <a:solidFill>
                  <a:schemeClr val="bg1"/>
                </a:solidFill>
                <a:latin typeface="Ubuntu Light" panose="020B0304030602030204" pitchFamily="34" charset="0"/>
              </a:defRPr>
            </a:lvl2pPr>
            <a:lvl3pPr marL="1143000" indent="-228600" algn="l">
              <a:buFont typeface="+mj-lt"/>
              <a:buAutoNum type="alphaLcPeriod"/>
              <a:defRPr sz="1030">
                <a:solidFill>
                  <a:schemeClr val="bg1"/>
                </a:solidFill>
                <a:latin typeface="Ubuntu" panose="020B0504030602030204" pitchFamily="34" charset="0"/>
              </a:defRPr>
            </a:lvl3pPr>
            <a:lvl4pPr marL="1600200" indent="-228600" algn="l">
              <a:buFont typeface="+mj-lt"/>
              <a:buAutoNum type="alphaLcPeriod"/>
              <a:defRPr sz="1030">
                <a:solidFill>
                  <a:schemeClr val="bg1"/>
                </a:solidFill>
                <a:latin typeface="Ubuntu" panose="020B0504030602030204" pitchFamily="34" charset="0"/>
              </a:defRPr>
            </a:lvl4pPr>
            <a:lvl5pPr marL="2057400" indent="-228600" algn="l">
              <a:buFont typeface="+mj-lt"/>
              <a:buAutoNum type="alphaLcPeriod"/>
              <a:defRPr sz="1030">
                <a:solidFill>
                  <a:schemeClr val="bg1"/>
                </a:solidFill>
                <a:latin typeface="Ubuntu" panose="020B0504030602030204" pitchFamily="34" charset="0"/>
              </a:defRPr>
            </a:lvl5pPr>
          </a:lstStyle>
          <a:p>
            <a:pPr lvl="0"/>
            <a:r>
              <a:rPr lang="en-GB" dirty="0"/>
              <a:t>Facilitation Steps Go here</a:t>
            </a:r>
          </a:p>
          <a:p>
            <a:pPr lvl="1"/>
            <a:r>
              <a:rPr lang="en-GB" dirty="0"/>
              <a:t>With Optional sub-steps</a:t>
            </a:r>
          </a:p>
        </p:txBody>
      </p:sp>
      <p:sp>
        <p:nvSpPr>
          <p:cNvPr id="11" name="Text Placeholder 10">
            <a:extLst>
              <a:ext uri="{FF2B5EF4-FFF2-40B4-BE49-F238E27FC236}">
                <a16:creationId xmlns:a16="http://schemas.microsoft.com/office/drawing/2014/main" id="{38829CF1-2A09-9433-F183-49CB8CD2899A}"/>
              </a:ext>
            </a:extLst>
          </p:cNvPr>
          <p:cNvSpPr>
            <a:spLocks noGrp="1"/>
          </p:cNvSpPr>
          <p:nvPr>
            <p:ph type="body" sz="quarter" idx="12" hasCustomPrompt="1"/>
          </p:nvPr>
        </p:nvSpPr>
        <p:spPr>
          <a:xfrm>
            <a:off x="4144120" y="4711193"/>
            <a:ext cx="3323480" cy="396875"/>
          </a:xfrm>
          <a:prstGeom prst="rect">
            <a:avLst/>
          </a:prstGeom>
        </p:spPr>
        <p:txBody>
          <a:bodyPr anchor="ctr"/>
          <a:lstStyle>
            <a:lvl1pPr marL="0" indent="0" algn="ctr">
              <a:buNone/>
              <a:defRPr sz="800">
                <a:solidFill>
                  <a:schemeClr val="bg1">
                    <a:lumMod val="75000"/>
                  </a:schemeClr>
                </a:solidFill>
                <a:latin typeface="Ubuntu" panose="020B0504030602030204" pitchFamily="34" charset="0"/>
              </a:defRPr>
            </a:lvl1pPr>
            <a:lvl2pPr marL="457200" indent="0" algn="ctr">
              <a:buNone/>
              <a:defRPr sz="800">
                <a:solidFill>
                  <a:schemeClr val="bg2">
                    <a:lumMod val="75000"/>
                  </a:schemeClr>
                </a:solidFill>
                <a:latin typeface="Ubuntu" panose="020B0504030602030204" pitchFamily="34" charset="0"/>
              </a:defRPr>
            </a:lvl2pPr>
            <a:lvl3pPr marL="914400" indent="0" algn="ctr">
              <a:buNone/>
              <a:defRPr sz="800">
                <a:solidFill>
                  <a:schemeClr val="bg2">
                    <a:lumMod val="75000"/>
                  </a:schemeClr>
                </a:solidFill>
                <a:latin typeface="Ubuntu" panose="020B0504030602030204" pitchFamily="34" charset="0"/>
              </a:defRPr>
            </a:lvl3pPr>
            <a:lvl4pPr marL="1371600" indent="0" algn="ctr">
              <a:buNone/>
              <a:defRPr sz="800">
                <a:solidFill>
                  <a:schemeClr val="bg2">
                    <a:lumMod val="75000"/>
                  </a:schemeClr>
                </a:solidFill>
                <a:latin typeface="Ubuntu" panose="020B0504030602030204" pitchFamily="34" charset="0"/>
              </a:defRPr>
            </a:lvl4pPr>
            <a:lvl5pPr marL="1828800" indent="0" algn="ctr">
              <a:buNone/>
              <a:defRPr sz="800">
                <a:solidFill>
                  <a:schemeClr val="bg2">
                    <a:lumMod val="75000"/>
                  </a:schemeClr>
                </a:solidFill>
                <a:latin typeface="Ubuntu" panose="020B0504030602030204" pitchFamily="34" charset="0"/>
              </a:defRPr>
            </a:lvl5pPr>
          </a:lstStyle>
          <a:p>
            <a:pPr lvl="0"/>
            <a:r>
              <a:rPr lang="en-GB" dirty="0"/>
              <a:t>License: </a:t>
            </a:r>
            <a:r>
              <a:rPr lang="en-GB" dirty="0" err="1"/>
              <a:t>ie</a:t>
            </a:r>
            <a:r>
              <a:rPr lang="en-GB" dirty="0"/>
              <a:t> All rights reserved </a:t>
            </a:r>
            <a:r>
              <a:rPr lang="en-GB" dirty="0" err="1"/>
              <a:t>Scrum.org</a:t>
            </a:r>
            <a:r>
              <a:rPr lang="en-GB" dirty="0"/>
              <a:t> OR Creative Commons OR original concept by ACME INC, etc.:</a:t>
            </a:r>
            <a:endParaRPr lang="en-NL" dirty="0"/>
          </a:p>
        </p:txBody>
      </p:sp>
      <p:sp>
        <p:nvSpPr>
          <p:cNvPr id="13" name="Text Placeholder 12">
            <a:extLst>
              <a:ext uri="{FF2B5EF4-FFF2-40B4-BE49-F238E27FC236}">
                <a16:creationId xmlns:a16="http://schemas.microsoft.com/office/drawing/2014/main" id="{8DE8DCB1-01DC-B1A5-626C-4A48DC170A70}"/>
              </a:ext>
            </a:extLst>
          </p:cNvPr>
          <p:cNvSpPr>
            <a:spLocks noGrp="1"/>
          </p:cNvSpPr>
          <p:nvPr>
            <p:ph type="body" sz="quarter" idx="13" hasCustomPrompt="1"/>
          </p:nvPr>
        </p:nvSpPr>
        <p:spPr>
          <a:xfrm>
            <a:off x="203200" y="1227138"/>
            <a:ext cx="3471863" cy="1244600"/>
          </a:xfrm>
          <a:prstGeom prst="rect">
            <a:avLst/>
          </a:prstGeom>
        </p:spPr>
        <p:txBody>
          <a:bodyPr/>
          <a:lstStyle>
            <a:lvl1pPr marL="0" indent="0" algn="ctr">
              <a:buNone/>
              <a:defRPr sz="1030">
                <a:solidFill>
                  <a:schemeClr val="bg1"/>
                </a:solidFill>
                <a:latin typeface="Ubuntu" panose="020B0504030602030204" pitchFamily="34" charset="0"/>
              </a:defRPr>
            </a:lvl1pPr>
            <a:lvl2pPr marL="457200" indent="0" algn="ctr">
              <a:buNone/>
              <a:defRPr sz="1030">
                <a:solidFill>
                  <a:schemeClr val="bg1"/>
                </a:solidFill>
                <a:latin typeface="Ubuntu" panose="020B0504030602030204" pitchFamily="34" charset="0"/>
              </a:defRPr>
            </a:lvl2pPr>
            <a:lvl3pPr marL="914400" indent="0" algn="ctr">
              <a:buNone/>
              <a:defRPr sz="1030">
                <a:solidFill>
                  <a:schemeClr val="bg1"/>
                </a:solidFill>
                <a:latin typeface="Ubuntu" panose="020B0504030602030204" pitchFamily="34" charset="0"/>
              </a:defRPr>
            </a:lvl3pPr>
            <a:lvl4pPr marL="1371600" indent="0" algn="ctr">
              <a:buNone/>
              <a:defRPr sz="1030">
                <a:solidFill>
                  <a:schemeClr val="bg1"/>
                </a:solidFill>
                <a:latin typeface="Ubuntu" panose="020B0504030602030204" pitchFamily="34" charset="0"/>
              </a:defRPr>
            </a:lvl4pPr>
            <a:lvl5pPr marL="1828800" indent="0" algn="ctr">
              <a:buNone/>
              <a:defRPr sz="1030">
                <a:solidFill>
                  <a:schemeClr val="bg1"/>
                </a:solidFill>
                <a:latin typeface="Ubuntu" panose="020B0504030602030204" pitchFamily="34" charset="0"/>
              </a:defRPr>
            </a:lvl5pPr>
          </a:lstStyle>
          <a:p>
            <a:pPr lvl="0"/>
            <a:r>
              <a:rPr lang="en-GB" dirty="0"/>
              <a:t>Game description goes here, including purpose and additional info</a:t>
            </a:r>
          </a:p>
        </p:txBody>
      </p:sp>
      <p:sp>
        <p:nvSpPr>
          <p:cNvPr id="16" name="TextBox 15">
            <a:extLst>
              <a:ext uri="{FF2B5EF4-FFF2-40B4-BE49-F238E27FC236}">
                <a16:creationId xmlns:a16="http://schemas.microsoft.com/office/drawing/2014/main" id="{144CF83A-1D86-328B-669F-D5145A587111}"/>
              </a:ext>
            </a:extLst>
          </p:cNvPr>
          <p:cNvSpPr txBox="1"/>
          <p:nvPr/>
        </p:nvSpPr>
        <p:spPr>
          <a:xfrm>
            <a:off x="4896817" y="5138972"/>
            <a:ext cx="1894330" cy="200055"/>
          </a:xfrm>
          <a:prstGeom prst="rect">
            <a:avLst/>
          </a:prstGeom>
          <a:noFill/>
        </p:spPr>
        <p:txBody>
          <a:bodyPr wrap="square" rtlCol="0">
            <a:spAutoFit/>
          </a:bodyPr>
          <a:lstStyle/>
          <a:p>
            <a:pPr algn="ctr"/>
            <a:r>
              <a:rPr lang="en-GB" sz="700" b="0" i="0" dirty="0" err="1">
                <a:solidFill>
                  <a:schemeClr val="bg1">
                    <a:lumMod val="50000"/>
                  </a:schemeClr>
                </a:solidFill>
                <a:latin typeface="Ubuntu Light" panose="020B0304030602030204" pitchFamily="34" charset="0"/>
              </a:rPr>
              <a:t>Scrumfacilitators.com</a:t>
            </a:r>
            <a:r>
              <a:rPr lang="en-GB" sz="700" b="0" i="0" dirty="0">
                <a:solidFill>
                  <a:schemeClr val="bg1">
                    <a:lumMod val="50000"/>
                  </a:schemeClr>
                </a:solidFill>
                <a:latin typeface="Ubuntu Light" panose="020B0304030602030204" pitchFamily="34" charset="0"/>
              </a:rPr>
              <a:t> – </a:t>
            </a:r>
            <a:r>
              <a:rPr lang="en-GB" sz="700" b="0" i="0" dirty="0" err="1">
                <a:solidFill>
                  <a:schemeClr val="bg1">
                    <a:lumMod val="50000"/>
                  </a:schemeClr>
                </a:solidFill>
                <a:latin typeface="Ubuntu Light" panose="020B0304030602030204" pitchFamily="34" charset="0"/>
              </a:rPr>
              <a:t>Tmpl</a:t>
            </a:r>
            <a:r>
              <a:rPr lang="en-GB" sz="700" b="0" i="0" dirty="0">
                <a:solidFill>
                  <a:schemeClr val="bg1">
                    <a:lumMod val="50000"/>
                  </a:schemeClr>
                </a:solidFill>
                <a:latin typeface="Ubuntu Light" panose="020B0304030602030204" pitchFamily="34" charset="0"/>
              </a:rPr>
              <a:t> 2.2</a:t>
            </a:r>
          </a:p>
        </p:txBody>
      </p:sp>
      <p:sp>
        <p:nvSpPr>
          <p:cNvPr id="3" name="Footer Placeholder 4">
            <a:extLst>
              <a:ext uri="{FF2B5EF4-FFF2-40B4-BE49-F238E27FC236}">
                <a16:creationId xmlns:a16="http://schemas.microsoft.com/office/drawing/2014/main" id="{1B1ED2FE-F9FC-6748-981A-92425B9EF257}"/>
              </a:ext>
            </a:extLst>
          </p:cNvPr>
          <p:cNvSpPr>
            <a:spLocks noGrp="1"/>
          </p:cNvSpPr>
          <p:nvPr>
            <p:ph type="ftr" sz="quarter" idx="3"/>
          </p:nvPr>
        </p:nvSpPr>
        <p:spPr>
          <a:xfrm>
            <a:off x="6179127" y="5104336"/>
            <a:ext cx="1288472" cy="269954"/>
          </a:xfrm>
          <a:prstGeom prst="rect">
            <a:avLst/>
          </a:prstGeom>
        </p:spPr>
        <p:txBody>
          <a:bodyPr vert="horz" lIns="91440" tIns="45720" rIns="91440" bIns="45720" rtlCol="0" anchor="ctr"/>
          <a:lstStyle>
            <a:lvl1pPr algn="r">
              <a:defRPr sz="1000" b="0" i="0">
                <a:solidFill>
                  <a:schemeClr val="tx1"/>
                </a:solidFill>
                <a:latin typeface="American Captain" pitchFamily="2" charset="77"/>
              </a:defRPr>
            </a:lvl1pPr>
          </a:lstStyle>
          <a:p>
            <a:r>
              <a:rPr lang="en-GB"/>
              <a:t>V 1.0</a:t>
            </a:r>
            <a:endParaRPr lang="en-NL" dirty="0"/>
          </a:p>
        </p:txBody>
      </p:sp>
    </p:spTree>
    <p:extLst>
      <p:ext uri="{BB962C8B-B14F-4D97-AF65-F5344CB8AC3E}">
        <p14:creationId xmlns:p14="http://schemas.microsoft.com/office/powerpoint/2010/main" val="2015467647"/>
      </p:ext>
    </p:extLst>
  </p:cSld>
  <p:clrMapOvr>
    <a:masterClrMapping/>
  </p:clrMapOvr>
  <p:extLst>
    <p:ext uri="{DCECCB84-F9BA-43D5-87BE-67443E8EF086}">
      <p15:sldGuideLst xmlns:p15="http://schemas.microsoft.com/office/powerpoint/2012/main">
        <p15:guide id="1" orient="horz" pos="1746">
          <p15:clr>
            <a:srgbClr val="FBAE40"/>
          </p15:clr>
        </p15:guide>
        <p15:guide id="2" pos="2449">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Full BG Title Car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11600">
                <a:solidFill>
                  <a:schemeClr val="bg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TEXT HERE</a:t>
            </a:r>
          </a:p>
        </p:txBody>
      </p:sp>
    </p:spTree>
    <p:extLst>
      <p:ext uri="{BB962C8B-B14F-4D97-AF65-F5344CB8AC3E}">
        <p14:creationId xmlns:p14="http://schemas.microsoft.com/office/powerpoint/2010/main" val="2991908811"/>
      </p:ext>
    </p:extLst>
  </p:cSld>
  <p:clrMapOvr>
    <a:masterClrMapping/>
  </p:clrMapOvr>
  <p:extLst>
    <p:ext uri="{DCECCB84-F9BA-43D5-87BE-67443E8EF086}">
      <p15:sldGuideLst xmlns:p15="http://schemas.microsoft.com/office/powerpoint/2012/main">
        <p15:guide id="1" orient="horz" pos="1746">
          <p15:clr>
            <a:srgbClr val="FBAE40"/>
          </p15:clr>
        </p15:guide>
        <p15:guide id="2" pos="2449">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Red BG Title Card">
    <p:bg>
      <p:bgPr>
        <a:solidFill>
          <a:srgbClr val="C00000"/>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5930">
                <a:solidFill>
                  <a:schemeClr val="bg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285124760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Green BG Title Card">
    <p:bg>
      <p:bgPr>
        <a:solidFill>
          <a:schemeClr val="accent6">
            <a:lumMod val="50000"/>
          </a:schemeClr>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5930">
                <a:solidFill>
                  <a:schemeClr val="bg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29815842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Bordered Name Game Card 3 lines">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9E929FD2-BE08-DE40-F11C-DE3CAE970204}"/>
              </a:ext>
            </a:extLst>
          </p:cNvPr>
          <p:cNvSpPr/>
          <p:nvPr/>
        </p:nvSpPr>
        <p:spPr>
          <a:xfrm>
            <a:off x="750942" y="3266399"/>
            <a:ext cx="4045559" cy="1209274"/>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5" name="Rectangle 14">
            <a:extLst>
              <a:ext uri="{FF2B5EF4-FFF2-40B4-BE49-F238E27FC236}">
                <a16:creationId xmlns:a16="http://schemas.microsoft.com/office/drawing/2014/main" id="{A5D2426B-2755-719C-B9D1-5A4D07AC6BB7}"/>
              </a:ext>
            </a:extLst>
          </p:cNvPr>
          <p:cNvSpPr/>
          <p:nvPr/>
        </p:nvSpPr>
        <p:spPr>
          <a:xfrm>
            <a:off x="750943" y="1976739"/>
            <a:ext cx="3255666" cy="1209274"/>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5" name="Rectangle 4">
            <a:extLst>
              <a:ext uri="{FF2B5EF4-FFF2-40B4-BE49-F238E27FC236}">
                <a16:creationId xmlns:a16="http://schemas.microsoft.com/office/drawing/2014/main" id="{E8FBCAE6-FE23-1D5D-7F44-512463D5A6B1}"/>
              </a:ext>
            </a:extLst>
          </p:cNvPr>
          <p:cNvSpPr/>
          <p:nvPr/>
        </p:nvSpPr>
        <p:spPr>
          <a:xfrm>
            <a:off x="750943" y="686957"/>
            <a:ext cx="3339426" cy="1209273"/>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pic>
        <p:nvPicPr>
          <p:cNvPr id="6" name="Picture 5" descr="A picture containing food, drawing&#10;&#10;Description automatically generated">
            <a:extLst>
              <a:ext uri="{FF2B5EF4-FFF2-40B4-BE49-F238E27FC236}">
                <a16:creationId xmlns:a16="http://schemas.microsoft.com/office/drawing/2014/main" id="{6650B800-C888-5D76-26C5-CD887FD8F3B5}"/>
              </a:ext>
            </a:extLst>
          </p:cNvPr>
          <p:cNvPicPr>
            <a:picLocks noChangeAspect="1"/>
          </p:cNvPicPr>
          <p:nvPr/>
        </p:nvPicPr>
        <p:blipFill>
          <a:blip r:embed="rId2"/>
          <a:stretch>
            <a:fillRect/>
          </a:stretch>
        </p:blipFill>
        <p:spPr>
          <a:xfrm>
            <a:off x="4796501" y="3080041"/>
            <a:ext cx="2767271" cy="2491031"/>
          </a:xfrm>
          <a:prstGeom prst="rect">
            <a:avLst/>
          </a:prstGeom>
        </p:spPr>
      </p:pic>
      <p:pic>
        <p:nvPicPr>
          <p:cNvPr id="2" name="Picture 1" descr="A picture containing text, clipart&#10;&#10;Description automatically generated">
            <a:extLst>
              <a:ext uri="{FF2B5EF4-FFF2-40B4-BE49-F238E27FC236}">
                <a16:creationId xmlns:a16="http://schemas.microsoft.com/office/drawing/2014/main" id="{3872E4EB-C989-58BD-CDA7-FBCF40926445}"/>
              </a:ext>
            </a:extLst>
          </p:cNvPr>
          <p:cNvPicPr>
            <a:picLocks noChangeAspect="1"/>
          </p:cNvPicPr>
          <p:nvPr/>
        </p:nvPicPr>
        <p:blipFill>
          <a:blip r:embed="rId3"/>
          <a:stretch>
            <a:fillRect/>
          </a:stretch>
        </p:blipFill>
        <p:spPr>
          <a:xfrm>
            <a:off x="740418" y="4532197"/>
            <a:ext cx="870770" cy="304769"/>
          </a:xfrm>
          <a:prstGeom prst="rect">
            <a:avLst/>
          </a:prstGeom>
        </p:spPr>
      </p:pic>
      <p:sp>
        <p:nvSpPr>
          <p:cNvPr id="8" name="TextBox 7">
            <a:extLst>
              <a:ext uri="{FF2B5EF4-FFF2-40B4-BE49-F238E27FC236}">
                <a16:creationId xmlns:a16="http://schemas.microsoft.com/office/drawing/2014/main" id="{2FC0C6D1-2BC7-35E2-CAF9-A5670A042FF3}"/>
              </a:ext>
            </a:extLst>
          </p:cNvPr>
          <p:cNvSpPr txBox="1"/>
          <p:nvPr/>
        </p:nvSpPr>
        <p:spPr>
          <a:xfrm>
            <a:off x="670095" y="568489"/>
            <a:ext cx="6030852" cy="4124085"/>
          </a:xfrm>
          <a:prstGeom prst="rect">
            <a:avLst/>
          </a:prstGeom>
          <a:noFill/>
        </p:spPr>
        <p:txBody>
          <a:bodyPr wrap="square" lIns="251999" tIns="151200" rIns="72000" bIns="46800" rtlCol="0">
            <a:spAutoFit/>
          </a:bodyPr>
          <a:lstStyle/>
          <a:p>
            <a:pPr>
              <a:lnSpc>
                <a:spcPts val="10200"/>
              </a:lnSpc>
            </a:pPr>
            <a:r>
              <a:rPr lang="en-NL" sz="9600" dirty="0">
                <a:solidFill>
                  <a:schemeClr val="bg1"/>
                </a:solidFill>
                <a:latin typeface="American Captain" pitchFamily="2" charset="77"/>
              </a:rPr>
              <a:t>Change </a:t>
            </a:r>
          </a:p>
          <a:p>
            <a:pPr>
              <a:lnSpc>
                <a:spcPts val="10200"/>
              </a:lnSpc>
            </a:pPr>
            <a:r>
              <a:rPr lang="en-NL" sz="9600" dirty="0">
                <a:solidFill>
                  <a:schemeClr val="bg1"/>
                </a:solidFill>
                <a:latin typeface="American Captain" pitchFamily="2" charset="77"/>
              </a:rPr>
              <a:t>Title in Template</a:t>
            </a:r>
          </a:p>
        </p:txBody>
      </p:sp>
      <p:sp>
        <p:nvSpPr>
          <p:cNvPr id="3" name="Rectangle 2">
            <a:extLst>
              <a:ext uri="{FF2B5EF4-FFF2-40B4-BE49-F238E27FC236}">
                <a16:creationId xmlns:a16="http://schemas.microsoft.com/office/drawing/2014/main" id="{1C79E33D-A0C7-272F-B30F-76099D7CB9F1}"/>
              </a:ext>
            </a:extLst>
          </p:cNvPr>
          <p:cNvSpPr/>
          <p:nvPr/>
        </p:nvSpPr>
        <p:spPr>
          <a:xfrm>
            <a:off x="750942" y="3266399"/>
            <a:ext cx="4045559" cy="1209274"/>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pic>
        <p:nvPicPr>
          <p:cNvPr id="4" name="Picture 3" descr="A picture containing food, drawing&#10;&#10;Description automatically generated">
            <a:extLst>
              <a:ext uri="{FF2B5EF4-FFF2-40B4-BE49-F238E27FC236}">
                <a16:creationId xmlns:a16="http://schemas.microsoft.com/office/drawing/2014/main" id="{1C3B4F29-7368-DB99-7F80-D0A5663D7A10}"/>
              </a:ext>
            </a:extLst>
          </p:cNvPr>
          <p:cNvPicPr>
            <a:picLocks noChangeAspect="1"/>
          </p:cNvPicPr>
          <p:nvPr/>
        </p:nvPicPr>
        <p:blipFill>
          <a:blip r:embed="rId2"/>
          <a:stretch>
            <a:fillRect/>
          </a:stretch>
        </p:blipFill>
        <p:spPr>
          <a:xfrm>
            <a:off x="4796501" y="3080041"/>
            <a:ext cx="2767271" cy="2491031"/>
          </a:xfrm>
          <a:prstGeom prst="rect">
            <a:avLst/>
          </a:prstGeom>
        </p:spPr>
      </p:pic>
      <p:pic>
        <p:nvPicPr>
          <p:cNvPr id="7" name="Picture 6" descr="A picture containing text, clipart&#10;&#10;Description automatically generated">
            <a:extLst>
              <a:ext uri="{FF2B5EF4-FFF2-40B4-BE49-F238E27FC236}">
                <a16:creationId xmlns:a16="http://schemas.microsoft.com/office/drawing/2014/main" id="{E4B6AF67-A47A-650D-DAA3-C37B3DEE4961}"/>
              </a:ext>
            </a:extLst>
          </p:cNvPr>
          <p:cNvPicPr>
            <a:picLocks noChangeAspect="1"/>
          </p:cNvPicPr>
          <p:nvPr/>
        </p:nvPicPr>
        <p:blipFill>
          <a:blip r:embed="rId3"/>
          <a:stretch>
            <a:fillRect/>
          </a:stretch>
        </p:blipFill>
        <p:spPr>
          <a:xfrm>
            <a:off x="740418" y="4532197"/>
            <a:ext cx="870770" cy="304769"/>
          </a:xfrm>
          <a:prstGeom prst="rect">
            <a:avLst/>
          </a:prstGeom>
        </p:spPr>
      </p:pic>
      <p:sp>
        <p:nvSpPr>
          <p:cNvPr id="9" name="TextBox 8">
            <a:extLst>
              <a:ext uri="{FF2B5EF4-FFF2-40B4-BE49-F238E27FC236}">
                <a16:creationId xmlns:a16="http://schemas.microsoft.com/office/drawing/2014/main" id="{9364206F-D878-3F83-A338-92C6125F4F45}"/>
              </a:ext>
            </a:extLst>
          </p:cNvPr>
          <p:cNvSpPr txBox="1"/>
          <p:nvPr/>
        </p:nvSpPr>
        <p:spPr>
          <a:xfrm>
            <a:off x="670095" y="568489"/>
            <a:ext cx="6030852" cy="4124085"/>
          </a:xfrm>
          <a:prstGeom prst="rect">
            <a:avLst/>
          </a:prstGeom>
          <a:noFill/>
        </p:spPr>
        <p:txBody>
          <a:bodyPr wrap="square" lIns="251999" tIns="151200" rIns="72000" bIns="46800" rtlCol="0">
            <a:spAutoFit/>
          </a:bodyPr>
          <a:lstStyle/>
          <a:p>
            <a:pPr>
              <a:lnSpc>
                <a:spcPts val="10200"/>
              </a:lnSpc>
            </a:pPr>
            <a:r>
              <a:rPr lang="en-NL" sz="9600" dirty="0">
                <a:solidFill>
                  <a:schemeClr val="bg1"/>
                </a:solidFill>
                <a:latin typeface="American Captain" pitchFamily="2" charset="77"/>
              </a:rPr>
              <a:t>Change </a:t>
            </a:r>
          </a:p>
          <a:p>
            <a:pPr>
              <a:lnSpc>
                <a:spcPts val="10200"/>
              </a:lnSpc>
            </a:pPr>
            <a:r>
              <a:rPr lang="en-NL" sz="9600" dirty="0">
                <a:solidFill>
                  <a:schemeClr val="bg1"/>
                </a:solidFill>
                <a:latin typeface="American Captain" pitchFamily="2" charset="77"/>
              </a:rPr>
              <a:t>Title in Template</a:t>
            </a:r>
          </a:p>
        </p:txBody>
      </p:sp>
    </p:spTree>
    <p:extLst>
      <p:ext uri="{BB962C8B-B14F-4D97-AF65-F5344CB8AC3E}">
        <p14:creationId xmlns:p14="http://schemas.microsoft.com/office/powerpoint/2010/main" val="276981297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Blue BG Title Card">
    <p:bg>
      <p:bgPr>
        <a:solidFill>
          <a:srgbClr val="0070C0"/>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5930">
                <a:solidFill>
                  <a:schemeClr val="bg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448065178"/>
      </p:ext>
    </p:extLst>
  </p:cSld>
  <p:clrMapOvr>
    <a:masterClrMapping/>
  </p:clrMapOvr>
  <p:extLst>
    <p:ext uri="{DCECCB84-F9BA-43D5-87BE-67443E8EF086}">
      <p15:sldGuideLst xmlns:p15="http://schemas.microsoft.com/office/powerpoint/2012/main">
        <p15:guide id="1" orient="horz" pos="1746">
          <p15:clr>
            <a:srgbClr val="FBAE40"/>
          </p15:clr>
        </p15:guide>
        <p15:guide id="2" pos="2449">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Darkblue BG Title Card">
    <p:bg>
      <p:bgPr>
        <a:solidFill>
          <a:schemeClr val="accent1">
            <a:lumMod val="50000"/>
          </a:schemeClr>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5930">
                <a:solidFill>
                  <a:schemeClr val="bg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256717293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Yellow BG Title Card">
    <p:bg>
      <p:bgPr>
        <a:solidFill>
          <a:srgbClr val="FFC000"/>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5930">
                <a:solidFill>
                  <a:schemeClr val="tx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278273281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Purple BG Title Card">
    <p:bg>
      <p:bgPr>
        <a:solidFill>
          <a:srgbClr val="7030A0"/>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5930">
                <a:solidFill>
                  <a:schemeClr val="bg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137693966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Green BG Text Card">
    <p:bg>
      <p:bgPr>
        <a:solidFill>
          <a:schemeClr val="accent6">
            <a:lumMod val="50000"/>
          </a:schemeClr>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4350">
                <a:solidFill>
                  <a:schemeClr val="bg1"/>
                </a:solidFill>
                <a:latin typeface="Ubuntu" panose="020B0504030602030204" pitchFamily="34" charset="0"/>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374871571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cSld name="1_Red BG Text Card">
    <p:bg>
      <p:bgPr>
        <a:solidFill>
          <a:srgbClr val="FFAAAA"/>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4350">
                <a:solidFill>
                  <a:schemeClr val="tx1"/>
                </a:solidFill>
                <a:latin typeface="Ubuntu" panose="020B0504030602030204" pitchFamily="34" charset="0"/>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2068129670"/>
      </p:ext>
    </p:extLst>
  </p:cSld>
  <p:clrMapOvr>
    <a:masterClrMapping/>
  </p:clrMapOvr>
  <p:extLst>
    <p:ext uri="{DCECCB84-F9BA-43D5-87BE-67443E8EF086}">
      <p15:sldGuideLst xmlns:p15="http://schemas.microsoft.com/office/powerpoint/2012/main">
        <p15:guide id="1" orient="horz" pos="1746">
          <p15:clr>
            <a:srgbClr val="FBAE40"/>
          </p15:clr>
        </p15:guide>
        <p15:guide id="2" pos="2449">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Red BG Text Card">
    <p:bg>
      <p:bgPr>
        <a:solidFill>
          <a:srgbClr val="C00000"/>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4350">
                <a:solidFill>
                  <a:schemeClr val="bg1"/>
                </a:solidFill>
                <a:latin typeface="Ubuntu" panose="020B0504030602030204" pitchFamily="34" charset="0"/>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8592421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Bordered Logo Small Name Game">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24E677D8-A214-D58C-A664-540353E57612}"/>
              </a:ext>
            </a:extLst>
          </p:cNvPr>
          <p:cNvSpPr>
            <a:spLocks noGrp="1"/>
          </p:cNvSpPr>
          <p:nvPr>
            <p:ph type="ftr" sz="quarter" idx="11"/>
          </p:nvPr>
        </p:nvSpPr>
        <p:spPr/>
        <p:txBody>
          <a:bodyPr/>
          <a:lstStyle/>
          <a:p>
            <a:r>
              <a:rPr lang="en-GB"/>
              <a:t>V 1.0</a:t>
            </a:r>
            <a:endParaRPr lang="en-NL"/>
          </a:p>
        </p:txBody>
      </p:sp>
      <p:pic>
        <p:nvPicPr>
          <p:cNvPr id="14" name="Google Shape;115;p4">
            <a:extLst>
              <a:ext uri="{FF2B5EF4-FFF2-40B4-BE49-F238E27FC236}">
                <a16:creationId xmlns:a16="http://schemas.microsoft.com/office/drawing/2014/main" id="{A7A5395E-D195-B6D6-190D-B276B381D422}"/>
              </a:ext>
            </a:extLst>
          </p:cNvPr>
          <p:cNvPicPr preferRelativeResize="0"/>
          <p:nvPr/>
        </p:nvPicPr>
        <p:blipFill rotWithShape="1">
          <a:blip r:embed="rId2">
            <a:alphaModFix/>
          </a:blip>
          <a:srcRect/>
          <a:stretch/>
        </p:blipFill>
        <p:spPr>
          <a:xfrm>
            <a:off x="2423125" y="1822203"/>
            <a:ext cx="2925373" cy="1899142"/>
          </a:xfrm>
          <a:prstGeom prst="rect">
            <a:avLst/>
          </a:prstGeom>
          <a:noFill/>
          <a:ln>
            <a:noFill/>
          </a:ln>
        </p:spPr>
      </p:pic>
      <p:sp>
        <p:nvSpPr>
          <p:cNvPr id="5" name="TextBox 6">
            <a:extLst>
              <a:ext uri="{FF2B5EF4-FFF2-40B4-BE49-F238E27FC236}">
                <a16:creationId xmlns:a16="http://schemas.microsoft.com/office/drawing/2014/main" id="{D1FC2A46-EF4E-091F-1C07-157CCAD0D6E2}"/>
              </a:ext>
            </a:extLst>
          </p:cNvPr>
          <p:cNvSpPr txBox="1"/>
          <p:nvPr/>
        </p:nvSpPr>
        <p:spPr>
          <a:xfrm>
            <a:off x="1549595" y="4425262"/>
            <a:ext cx="4690661" cy="523220"/>
          </a:xfrm>
          <a:prstGeom prst="rect">
            <a:avLst/>
          </a:prstGeom>
          <a:noFill/>
        </p:spPr>
        <p:txBody>
          <a:bodyPr wrap="square" rtlCol="0">
            <a:spAutoFit/>
          </a:bodyPr>
          <a:lstStyle/>
          <a:p>
            <a:pPr algn="ctr"/>
            <a:r>
              <a:rPr lang="en-GB" sz="2800" dirty="0">
                <a:solidFill>
                  <a:sysClr val="windowText" lastClr="000000"/>
                </a:solidFill>
                <a:latin typeface="American Captain" pitchFamily="2" charset="77"/>
              </a:rPr>
              <a:t>Bigger picture</a:t>
            </a:r>
            <a:endParaRPr lang="en-NL" sz="2800" dirty="0">
              <a:solidFill>
                <a:sysClr val="windowText" lastClr="000000"/>
              </a:solidFill>
              <a:latin typeface="American Captain" pitchFamily="2" charset="77"/>
            </a:endParaRPr>
          </a:p>
        </p:txBody>
      </p:sp>
      <p:pic>
        <p:nvPicPr>
          <p:cNvPr id="2" name="Google Shape;115;p4">
            <a:extLst>
              <a:ext uri="{FF2B5EF4-FFF2-40B4-BE49-F238E27FC236}">
                <a16:creationId xmlns:a16="http://schemas.microsoft.com/office/drawing/2014/main" id="{239E3D9A-45E8-8847-2DC2-305195314080}"/>
              </a:ext>
            </a:extLst>
          </p:cNvPr>
          <p:cNvPicPr preferRelativeResize="0"/>
          <p:nvPr/>
        </p:nvPicPr>
        <p:blipFill rotWithShape="1">
          <a:blip r:embed="rId2">
            <a:alphaModFix/>
          </a:blip>
          <a:srcRect/>
          <a:stretch/>
        </p:blipFill>
        <p:spPr>
          <a:xfrm>
            <a:off x="2423125" y="1822203"/>
            <a:ext cx="2925373" cy="1899142"/>
          </a:xfrm>
          <a:prstGeom prst="rect">
            <a:avLst/>
          </a:prstGeom>
          <a:noFill/>
          <a:ln>
            <a:noFill/>
          </a:ln>
        </p:spPr>
      </p:pic>
    </p:spTree>
    <p:extLst>
      <p:ext uri="{BB962C8B-B14F-4D97-AF65-F5344CB8AC3E}">
        <p14:creationId xmlns:p14="http://schemas.microsoft.com/office/powerpoint/2010/main" val="3864766251"/>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guide id="3" orient="horz" pos="3039">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1_Bordered Logo Small Name Gam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24E677D8-A214-D58C-A664-540353E57612}"/>
              </a:ext>
            </a:extLst>
          </p:cNvPr>
          <p:cNvSpPr>
            <a:spLocks noGrp="1"/>
          </p:cNvSpPr>
          <p:nvPr>
            <p:ph type="ftr" sz="quarter" idx="11"/>
          </p:nvPr>
        </p:nvSpPr>
        <p:spPr/>
        <p:txBody>
          <a:bodyPr/>
          <a:lstStyle/>
          <a:p>
            <a:r>
              <a:rPr lang="en-GB"/>
              <a:t>V 1.0</a:t>
            </a:r>
            <a:endParaRPr lang="en-NL"/>
          </a:p>
        </p:txBody>
      </p:sp>
      <p:pic>
        <p:nvPicPr>
          <p:cNvPr id="14" name="Google Shape;115;p4">
            <a:extLst>
              <a:ext uri="{FF2B5EF4-FFF2-40B4-BE49-F238E27FC236}">
                <a16:creationId xmlns:a16="http://schemas.microsoft.com/office/drawing/2014/main" id="{A7A5395E-D195-B6D6-190D-B276B381D422}"/>
              </a:ext>
            </a:extLst>
          </p:cNvPr>
          <p:cNvPicPr preferRelativeResize="0"/>
          <p:nvPr/>
        </p:nvPicPr>
        <p:blipFill rotWithShape="1">
          <a:blip r:embed="rId3">
            <a:alphaModFix/>
          </a:blip>
          <a:srcRect/>
          <a:stretch/>
        </p:blipFill>
        <p:spPr>
          <a:xfrm>
            <a:off x="2423125" y="1822203"/>
            <a:ext cx="2925373" cy="1899142"/>
          </a:xfrm>
          <a:prstGeom prst="rect">
            <a:avLst/>
          </a:prstGeom>
          <a:noFill/>
          <a:ln>
            <a:noFill/>
          </a:ln>
        </p:spPr>
      </p:pic>
      <p:sp>
        <p:nvSpPr>
          <p:cNvPr id="5" name="TextBox 6">
            <a:extLst>
              <a:ext uri="{FF2B5EF4-FFF2-40B4-BE49-F238E27FC236}">
                <a16:creationId xmlns:a16="http://schemas.microsoft.com/office/drawing/2014/main" id="{D1FC2A46-EF4E-091F-1C07-157CCAD0D6E2}"/>
              </a:ext>
            </a:extLst>
          </p:cNvPr>
          <p:cNvSpPr txBox="1"/>
          <p:nvPr/>
        </p:nvSpPr>
        <p:spPr>
          <a:xfrm>
            <a:off x="1549595" y="4425262"/>
            <a:ext cx="4690661" cy="523220"/>
          </a:xfrm>
          <a:prstGeom prst="rect">
            <a:avLst/>
          </a:prstGeom>
          <a:noFill/>
        </p:spPr>
        <p:txBody>
          <a:bodyPr wrap="square" rtlCol="0">
            <a:spAutoFit/>
          </a:bodyPr>
          <a:lstStyle/>
          <a:p>
            <a:pPr algn="ctr"/>
            <a:r>
              <a:rPr lang="en-GB" sz="2800" dirty="0">
                <a:solidFill>
                  <a:sysClr val="windowText" lastClr="000000"/>
                </a:solidFill>
                <a:latin typeface="American Captain" pitchFamily="2" charset="77"/>
              </a:rPr>
              <a:t>Name Game (replace in template)</a:t>
            </a:r>
            <a:endParaRPr lang="en-NL" sz="2800" dirty="0">
              <a:solidFill>
                <a:sysClr val="windowText" lastClr="000000"/>
              </a:solidFill>
              <a:latin typeface="American Captain" pitchFamily="2" charset="77"/>
            </a:endParaRPr>
          </a:p>
        </p:txBody>
      </p:sp>
      <p:pic>
        <p:nvPicPr>
          <p:cNvPr id="2" name="Google Shape;115;p4">
            <a:extLst>
              <a:ext uri="{FF2B5EF4-FFF2-40B4-BE49-F238E27FC236}">
                <a16:creationId xmlns:a16="http://schemas.microsoft.com/office/drawing/2014/main" id="{50FF8BCA-60FD-AF93-2C87-968B86AD0A7D}"/>
              </a:ext>
            </a:extLst>
          </p:cNvPr>
          <p:cNvPicPr preferRelativeResize="0"/>
          <p:nvPr/>
        </p:nvPicPr>
        <p:blipFill rotWithShape="1">
          <a:blip r:embed="rId3">
            <a:alphaModFix/>
          </a:blip>
          <a:srcRect/>
          <a:stretch/>
        </p:blipFill>
        <p:spPr>
          <a:xfrm>
            <a:off x="2423125" y="1822203"/>
            <a:ext cx="2925373" cy="1899142"/>
          </a:xfrm>
          <a:prstGeom prst="rect">
            <a:avLst/>
          </a:prstGeom>
          <a:noFill/>
          <a:ln>
            <a:noFill/>
          </a:ln>
        </p:spPr>
      </p:pic>
      <p:sp>
        <p:nvSpPr>
          <p:cNvPr id="3" name="TextBox 6">
            <a:extLst>
              <a:ext uri="{FF2B5EF4-FFF2-40B4-BE49-F238E27FC236}">
                <a16:creationId xmlns:a16="http://schemas.microsoft.com/office/drawing/2014/main" id="{DBD474AF-DB95-EC6F-D0A9-7B214B22C13F}"/>
              </a:ext>
            </a:extLst>
          </p:cNvPr>
          <p:cNvSpPr txBox="1"/>
          <p:nvPr/>
        </p:nvSpPr>
        <p:spPr>
          <a:xfrm>
            <a:off x="1549595" y="4425262"/>
            <a:ext cx="4690661" cy="523220"/>
          </a:xfrm>
          <a:prstGeom prst="rect">
            <a:avLst/>
          </a:prstGeom>
          <a:noFill/>
        </p:spPr>
        <p:txBody>
          <a:bodyPr wrap="square" rtlCol="0">
            <a:spAutoFit/>
          </a:bodyPr>
          <a:lstStyle/>
          <a:p>
            <a:pPr algn="ctr"/>
            <a:r>
              <a:rPr lang="en-GB" sz="2800" dirty="0">
                <a:solidFill>
                  <a:sysClr val="windowText" lastClr="000000"/>
                </a:solidFill>
                <a:latin typeface="American Captain" pitchFamily="2" charset="77"/>
              </a:rPr>
              <a:t>Name Game (replace in template)</a:t>
            </a:r>
            <a:endParaRPr lang="en-NL" sz="2800" dirty="0">
              <a:solidFill>
                <a:sysClr val="windowText" lastClr="000000"/>
              </a:solidFill>
              <a:latin typeface="American Captain" pitchFamily="2" charset="77"/>
            </a:endParaRPr>
          </a:p>
        </p:txBody>
      </p:sp>
    </p:spTree>
    <p:extLst>
      <p:ext uri="{BB962C8B-B14F-4D97-AF65-F5344CB8AC3E}">
        <p14:creationId xmlns:p14="http://schemas.microsoft.com/office/powerpoint/2010/main" val="2776067645"/>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guide id="3" orient="horz" pos="3039">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2_Bordered Logo Small Name Gam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24E677D8-A214-D58C-A664-540353E57612}"/>
              </a:ext>
            </a:extLst>
          </p:cNvPr>
          <p:cNvSpPr>
            <a:spLocks noGrp="1"/>
          </p:cNvSpPr>
          <p:nvPr>
            <p:ph type="ftr" sz="quarter" idx="11"/>
          </p:nvPr>
        </p:nvSpPr>
        <p:spPr/>
        <p:txBody>
          <a:bodyPr/>
          <a:lstStyle/>
          <a:p>
            <a:r>
              <a:rPr lang="en-GB"/>
              <a:t>V 1.0</a:t>
            </a:r>
            <a:endParaRPr lang="en-NL"/>
          </a:p>
        </p:txBody>
      </p:sp>
      <p:pic>
        <p:nvPicPr>
          <p:cNvPr id="14" name="Google Shape;115;p4">
            <a:extLst>
              <a:ext uri="{FF2B5EF4-FFF2-40B4-BE49-F238E27FC236}">
                <a16:creationId xmlns:a16="http://schemas.microsoft.com/office/drawing/2014/main" id="{A7A5395E-D195-B6D6-190D-B276B381D422}"/>
              </a:ext>
            </a:extLst>
          </p:cNvPr>
          <p:cNvPicPr preferRelativeResize="0"/>
          <p:nvPr/>
        </p:nvPicPr>
        <p:blipFill rotWithShape="1">
          <a:blip r:embed="rId3">
            <a:alphaModFix/>
          </a:blip>
          <a:srcRect/>
          <a:stretch/>
        </p:blipFill>
        <p:spPr>
          <a:xfrm>
            <a:off x="2423125" y="1822203"/>
            <a:ext cx="2925373" cy="1899142"/>
          </a:xfrm>
          <a:prstGeom prst="rect">
            <a:avLst/>
          </a:prstGeom>
          <a:noFill/>
          <a:ln>
            <a:noFill/>
          </a:ln>
        </p:spPr>
      </p:pic>
      <p:sp>
        <p:nvSpPr>
          <p:cNvPr id="5" name="TextBox 6">
            <a:extLst>
              <a:ext uri="{FF2B5EF4-FFF2-40B4-BE49-F238E27FC236}">
                <a16:creationId xmlns:a16="http://schemas.microsoft.com/office/drawing/2014/main" id="{D1FC2A46-EF4E-091F-1C07-157CCAD0D6E2}"/>
              </a:ext>
            </a:extLst>
          </p:cNvPr>
          <p:cNvSpPr txBox="1"/>
          <p:nvPr/>
        </p:nvSpPr>
        <p:spPr>
          <a:xfrm>
            <a:off x="1549595" y="4425262"/>
            <a:ext cx="4690661" cy="523220"/>
          </a:xfrm>
          <a:prstGeom prst="rect">
            <a:avLst/>
          </a:prstGeom>
          <a:noFill/>
        </p:spPr>
        <p:txBody>
          <a:bodyPr wrap="square" rtlCol="0">
            <a:spAutoFit/>
          </a:bodyPr>
          <a:lstStyle/>
          <a:p>
            <a:pPr algn="ctr"/>
            <a:r>
              <a:rPr lang="en-GB" sz="2800" dirty="0">
                <a:solidFill>
                  <a:sysClr val="windowText" lastClr="000000"/>
                </a:solidFill>
                <a:latin typeface="American Captain" pitchFamily="2" charset="77"/>
              </a:rPr>
              <a:t>Name Game (replace in template)</a:t>
            </a:r>
            <a:endParaRPr lang="en-NL" sz="2800" dirty="0">
              <a:solidFill>
                <a:sysClr val="windowText" lastClr="000000"/>
              </a:solidFill>
              <a:latin typeface="American Captain" pitchFamily="2" charset="77"/>
            </a:endParaRPr>
          </a:p>
        </p:txBody>
      </p:sp>
      <p:pic>
        <p:nvPicPr>
          <p:cNvPr id="2" name="Google Shape;115;p4">
            <a:extLst>
              <a:ext uri="{FF2B5EF4-FFF2-40B4-BE49-F238E27FC236}">
                <a16:creationId xmlns:a16="http://schemas.microsoft.com/office/drawing/2014/main" id="{15C4E10E-277D-8991-1A93-4CAB8FF23EB2}"/>
              </a:ext>
            </a:extLst>
          </p:cNvPr>
          <p:cNvPicPr preferRelativeResize="0"/>
          <p:nvPr/>
        </p:nvPicPr>
        <p:blipFill rotWithShape="1">
          <a:blip r:embed="rId3">
            <a:alphaModFix/>
          </a:blip>
          <a:srcRect/>
          <a:stretch/>
        </p:blipFill>
        <p:spPr>
          <a:xfrm>
            <a:off x="2423125" y="1822203"/>
            <a:ext cx="2925373" cy="1899142"/>
          </a:xfrm>
          <a:prstGeom prst="rect">
            <a:avLst/>
          </a:prstGeom>
          <a:noFill/>
          <a:ln>
            <a:noFill/>
          </a:ln>
        </p:spPr>
      </p:pic>
      <p:sp>
        <p:nvSpPr>
          <p:cNvPr id="3" name="TextBox 6">
            <a:extLst>
              <a:ext uri="{FF2B5EF4-FFF2-40B4-BE49-F238E27FC236}">
                <a16:creationId xmlns:a16="http://schemas.microsoft.com/office/drawing/2014/main" id="{77EDCC84-CA21-DE45-026E-7598221B87D1}"/>
              </a:ext>
            </a:extLst>
          </p:cNvPr>
          <p:cNvSpPr txBox="1"/>
          <p:nvPr/>
        </p:nvSpPr>
        <p:spPr>
          <a:xfrm>
            <a:off x="1549595" y="4425262"/>
            <a:ext cx="4690661" cy="523220"/>
          </a:xfrm>
          <a:prstGeom prst="rect">
            <a:avLst/>
          </a:prstGeom>
          <a:noFill/>
        </p:spPr>
        <p:txBody>
          <a:bodyPr wrap="square" rtlCol="0">
            <a:spAutoFit/>
          </a:bodyPr>
          <a:lstStyle/>
          <a:p>
            <a:pPr algn="ctr"/>
            <a:r>
              <a:rPr lang="en-GB" sz="2800" dirty="0">
                <a:solidFill>
                  <a:sysClr val="windowText" lastClr="000000"/>
                </a:solidFill>
                <a:latin typeface="American Captain" pitchFamily="2" charset="77"/>
              </a:rPr>
              <a:t>Name Game (replace in template)</a:t>
            </a:r>
            <a:endParaRPr lang="en-NL" sz="2800" dirty="0">
              <a:solidFill>
                <a:sysClr val="windowText" lastClr="000000"/>
              </a:solidFill>
              <a:latin typeface="American Captain" pitchFamily="2" charset="77"/>
            </a:endParaRPr>
          </a:p>
        </p:txBody>
      </p:sp>
    </p:spTree>
    <p:extLst>
      <p:ext uri="{BB962C8B-B14F-4D97-AF65-F5344CB8AC3E}">
        <p14:creationId xmlns:p14="http://schemas.microsoft.com/office/powerpoint/2010/main" val="2955622488"/>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guide id="3" orient="horz" pos="3039">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ordered Title Card">
    <p:spTree>
      <p:nvGrpSpPr>
        <p:cNvPr id="1" name=""/>
        <p:cNvGrpSpPr/>
        <p:nvPr/>
      </p:nvGrpSpPr>
      <p:grpSpPr>
        <a:xfrm>
          <a:off x="0" y="0"/>
          <a:ext cx="0" cy="0"/>
          <a:chOff x="0" y="0"/>
          <a:chExt cx="0" cy="0"/>
        </a:xfrm>
      </p:grpSpPr>
      <p:sp>
        <p:nvSpPr>
          <p:cNvPr id="23" name="Text Placeholder 22">
            <a:extLst>
              <a:ext uri="{FF2B5EF4-FFF2-40B4-BE49-F238E27FC236}">
                <a16:creationId xmlns:a16="http://schemas.microsoft.com/office/drawing/2014/main" id="{3B9313AD-B5AF-1E1A-ED67-CBB5E3558278}"/>
              </a:ext>
            </a:extLst>
          </p:cNvPr>
          <p:cNvSpPr>
            <a:spLocks noGrp="1"/>
          </p:cNvSpPr>
          <p:nvPr>
            <p:ph type="body" sz="quarter" idx="13" hasCustomPrompt="1"/>
          </p:nvPr>
        </p:nvSpPr>
        <p:spPr>
          <a:xfrm>
            <a:off x="627063" y="617538"/>
            <a:ext cx="6535737" cy="4335462"/>
          </a:xfrm>
          <a:prstGeom prst="rect">
            <a:avLst/>
          </a:prstGeom>
        </p:spPr>
        <p:txBody>
          <a:bodyPr tIns="144000" anchor="ctr"/>
          <a:lstStyle>
            <a:lvl1pPr marL="0" indent="0" algn="ctr">
              <a:buNone/>
              <a:defRPr sz="8200">
                <a:latin typeface="American Captain" pitchFamily="2" charset="77"/>
              </a:defRPr>
            </a:lvl1pPr>
          </a:lstStyle>
          <a:p>
            <a:pPr lvl="0"/>
            <a:r>
              <a:rPr lang="en-NL" dirty="0"/>
              <a:t>CARD TITLE</a:t>
            </a:r>
          </a:p>
        </p:txBody>
      </p:sp>
    </p:spTree>
    <p:extLst>
      <p:ext uri="{BB962C8B-B14F-4D97-AF65-F5344CB8AC3E}">
        <p14:creationId xmlns:p14="http://schemas.microsoft.com/office/powerpoint/2010/main" val="4262979052"/>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Bordered Title Card w/ additional text">
    <p:spTree>
      <p:nvGrpSpPr>
        <p:cNvPr id="1" name=""/>
        <p:cNvGrpSpPr/>
        <p:nvPr/>
      </p:nvGrpSpPr>
      <p:grpSpPr>
        <a:xfrm>
          <a:off x="0" y="0"/>
          <a:ext cx="0" cy="0"/>
          <a:chOff x="0" y="0"/>
          <a:chExt cx="0" cy="0"/>
        </a:xfrm>
      </p:grpSpPr>
      <p:sp>
        <p:nvSpPr>
          <p:cNvPr id="23" name="Text Placeholder 22">
            <a:extLst>
              <a:ext uri="{FF2B5EF4-FFF2-40B4-BE49-F238E27FC236}">
                <a16:creationId xmlns:a16="http://schemas.microsoft.com/office/drawing/2014/main" id="{3B9313AD-B5AF-1E1A-ED67-CBB5E3558278}"/>
              </a:ext>
            </a:extLst>
          </p:cNvPr>
          <p:cNvSpPr>
            <a:spLocks noGrp="1"/>
          </p:cNvSpPr>
          <p:nvPr>
            <p:ph type="body" sz="quarter" idx="13" hasCustomPrompt="1"/>
          </p:nvPr>
        </p:nvSpPr>
        <p:spPr>
          <a:xfrm>
            <a:off x="627063" y="617538"/>
            <a:ext cx="6535737" cy="4335462"/>
          </a:xfrm>
          <a:prstGeom prst="rect">
            <a:avLst/>
          </a:prstGeom>
        </p:spPr>
        <p:txBody>
          <a:bodyPr tIns="144000" anchor="ctr"/>
          <a:lstStyle>
            <a:lvl1pPr marL="0" indent="0" algn="ctr">
              <a:buNone/>
              <a:defRPr sz="8200">
                <a:latin typeface="American Captain" pitchFamily="2" charset="77"/>
              </a:defRPr>
            </a:lvl1pPr>
          </a:lstStyle>
          <a:p>
            <a:pPr lvl="0"/>
            <a:r>
              <a:rPr lang="en-NL" dirty="0"/>
              <a:t>CARD TITLE</a:t>
            </a:r>
          </a:p>
        </p:txBody>
      </p:sp>
      <p:sp>
        <p:nvSpPr>
          <p:cNvPr id="4" name="Text Placeholder 3">
            <a:extLst>
              <a:ext uri="{FF2B5EF4-FFF2-40B4-BE49-F238E27FC236}">
                <a16:creationId xmlns:a16="http://schemas.microsoft.com/office/drawing/2014/main" id="{CD0114CE-D1DD-3DC8-82DA-595F80D07700}"/>
              </a:ext>
            </a:extLst>
          </p:cNvPr>
          <p:cNvSpPr>
            <a:spLocks noGrp="1"/>
          </p:cNvSpPr>
          <p:nvPr>
            <p:ph type="body" sz="quarter" idx="14" hasCustomPrompt="1"/>
          </p:nvPr>
        </p:nvSpPr>
        <p:spPr>
          <a:xfrm>
            <a:off x="708491" y="4465637"/>
            <a:ext cx="6372880" cy="460375"/>
          </a:xfrm>
          <a:prstGeom prst="rect">
            <a:avLst/>
          </a:prstGeom>
        </p:spPr>
        <p:txBody>
          <a:bodyPr anchor="ctr"/>
          <a:lstStyle>
            <a:lvl1pPr marL="0" indent="0" algn="ctr">
              <a:buNone/>
              <a:defRPr sz="2000">
                <a:solidFill>
                  <a:schemeClr val="bg1">
                    <a:lumMod val="50000"/>
                  </a:schemeClr>
                </a:solidFill>
                <a:latin typeface="Ubuntu" panose="020B0504030602030204" pitchFamily="34" charset="0"/>
              </a:defRPr>
            </a:lvl1pPr>
          </a:lstStyle>
          <a:p>
            <a:pPr lvl="0"/>
            <a:r>
              <a:rPr lang="en-GB" dirty="0"/>
              <a:t>Additional</a:t>
            </a:r>
            <a:r>
              <a:rPr lang="en-NL" dirty="0"/>
              <a:t> text</a:t>
            </a:r>
          </a:p>
        </p:txBody>
      </p:sp>
    </p:spTree>
    <p:extLst>
      <p:ext uri="{BB962C8B-B14F-4D97-AF65-F5344CB8AC3E}">
        <p14:creationId xmlns:p14="http://schemas.microsoft.com/office/powerpoint/2010/main" val="3689691819"/>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Bordered Title Card Hexagons">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94DAB9CB-C335-F6FF-D609-D13D15F4E1B3}"/>
              </a:ext>
            </a:extLst>
          </p:cNvPr>
          <p:cNvGrpSpPr/>
          <p:nvPr/>
        </p:nvGrpSpPr>
        <p:grpSpPr>
          <a:xfrm>
            <a:off x="-264610" y="944802"/>
            <a:ext cx="552540" cy="3615523"/>
            <a:chOff x="-281544" y="944802"/>
            <a:chExt cx="552540" cy="3615523"/>
          </a:xfrm>
        </p:grpSpPr>
        <p:sp>
          <p:nvSpPr>
            <p:cNvPr id="7" name="Hexagon 6">
              <a:extLst>
                <a:ext uri="{FF2B5EF4-FFF2-40B4-BE49-F238E27FC236}">
                  <a16:creationId xmlns:a16="http://schemas.microsoft.com/office/drawing/2014/main" id="{4C0576DB-05B5-BFB6-BB4A-FFE34A66BAC9}"/>
                </a:ext>
              </a:extLst>
            </p:cNvPr>
            <p:cNvSpPr/>
            <p:nvPr/>
          </p:nvSpPr>
          <p:spPr>
            <a:xfrm>
              <a:off x="-270996" y="944802"/>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8" name="Hexagon 7">
              <a:extLst>
                <a:ext uri="{FF2B5EF4-FFF2-40B4-BE49-F238E27FC236}">
                  <a16:creationId xmlns:a16="http://schemas.microsoft.com/office/drawing/2014/main" id="{F6EC4CBB-C3F4-3A0A-EF45-4E60ED3D31EB}"/>
                </a:ext>
              </a:extLst>
            </p:cNvPr>
            <p:cNvSpPr/>
            <p:nvPr/>
          </p:nvSpPr>
          <p:spPr>
            <a:xfrm>
              <a:off x="-275215" y="1474390"/>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9" name="Hexagon 8">
              <a:extLst>
                <a:ext uri="{FF2B5EF4-FFF2-40B4-BE49-F238E27FC236}">
                  <a16:creationId xmlns:a16="http://schemas.microsoft.com/office/drawing/2014/main" id="{390B3CFF-2FED-4682-E9D6-9755FC1E1C29}"/>
                </a:ext>
              </a:extLst>
            </p:cNvPr>
            <p:cNvSpPr/>
            <p:nvPr/>
          </p:nvSpPr>
          <p:spPr>
            <a:xfrm>
              <a:off x="-275215" y="2003978"/>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0" name="Hexagon 9">
              <a:extLst>
                <a:ext uri="{FF2B5EF4-FFF2-40B4-BE49-F238E27FC236}">
                  <a16:creationId xmlns:a16="http://schemas.microsoft.com/office/drawing/2014/main" id="{76413A21-D670-DCCC-C86B-07A3AE4E7BBC}"/>
                </a:ext>
              </a:extLst>
            </p:cNvPr>
            <p:cNvSpPr/>
            <p:nvPr/>
          </p:nvSpPr>
          <p:spPr>
            <a:xfrm>
              <a:off x="-279434" y="2533566"/>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1" name="Hexagon 10">
              <a:extLst>
                <a:ext uri="{FF2B5EF4-FFF2-40B4-BE49-F238E27FC236}">
                  <a16:creationId xmlns:a16="http://schemas.microsoft.com/office/drawing/2014/main" id="{BCE5F480-8D9A-D029-FF5A-77187140A097}"/>
                </a:ext>
              </a:extLst>
            </p:cNvPr>
            <p:cNvSpPr/>
            <p:nvPr/>
          </p:nvSpPr>
          <p:spPr>
            <a:xfrm>
              <a:off x="-277325" y="3065764"/>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2" name="Hexagon 11">
              <a:extLst>
                <a:ext uri="{FF2B5EF4-FFF2-40B4-BE49-F238E27FC236}">
                  <a16:creationId xmlns:a16="http://schemas.microsoft.com/office/drawing/2014/main" id="{53A9C4FB-D438-DE60-F1D2-87C7BD111B39}"/>
                </a:ext>
              </a:extLst>
            </p:cNvPr>
            <p:cNvSpPr/>
            <p:nvPr/>
          </p:nvSpPr>
          <p:spPr>
            <a:xfrm>
              <a:off x="-281544" y="3595352"/>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3" name="Hexagon 12">
              <a:extLst>
                <a:ext uri="{FF2B5EF4-FFF2-40B4-BE49-F238E27FC236}">
                  <a16:creationId xmlns:a16="http://schemas.microsoft.com/office/drawing/2014/main" id="{EF1F770B-65D0-8936-45CB-272FEE4FBC90}"/>
                </a:ext>
              </a:extLst>
            </p:cNvPr>
            <p:cNvSpPr/>
            <p:nvPr/>
          </p:nvSpPr>
          <p:spPr>
            <a:xfrm>
              <a:off x="-270996" y="4122329"/>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grpSp>
        <p:nvGrpSpPr>
          <p:cNvPr id="14" name="Group 13">
            <a:extLst>
              <a:ext uri="{FF2B5EF4-FFF2-40B4-BE49-F238E27FC236}">
                <a16:creationId xmlns:a16="http://schemas.microsoft.com/office/drawing/2014/main" id="{70CF543A-2279-3D76-D3D1-6A7E4F4B3B2F}"/>
              </a:ext>
            </a:extLst>
          </p:cNvPr>
          <p:cNvGrpSpPr/>
          <p:nvPr/>
        </p:nvGrpSpPr>
        <p:grpSpPr>
          <a:xfrm>
            <a:off x="7482371" y="944802"/>
            <a:ext cx="552540" cy="3615523"/>
            <a:chOff x="-281544" y="944802"/>
            <a:chExt cx="552540" cy="3615523"/>
          </a:xfrm>
        </p:grpSpPr>
        <p:sp>
          <p:nvSpPr>
            <p:cNvPr id="15" name="Hexagon 14">
              <a:extLst>
                <a:ext uri="{FF2B5EF4-FFF2-40B4-BE49-F238E27FC236}">
                  <a16:creationId xmlns:a16="http://schemas.microsoft.com/office/drawing/2014/main" id="{39793BBA-373D-8C73-2887-E5A5EDCB3715}"/>
                </a:ext>
              </a:extLst>
            </p:cNvPr>
            <p:cNvSpPr/>
            <p:nvPr/>
          </p:nvSpPr>
          <p:spPr>
            <a:xfrm>
              <a:off x="-270996" y="944802"/>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6" name="Hexagon 15">
              <a:extLst>
                <a:ext uri="{FF2B5EF4-FFF2-40B4-BE49-F238E27FC236}">
                  <a16:creationId xmlns:a16="http://schemas.microsoft.com/office/drawing/2014/main" id="{1BA1B5F0-F965-3B54-A509-8BB090829398}"/>
                </a:ext>
              </a:extLst>
            </p:cNvPr>
            <p:cNvSpPr/>
            <p:nvPr/>
          </p:nvSpPr>
          <p:spPr>
            <a:xfrm>
              <a:off x="-275215" y="1474390"/>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7" name="Hexagon 16">
              <a:extLst>
                <a:ext uri="{FF2B5EF4-FFF2-40B4-BE49-F238E27FC236}">
                  <a16:creationId xmlns:a16="http://schemas.microsoft.com/office/drawing/2014/main" id="{B380CBA4-E779-4021-62FB-7AC776432C5E}"/>
                </a:ext>
              </a:extLst>
            </p:cNvPr>
            <p:cNvSpPr/>
            <p:nvPr/>
          </p:nvSpPr>
          <p:spPr>
            <a:xfrm>
              <a:off x="-275215" y="2003978"/>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8" name="Hexagon 17">
              <a:extLst>
                <a:ext uri="{FF2B5EF4-FFF2-40B4-BE49-F238E27FC236}">
                  <a16:creationId xmlns:a16="http://schemas.microsoft.com/office/drawing/2014/main" id="{D2097CE4-B77D-35EE-27FE-974165E78CEC}"/>
                </a:ext>
              </a:extLst>
            </p:cNvPr>
            <p:cNvSpPr/>
            <p:nvPr/>
          </p:nvSpPr>
          <p:spPr>
            <a:xfrm>
              <a:off x="-279434" y="2533566"/>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9" name="Hexagon 18">
              <a:extLst>
                <a:ext uri="{FF2B5EF4-FFF2-40B4-BE49-F238E27FC236}">
                  <a16:creationId xmlns:a16="http://schemas.microsoft.com/office/drawing/2014/main" id="{189F7FD7-93B0-8BC3-7D15-6A4189B86D7D}"/>
                </a:ext>
              </a:extLst>
            </p:cNvPr>
            <p:cNvSpPr/>
            <p:nvPr/>
          </p:nvSpPr>
          <p:spPr>
            <a:xfrm>
              <a:off x="-277325" y="3065764"/>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0" name="Hexagon 19">
              <a:extLst>
                <a:ext uri="{FF2B5EF4-FFF2-40B4-BE49-F238E27FC236}">
                  <a16:creationId xmlns:a16="http://schemas.microsoft.com/office/drawing/2014/main" id="{4D65D9F9-5F35-FEBC-6432-56B6965556C6}"/>
                </a:ext>
              </a:extLst>
            </p:cNvPr>
            <p:cNvSpPr/>
            <p:nvPr/>
          </p:nvSpPr>
          <p:spPr>
            <a:xfrm>
              <a:off x="-281544" y="3595352"/>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1" name="Hexagon 20">
              <a:extLst>
                <a:ext uri="{FF2B5EF4-FFF2-40B4-BE49-F238E27FC236}">
                  <a16:creationId xmlns:a16="http://schemas.microsoft.com/office/drawing/2014/main" id="{7AB22D5E-EB38-01E6-3B7C-7C4B0531330B}"/>
                </a:ext>
              </a:extLst>
            </p:cNvPr>
            <p:cNvSpPr/>
            <p:nvPr/>
          </p:nvSpPr>
          <p:spPr>
            <a:xfrm>
              <a:off x="-270996" y="4122329"/>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sp>
        <p:nvSpPr>
          <p:cNvPr id="23" name="Text Placeholder 22">
            <a:extLst>
              <a:ext uri="{FF2B5EF4-FFF2-40B4-BE49-F238E27FC236}">
                <a16:creationId xmlns:a16="http://schemas.microsoft.com/office/drawing/2014/main" id="{3B9313AD-B5AF-1E1A-ED67-CBB5E3558278}"/>
              </a:ext>
            </a:extLst>
          </p:cNvPr>
          <p:cNvSpPr>
            <a:spLocks noGrp="1"/>
          </p:cNvSpPr>
          <p:nvPr>
            <p:ph type="body" sz="quarter" idx="13" hasCustomPrompt="1"/>
          </p:nvPr>
        </p:nvSpPr>
        <p:spPr>
          <a:xfrm>
            <a:off x="627063" y="617538"/>
            <a:ext cx="6535737" cy="4335462"/>
          </a:xfrm>
          <a:prstGeom prst="rect">
            <a:avLst/>
          </a:prstGeom>
        </p:spPr>
        <p:txBody>
          <a:bodyPr tIns="144000" anchor="ctr"/>
          <a:lstStyle>
            <a:lvl1pPr marL="0" indent="0" algn="ctr">
              <a:buNone/>
              <a:defRPr sz="8200">
                <a:latin typeface="American Captain" pitchFamily="2" charset="77"/>
              </a:defRPr>
            </a:lvl1pPr>
          </a:lstStyle>
          <a:p>
            <a:pPr lvl="0"/>
            <a:r>
              <a:rPr lang="en-NL" dirty="0"/>
              <a:t>CARD TITLE</a:t>
            </a:r>
          </a:p>
        </p:txBody>
      </p:sp>
      <p:grpSp>
        <p:nvGrpSpPr>
          <p:cNvPr id="2" name="Group 1">
            <a:extLst>
              <a:ext uri="{FF2B5EF4-FFF2-40B4-BE49-F238E27FC236}">
                <a16:creationId xmlns:a16="http://schemas.microsoft.com/office/drawing/2014/main" id="{BCCB83F0-E28E-83A9-C57F-FBF5E862F000}"/>
              </a:ext>
            </a:extLst>
          </p:cNvPr>
          <p:cNvGrpSpPr/>
          <p:nvPr/>
        </p:nvGrpSpPr>
        <p:grpSpPr>
          <a:xfrm>
            <a:off x="-264610" y="944802"/>
            <a:ext cx="552540" cy="3615523"/>
            <a:chOff x="-281544" y="944802"/>
            <a:chExt cx="552540" cy="3615523"/>
          </a:xfrm>
        </p:grpSpPr>
        <p:sp>
          <p:nvSpPr>
            <p:cNvPr id="3" name="Hexagon 2">
              <a:extLst>
                <a:ext uri="{FF2B5EF4-FFF2-40B4-BE49-F238E27FC236}">
                  <a16:creationId xmlns:a16="http://schemas.microsoft.com/office/drawing/2014/main" id="{FE18D4E3-AABE-7448-3884-59B26DCB7BE1}"/>
                </a:ext>
              </a:extLst>
            </p:cNvPr>
            <p:cNvSpPr/>
            <p:nvPr/>
          </p:nvSpPr>
          <p:spPr>
            <a:xfrm>
              <a:off x="-270996" y="944802"/>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4" name="Hexagon 3">
              <a:extLst>
                <a:ext uri="{FF2B5EF4-FFF2-40B4-BE49-F238E27FC236}">
                  <a16:creationId xmlns:a16="http://schemas.microsoft.com/office/drawing/2014/main" id="{5EB4A121-CEEA-CE3F-A330-D21776665921}"/>
                </a:ext>
              </a:extLst>
            </p:cNvPr>
            <p:cNvSpPr/>
            <p:nvPr/>
          </p:nvSpPr>
          <p:spPr>
            <a:xfrm>
              <a:off x="-275215" y="1474390"/>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5" name="Hexagon 4">
              <a:extLst>
                <a:ext uri="{FF2B5EF4-FFF2-40B4-BE49-F238E27FC236}">
                  <a16:creationId xmlns:a16="http://schemas.microsoft.com/office/drawing/2014/main" id="{1102BEAE-4DE6-D118-382C-2489C1AD1C68}"/>
                </a:ext>
              </a:extLst>
            </p:cNvPr>
            <p:cNvSpPr/>
            <p:nvPr/>
          </p:nvSpPr>
          <p:spPr>
            <a:xfrm>
              <a:off x="-275215" y="2003978"/>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2" name="Hexagon 21">
              <a:extLst>
                <a:ext uri="{FF2B5EF4-FFF2-40B4-BE49-F238E27FC236}">
                  <a16:creationId xmlns:a16="http://schemas.microsoft.com/office/drawing/2014/main" id="{E26E46D9-C534-F688-2C9D-4E2E3A959A3A}"/>
                </a:ext>
              </a:extLst>
            </p:cNvPr>
            <p:cNvSpPr/>
            <p:nvPr/>
          </p:nvSpPr>
          <p:spPr>
            <a:xfrm>
              <a:off x="-279434" y="2533566"/>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4" name="Hexagon 23">
              <a:extLst>
                <a:ext uri="{FF2B5EF4-FFF2-40B4-BE49-F238E27FC236}">
                  <a16:creationId xmlns:a16="http://schemas.microsoft.com/office/drawing/2014/main" id="{B7A736CF-E873-8180-F0A9-593C539932A6}"/>
                </a:ext>
              </a:extLst>
            </p:cNvPr>
            <p:cNvSpPr/>
            <p:nvPr/>
          </p:nvSpPr>
          <p:spPr>
            <a:xfrm>
              <a:off x="-277325" y="3065764"/>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5" name="Hexagon 24">
              <a:extLst>
                <a:ext uri="{FF2B5EF4-FFF2-40B4-BE49-F238E27FC236}">
                  <a16:creationId xmlns:a16="http://schemas.microsoft.com/office/drawing/2014/main" id="{9F88A136-565B-718D-CEB3-22B0051DE198}"/>
                </a:ext>
              </a:extLst>
            </p:cNvPr>
            <p:cNvSpPr/>
            <p:nvPr/>
          </p:nvSpPr>
          <p:spPr>
            <a:xfrm>
              <a:off x="-281544" y="3595352"/>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6" name="Hexagon 25">
              <a:extLst>
                <a:ext uri="{FF2B5EF4-FFF2-40B4-BE49-F238E27FC236}">
                  <a16:creationId xmlns:a16="http://schemas.microsoft.com/office/drawing/2014/main" id="{A308E228-E1F0-0677-704C-49931E1ED9D3}"/>
                </a:ext>
              </a:extLst>
            </p:cNvPr>
            <p:cNvSpPr/>
            <p:nvPr/>
          </p:nvSpPr>
          <p:spPr>
            <a:xfrm>
              <a:off x="-270996" y="4122329"/>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grpSp>
        <p:nvGrpSpPr>
          <p:cNvPr id="27" name="Group 26">
            <a:extLst>
              <a:ext uri="{FF2B5EF4-FFF2-40B4-BE49-F238E27FC236}">
                <a16:creationId xmlns:a16="http://schemas.microsoft.com/office/drawing/2014/main" id="{BD6845A0-F46C-5820-68A1-229D9C772673}"/>
              </a:ext>
            </a:extLst>
          </p:cNvPr>
          <p:cNvGrpSpPr/>
          <p:nvPr/>
        </p:nvGrpSpPr>
        <p:grpSpPr>
          <a:xfrm>
            <a:off x="7482371" y="944802"/>
            <a:ext cx="552540" cy="3615523"/>
            <a:chOff x="-281544" y="944802"/>
            <a:chExt cx="552540" cy="3615523"/>
          </a:xfrm>
        </p:grpSpPr>
        <p:sp>
          <p:nvSpPr>
            <p:cNvPr id="28" name="Hexagon 27">
              <a:extLst>
                <a:ext uri="{FF2B5EF4-FFF2-40B4-BE49-F238E27FC236}">
                  <a16:creationId xmlns:a16="http://schemas.microsoft.com/office/drawing/2014/main" id="{3E2A97C1-651E-E4D9-1BEF-45800266431F}"/>
                </a:ext>
              </a:extLst>
            </p:cNvPr>
            <p:cNvSpPr/>
            <p:nvPr/>
          </p:nvSpPr>
          <p:spPr>
            <a:xfrm>
              <a:off x="-270996" y="944802"/>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9" name="Hexagon 28">
              <a:extLst>
                <a:ext uri="{FF2B5EF4-FFF2-40B4-BE49-F238E27FC236}">
                  <a16:creationId xmlns:a16="http://schemas.microsoft.com/office/drawing/2014/main" id="{4F3B7CF5-3646-BC9E-2E65-E57E381997AA}"/>
                </a:ext>
              </a:extLst>
            </p:cNvPr>
            <p:cNvSpPr/>
            <p:nvPr/>
          </p:nvSpPr>
          <p:spPr>
            <a:xfrm>
              <a:off x="-275215" y="1474390"/>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0" name="Hexagon 29">
              <a:extLst>
                <a:ext uri="{FF2B5EF4-FFF2-40B4-BE49-F238E27FC236}">
                  <a16:creationId xmlns:a16="http://schemas.microsoft.com/office/drawing/2014/main" id="{3D33C432-AE5A-C825-AEB1-32D92CD2D006}"/>
                </a:ext>
              </a:extLst>
            </p:cNvPr>
            <p:cNvSpPr/>
            <p:nvPr/>
          </p:nvSpPr>
          <p:spPr>
            <a:xfrm>
              <a:off x="-275215" y="2003978"/>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1" name="Hexagon 30">
              <a:extLst>
                <a:ext uri="{FF2B5EF4-FFF2-40B4-BE49-F238E27FC236}">
                  <a16:creationId xmlns:a16="http://schemas.microsoft.com/office/drawing/2014/main" id="{9BEB6695-3ED5-422E-332C-BDAD81B4BB35}"/>
                </a:ext>
              </a:extLst>
            </p:cNvPr>
            <p:cNvSpPr/>
            <p:nvPr/>
          </p:nvSpPr>
          <p:spPr>
            <a:xfrm>
              <a:off x="-279434" y="2533566"/>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2" name="Hexagon 31">
              <a:extLst>
                <a:ext uri="{FF2B5EF4-FFF2-40B4-BE49-F238E27FC236}">
                  <a16:creationId xmlns:a16="http://schemas.microsoft.com/office/drawing/2014/main" id="{8344E131-20DB-8E3C-CFF9-70DA58818565}"/>
                </a:ext>
              </a:extLst>
            </p:cNvPr>
            <p:cNvSpPr/>
            <p:nvPr/>
          </p:nvSpPr>
          <p:spPr>
            <a:xfrm>
              <a:off x="-277325" y="3065764"/>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3" name="Hexagon 32">
              <a:extLst>
                <a:ext uri="{FF2B5EF4-FFF2-40B4-BE49-F238E27FC236}">
                  <a16:creationId xmlns:a16="http://schemas.microsoft.com/office/drawing/2014/main" id="{9D60D520-0F2B-647D-0E2A-4E9D0E1CC4BE}"/>
                </a:ext>
              </a:extLst>
            </p:cNvPr>
            <p:cNvSpPr/>
            <p:nvPr/>
          </p:nvSpPr>
          <p:spPr>
            <a:xfrm>
              <a:off x="-281544" y="3595352"/>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4" name="Hexagon 33">
              <a:extLst>
                <a:ext uri="{FF2B5EF4-FFF2-40B4-BE49-F238E27FC236}">
                  <a16:creationId xmlns:a16="http://schemas.microsoft.com/office/drawing/2014/main" id="{168F5750-F04B-C7F4-7847-5BD74B8FDD9A}"/>
                </a:ext>
              </a:extLst>
            </p:cNvPr>
            <p:cNvSpPr/>
            <p:nvPr/>
          </p:nvSpPr>
          <p:spPr>
            <a:xfrm>
              <a:off x="-270996" y="4122329"/>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spTree>
    <p:extLst>
      <p:ext uri="{BB962C8B-B14F-4D97-AF65-F5344CB8AC3E}">
        <p14:creationId xmlns:p14="http://schemas.microsoft.com/office/powerpoint/2010/main" val="2036644127"/>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Bordered Title Card Triangles">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8280AEA9-8B66-CF57-B390-CF413A31CF61}"/>
              </a:ext>
            </a:extLst>
          </p:cNvPr>
          <p:cNvGrpSpPr/>
          <p:nvPr/>
        </p:nvGrpSpPr>
        <p:grpSpPr>
          <a:xfrm>
            <a:off x="-317826" y="912619"/>
            <a:ext cx="654574" cy="3707648"/>
            <a:chOff x="-334760" y="912619"/>
            <a:chExt cx="654574" cy="3707648"/>
          </a:xfrm>
        </p:grpSpPr>
        <p:sp>
          <p:nvSpPr>
            <p:cNvPr id="7" name="Triangle 6">
              <a:extLst>
                <a:ext uri="{FF2B5EF4-FFF2-40B4-BE49-F238E27FC236}">
                  <a16:creationId xmlns:a16="http://schemas.microsoft.com/office/drawing/2014/main" id="{37A4D2AB-6AC8-BC06-382F-02093F17C73A}"/>
                </a:ext>
              </a:extLst>
            </p:cNvPr>
            <p:cNvSpPr/>
            <p:nvPr/>
          </p:nvSpPr>
          <p:spPr>
            <a:xfrm>
              <a:off x="-319816" y="91261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8" name="Triangle 7">
              <a:extLst>
                <a:ext uri="{FF2B5EF4-FFF2-40B4-BE49-F238E27FC236}">
                  <a16:creationId xmlns:a16="http://schemas.microsoft.com/office/drawing/2014/main" id="{030F592F-7D08-82A6-716C-2BEF01178D3C}"/>
                </a:ext>
              </a:extLst>
            </p:cNvPr>
            <p:cNvSpPr/>
            <p:nvPr/>
          </p:nvSpPr>
          <p:spPr>
            <a:xfrm>
              <a:off x="-319816" y="155556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9" name="Triangle 8">
              <a:extLst>
                <a:ext uri="{FF2B5EF4-FFF2-40B4-BE49-F238E27FC236}">
                  <a16:creationId xmlns:a16="http://schemas.microsoft.com/office/drawing/2014/main" id="{0CFB8A63-ED4C-A017-D8CD-999A511E8FFF}"/>
                </a:ext>
              </a:extLst>
            </p:cNvPr>
            <p:cNvSpPr/>
            <p:nvPr/>
          </p:nvSpPr>
          <p:spPr>
            <a:xfrm>
              <a:off x="-334760" y="219852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0" name="Triangle 9">
              <a:extLst>
                <a:ext uri="{FF2B5EF4-FFF2-40B4-BE49-F238E27FC236}">
                  <a16:creationId xmlns:a16="http://schemas.microsoft.com/office/drawing/2014/main" id="{EB802079-4BD8-D26B-8759-6877A0E12959}"/>
                </a:ext>
              </a:extLst>
            </p:cNvPr>
            <p:cNvSpPr/>
            <p:nvPr/>
          </p:nvSpPr>
          <p:spPr>
            <a:xfrm>
              <a:off x="-334760" y="284147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1" name="Triangle 10">
              <a:extLst>
                <a:ext uri="{FF2B5EF4-FFF2-40B4-BE49-F238E27FC236}">
                  <a16:creationId xmlns:a16="http://schemas.microsoft.com/office/drawing/2014/main" id="{F9766614-A4B2-EFA5-D8E6-95E04A3E923B}"/>
                </a:ext>
              </a:extLst>
            </p:cNvPr>
            <p:cNvSpPr/>
            <p:nvPr/>
          </p:nvSpPr>
          <p:spPr>
            <a:xfrm>
              <a:off x="-319816" y="348306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2" name="Triangle 11">
              <a:extLst>
                <a:ext uri="{FF2B5EF4-FFF2-40B4-BE49-F238E27FC236}">
                  <a16:creationId xmlns:a16="http://schemas.microsoft.com/office/drawing/2014/main" id="{1E72B862-7548-0BBA-B653-D21BCE31130F}"/>
                </a:ext>
              </a:extLst>
            </p:cNvPr>
            <p:cNvSpPr/>
            <p:nvPr/>
          </p:nvSpPr>
          <p:spPr>
            <a:xfrm>
              <a:off x="-319816" y="412601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grpSp>
        <p:nvGrpSpPr>
          <p:cNvPr id="13" name="Group 12">
            <a:extLst>
              <a:ext uri="{FF2B5EF4-FFF2-40B4-BE49-F238E27FC236}">
                <a16:creationId xmlns:a16="http://schemas.microsoft.com/office/drawing/2014/main" id="{15F357B2-0B49-9F77-CF8E-0B655788AA56}"/>
              </a:ext>
            </a:extLst>
          </p:cNvPr>
          <p:cNvGrpSpPr/>
          <p:nvPr/>
        </p:nvGrpSpPr>
        <p:grpSpPr>
          <a:xfrm>
            <a:off x="7422887" y="917951"/>
            <a:ext cx="654574" cy="3707648"/>
            <a:chOff x="-334760" y="912619"/>
            <a:chExt cx="654574" cy="3707648"/>
          </a:xfrm>
        </p:grpSpPr>
        <p:sp>
          <p:nvSpPr>
            <p:cNvPr id="14" name="Triangle 13">
              <a:extLst>
                <a:ext uri="{FF2B5EF4-FFF2-40B4-BE49-F238E27FC236}">
                  <a16:creationId xmlns:a16="http://schemas.microsoft.com/office/drawing/2014/main" id="{A51CF8E3-E2E1-06B9-714F-D86D3C40C3C2}"/>
                </a:ext>
              </a:extLst>
            </p:cNvPr>
            <p:cNvSpPr/>
            <p:nvPr/>
          </p:nvSpPr>
          <p:spPr>
            <a:xfrm>
              <a:off x="-319816" y="91261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5" name="Triangle 14">
              <a:extLst>
                <a:ext uri="{FF2B5EF4-FFF2-40B4-BE49-F238E27FC236}">
                  <a16:creationId xmlns:a16="http://schemas.microsoft.com/office/drawing/2014/main" id="{4B56A093-271C-9224-34A5-901FA9B3BE86}"/>
                </a:ext>
              </a:extLst>
            </p:cNvPr>
            <p:cNvSpPr/>
            <p:nvPr/>
          </p:nvSpPr>
          <p:spPr>
            <a:xfrm>
              <a:off x="-319816" y="155556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6" name="Triangle 15">
              <a:extLst>
                <a:ext uri="{FF2B5EF4-FFF2-40B4-BE49-F238E27FC236}">
                  <a16:creationId xmlns:a16="http://schemas.microsoft.com/office/drawing/2014/main" id="{10A01C06-A038-9D08-56B7-2345DA627470}"/>
                </a:ext>
              </a:extLst>
            </p:cNvPr>
            <p:cNvSpPr/>
            <p:nvPr/>
          </p:nvSpPr>
          <p:spPr>
            <a:xfrm>
              <a:off x="-334760" y="219852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7" name="Triangle 16">
              <a:extLst>
                <a:ext uri="{FF2B5EF4-FFF2-40B4-BE49-F238E27FC236}">
                  <a16:creationId xmlns:a16="http://schemas.microsoft.com/office/drawing/2014/main" id="{2F3E4EEB-8D36-127C-CD91-530D7FDF276A}"/>
                </a:ext>
              </a:extLst>
            </p:cNvPr>
            <p:cNvSpPr/>
            <p:nvPr/>
          </p:nvSpPr>
          <p:spPr>
            <a:xfrm>
              <a:off x="-334760" y="284147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8" name="Triangle 17">
              <a:extLst>
                <a:ext uri="{FF2B5EF4-FFF2-40B4-BE49-F238E27FC236}">
                  <a16:creationId xmlns:a16="http://schemas.microsoft.com/office/drawing/2014/main" id="{9DF15F27-C65B-A5E4-6DA9-3C0E1E2D23D2}"/>
                </a:ext>
              </a:extLst>
            </p:cNvPr>
            <p:cNvSpPr/>
            <p:nvPr/>
          </p:nvSpPr>
          <p:spPr>
            <a:xfrm>
              <a:off x="-319816" y="348306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9" name="Triangle 18">
              <a:extLst>
                <a:ext uri="{FF2B5EF4-FFF2-40B4-BE49-F238E27FC236}">
                  <a16:creationId xmlns:a16="http://schemas.microsoft.com/office/drawing/2014/main" id="{67849DAD-B541-8290-39C2-4DD5C0AADDD3}"/>
                </a:ext>
              </a:extLst>
            </p:cNvPr>
            <p:cNvSpPr/>
            <p:nvPr/>
          </p:nvSpPr>
          <p:spPr>
            <a:xfrm>
              <a:off x="-319816" y="412601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sp>
        <p:nvSpPr>
          <p:cNvPr id="20" name="Text Placeholder 22">
            <a:extLst>
              <a:ext uri="{FF2B5EF4-FFF2-40B4-BE49-F238E27FC236}">
                <a16:creationId xmlns:a16="http://schemas.microsoft.com/office/drawing/2014/main" id="{83ECE12B-2523-F80F-7A6F-6E7283FB23D9}"/>
              </a:ext>
            </a:extLst>
          </p:cNvPr>
          <p:cNvSpPr>
            <a:spLocks noGrp="1"/>
          </p:cNvSpPr>
          <p:nvPr>
            <p:ph type="body" sz="quarter" idx="13" hasCustomPrompt="1"/>
          </p:nvPr>
        </p:nvSpPr>
        <p:spPr>
          <a:xfrm>
            <a:off x="627063" y="617538"/>
            <a:ext cx="6535737" cy="4335462"/>
          </a:xfrm>
          <a:prstGeom prst="rect">
            <a:avLst/>
          </a:prstGeom>
        </p:spPr>
        <p:txBody>
          <a:bodyPr tIns="144000" anchor="ctr"/>
          <a:lstStyle>
            <a:lvl1pPr marL="0" indent="0" algn="ctr">
              <a:buNone/>
              <a:defRPr sz="8200">
                <a:latin typeface="American Captain" pitchFamily="2" charset="77"/>
              </a:defRPr>
            </a:lvl1pPr>
          </a:lstStyle>
          <a:p>
            <a:pPr lvl="0"/>
            <a:r>
              <a:rPr lang="en-NL" dirty="0"/>
              <a:t>CARD TITLE</a:t>
            </a:r>
          </a:p>
        </p:txBody>
      </p:sp>
      <p:grpSp>
        <p:nvGrpSpPr>
          <p:cNvPr id="2" name="Group 1">
            <a:extLst>
              <a:ext uri="{FF2B5EF4-FFF2-40B4-BE49-F238E27FC236}">
                <a16:creationId xmlns:a16="http://schemas.microsoft.com/office/drawing/2014/main" id="{BF45EFE6-6966-ABE2-8A02-DBAEA3F65E50}"/>
              </a:ext>
            </a:extLst>
          </p:cNvPr>
          <p:cNvGrpSpPr/>
          <p:nvPr/>
        </p:nvGrpSpPr>
        <p:grpSpPr>
          <a:xfrm>
            <a:off x="-317826" y="912619"/>
            <a:ext cx="654574" cy="3707648"/>
            <a:chOff x="-334760" y="912619"/>
            <a:chExt cx="654574" cy="3707648"/>
          </a:xfrm>
        </p:grpSpPr>
        <p:sp>
          <p:nvSpPr>
            <p:cNvPr id="3" name="Triangle 2">
              <a:extLst>
                <a:ext uri="{FF2B5EF4-FFF2-40B4-BE49-F238E27FC236}">
                  <a16:creationId xmlns:a16="http://schemas.microsoft.com/office/drawing/2014/main" id="{8B0E960E-AF2A-45E3-D9E3-9E1AAE1F87B4}"/>
                </a:ext>
              </a:extLst>
            </p:cNvPr>
            <p:cNvSpPr/>
            <p:nvPr/>
          </p:nvSpPr>
          <p:spPr>
            <a:xfrm>
              <a:off x="-319816" y="91261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4" name="Triangle 3">
              <a:extLst>
                <a:ext uri="{FF2B5EF4-FFF2-40B4-BE49-F238E27FC236}">
                  <a16:creationId xmlns:a16="http://schemas.microsoft.com/office/drawing/2014/main" id="{A88366DE-40ED-3549-EB3E-7B18FD4FA716}"/>
                </a:ext>
              </a:extLst>
            </p:cNvPr>
            <p:cNvSpPr/>
            <p:nvPr/>
          </p:nvSpPr>
          <p:spPr>
            <a:xfrm>
              <a:off x="-319816" y="155556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5" name="Triangle 4">
              <a:extLst>
                <a:ext uri="{FF2B5EF4-FFF2-40B4-BE49-F238E27FC236}">
                  <a16:creationId xmlns:a16="http://schemas.microsoft.com/office/drawing/2014/main" id="{6579CC43-766F-71F4-3ED8-7928C7856174}"/>
                </a:ext>
              </a:extLst>
            </p:cNvPr>
            <p:cNvSpPr/>
            <p:nvPr/>
          </p:nvSpPr>
          <p:spPr>
            <a:xfrm>
              <a:off x="-334760" y="219852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1" name="Triangle 20">
              <a:extLst>
                <a:ext uri="{FF2B5EF4-FFF2-40B4-BE49-F238E27FC236}">
                  <a16:creationId xmlns:a16="http://schemas.microsoft.com/office/drawing/2014/main" id="{571E2952-1A1A-381E-31A5-63775732C849}"/>
                </a:ext>
              </a:extLst>
            </p:cNvPr>
            <p:cNvSpPr/>
            <p:nvPr/>
          </p:nvSpPr>
          <p:spPr>
            <a:xfrm>
              <a:off x="-334760" y="284147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2" name="Triangle 21">
              <a:extLst>
                <a:ext uri="{FF2B5EF4-FFF2-40B4-BE49-F238E27FC236}">
                  <a16:creationId xmlns:a16="http://schemas.microsoft.com/office/drawing/2014/main" id="{84DA13D9-B125-081B-1798-76CD8186F3D4}"/>
                </a:ext>
              </a:extLst>
            </p:cNvPr>
            <p:cNvSpPr/>
            <p:nvPr/>
          </p:nvSpPr>
          <p:spPr>
            <a:xfrm>
              <a:off x="-319816" y="348306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3" name="Triangle 22">
              <a:extLst>
                <a:ext uri="{FF2B5EF4-FFF2-40B4-BE49-F238E27FC236}">
                  <a16:creationId xmlns:a16="http://schemas.microsoft.com/office/drawing/2014/main" id="{A3240F38-3146-A108-B852-A250D41E6644}"/>
                </a:ext>
              </a:extLst>
            </p:cNvPr>
            <p:cNvSpPr/>
            <p:nvPr/>
          </p:nvSpPr>
          <p:spPr>
            <a:xfrm>
              <a:off x="-319816" y="412601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grpSp>
        <p:nvGrpSpPr>
          <p:cNvPr id="24" name="Group 23">
            <a:extLst>
              <a:ext uri="{FF2B5EF4-FFF2-40B4-BE49-F238E27FC236}">
                <a16:creationId xmlns:a16="http://schemas.microsoft.com/office/drawing/2014/main" id="{29E27491-5001-F453-1CAD-7B2DD6B14F5F}"/>
              </a:ext>
            </a:extLst>
          </p:cNvPr>
          <p:cNvGrpSpPr/>
          <p:nvPr/>
        </p:nvGrpSpPr>
        <p:grpSpPr>
          <a:xfrm>
            <a:off x="7422887" y="917951"/>
            <a:ext cx="654574" cy="3707648"/>
            <a:chOff x="-334760" y="912619"/>
            <a:chExt cx="654574" cy="3707648"/>
          </a:xfrm>
        </p:grpSpPr>
        <p:sp>
          <p:nvSpPr>
            <p:cNvPr id="25" name="Triangle 24">
              <a:extLst>
                <a:ext uri="{FF2B5EF4-FFF2-40B4-BE49-F238E27FC236}">
                  <a16:creationId xmlns:a16="http://schemas.microsoft.com/office/drawing/2014/main" id="{B652699A-F3F3-018F-CB9E-F0DEA9FEF9A0}"/>
                </a:ext>
              </a:extLst>
            </p:cNvPr>
            <p:cNvSpPr/>
            <p:nvPr/>
          </p:nvSpPr>
          <p:spPr>
            <a:xfrm>
              <a:off x="-319816" y="91261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6" name="Triangle 25">
              <a:extLst>
                <a:ext uri="{FF2B5EF4-FFF2-40B4-BE49-F238E27FC236}">
                  <a16:creationId xmlns:a16="http://schemas.microsoft.com/office/drawing/2014/main" id="{FDDC1C14-E4A0-35B9-A78D-F11BA4770717}"/>
                </a:ext>
              </a:extLst>
            </p:cNvPr>
            <p:cNvSpPr/>
            <p:nvPr/>
          </p:nvSpPr>
          <p:spPr>
            <a:xfrm>
              <a:off x="-319816" y="155556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7" name="Triangle 26">
              <a:extLst>
                <a:ext uri="{FF2B5EF4-FFF2-40B4-BE49-F238E27FC236}">
                  <a16:creationId xmlns:a16="http://schemas.microsoft.com/office/drawing/2014/main" id="{7B72EC96-0C70-6D8F-BCFE-1AC07A574541}"/>
                </a:ext>
              </a:extLst>
            </p:cNvPr>
            <p:cNvSpPr/>
            <p:nvPr/>
          </p:nvSpPr>
          <p:spPr>
            <a:xfrm>
              <a:off x="-334760" y="219852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8" name="Triangle 27">
              <a:extLst>
                <a:ext uri="{FF2B5EF4-FFF2-40B4-BE49-F238E27FC236}">
                  <a16:creationId xmlns:a16="http://schemas.microsoft.com/office/drawing/2014/main" id="{F161A126-3D1B-FCD0-C9F6-DD3DA3C91C69}"/>
                </a:ext>
              </a:extLst>
            </p:cNvPr>
            <p:cNvSpPr/>
            <p:nvPr/>
          </p:nvSpPr>
          <p:spPr>
            <a:xfrm>
              <a:off x="-334760" y="284147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9" name="Triangle 28">
              <a:extLst>
                <a:ext uri="{FF2B5EF4-FFF2-40B4-BE49-F238E27FC236}">
                  <a16:creationId xmlns:a16="http://schemas.microsoft.com/office/drawing/2014/main" id="{4C10F12C-97F1-4D74-D9A6-A5C1243673A8}"/>
                </a:ext>
              </a:extLst>
            </p:cNvPr>
            <p:cNvSpPr/>
            <p:nvPr/>
          </p:nvSpPr>
          <p:spPr>
            <a:xfrm>
              <a:off x="-319816" y="348306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0" name="Triangle 29">
              <a:extLst>
                <a:ext uri="{FF2B5EF4-FFF2-40B4-BE49-F238E27FC236}">
                  <a16:creationId xmlns:a16="http://schemas.microsoft.com/office/drawing/2014/main" id="{901AC332-2D05-5D73-438A-3F9BCFE805B6}"/>
                </a:ext>
              </a:extLst>
            </p:cNvPr>
            <p:cNvSpPr/>
            <p:nvPr/>
          </p:nvSpPr>
          <p:spPr>
            <a:xfrm>
              <a:off x="-319816" y="412601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spTree>
    <p:extLst>
      <p:ext uri="{BB962C8B-B14F-4D97-AF65-F5344CB8AC3E}">
        <p14:creationId xmlns:p14="http://schemas.microsoft.com/office/powerpoint/2010/main" val="4167062172"/>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2.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1"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3.xml"/><Relationship Id="rId1" Type="http://schemas.openxmlformats.org/officeDocument/2006/relationships/slideLayout" Target="../slideLayouts/slideLayout16.xml"/><Relationship Id="rId5" Type="http://schemas.openxmlformats.org/officeDocument/2006/relationships/image" Target="../media/image3.png"/><Relationship Id="rId4" Type="http://schemas.openxmlformats.org/officeDocument/2006/relationships/image" Target="../media/image2.jp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24.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image" Target="../media/image3.png"/><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theme" Target="../theme/theme4.xml"/><Relationship Id="rId5" Type="http://schemas.openxmlformats.org/officeDocument/2006/relationships/slideLayout" Target="../slideLayouts/slideLayout2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7">
            <a:lum/>
          </a:blip>
          <a:srcRect/>
          <a:stretch>
            <a:fillRect/>
          </a:stretch>
        </a:blip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AAB1E8B-F2F3-CC2F-D374-8937687E7EC8}"/>
              </a:ext>
            </a:extLst>
          </p:cNvPr>
          <p:cNvSpPr/>
          <p:nvPr/>
        </p:nvSpPr>
        <p:spPr>
          <a:xfrm>
            <a:off x="511508" y="495773"/>
            <a:ext cx="6748606" cy="4552006"/>
          </a:xfrm>
          <a:prstGeom prst="rect">
            <a:avLst/>
          </a:prstGeom>
          <a:blipFill>
            <a:blip r:embed="rId18"/>
            <a:stretch>
              <a:fillRect/>
            </a:stretch>
          </a:blip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NL" sz="9875">
              <a:latin typeface="Marvel" pitchFamily="2" charset="0"/>
            </a:endParaRPr>
          </a:p>
        </p:txBody>
      </p:sp>
      <p:sp>
        <p:nvSpPr>
          <p:cNvPr id="5" name="Footer Placeholder 4">
            <a:extLst>
              <a:ext uri="{FF2B5EF4-FFF2-40B4-BE49-F238E27FC236}">
                <a16:creationId xmlns:a16="http://schemas.microsoft.com/office/drawing/2014/main" id="{7F36BB27-8FC7-002E-E4AB-B43A8DBEDDBA}"/>
              </a:ext>
            </a:extLst>
          </p:cNvPr>
          <p:cNvSpPr>
            <a:spLocks noGrp="1"/>
          </p:cNvSpPr>
          <p:nvPr>
            <p:ph type="ftr" sz="quarter" idx="3"/>
          </p:nvPr>
        </p:nvSpPr>
        <p:spPr>
          <a:xfrm>
            <a:off x="5334000" y="4543279"/>
            <a:ext cx="1701158" cy="293687"/>
          </a:xfrm>
          <a:prstGeom prst="rect">
            <a:avLst/>
          </a:prstGeom>
        </p:spPr>
        <p:txBody>
          <a:bodyPr vert="horz" lIns="91440" tIns="45720" rIns="91440" bIns="45720" rtlCol="0" anchor="ctr"/>
          <a:lstStyle>
            <a:lvl1pPr algn="r">
              <a:defRPr sz="1000" b="0" i="0">
                <a:solidFill>
                  <a:schemeClr val="tx1"/>
                </a:solidFill>
                <a:latin typeface="American Captain" pitchFamily="2" charset="77"/>
              </a:defRPr>
            </a:lvl1pPr>
          </a:lstStyle>
          <a:p>
            <a:r>
              <a:rPr lang="en-GB"/>
              <a:t>V 1.0</a:t>
            </a:r>
            <a:endParaRPr lang="en-NL" dirty="0"/>
          </a:p>
        </p:txBody>
      </p:sp>
      <p:sp>
        <p:nvSpPr>
          <p:cNvPr id="2" name="Rectangle 1">
            <a:extLst>
              <a:ext uri="{FF2B5EF4-FFF2-40B4-BE49-F238E27FC236}">
                <a16:creationId xmlns:a16="http://schemas.microsoft.com/office/drawing/2014/main" id="{8653C070-03F0-0F77-0B09-1A99726A1229}"/>
              </a:ext>
            </a:extLst>
          </p:cNvPr>
          <p:cNvSpPr/>
          <p:nvPr/>
        </p:nvSpPr>
        <p:spPr>
          <a:xfrm>
            <a:off x="511508" y="495773"/>
            <a:ext cx="6748606" cy="4552006"/>
          </a:xfrm>
          <a:prstGeom prst="rect">
            <a:avLst/>
          </a:prstGeom>
          <a:blipFill>
            <a:blip r:embed="rId18"/>
            <a:stretch>
              <a:fillRect/>
            </a:stretch>
          </a:blip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NL" sz="9875">
              <a:latin typeface="Marvel" pitchFamily="2" charset="0"/>
            </a:endParaRPr>
          </a:p>
        </p:txBody>
      </p:sp>
    </p:spTree>
    <p:extLst>
      <p:ext uri="{BB962C8B-B14F-4D97-AF65-F5344CB8AC3E}">
        <p14:creationId xmlns:p14="http://schemas.microsoft.com/office/powerpoint/2010/main" val="1483906179"/>
      </p:ext>
    </p:extLst>
  </p:cSld>
  <p:clrMap bg1="lt1" tx1="dk1" bg2="lt2" tx2="dk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 id="2147483723" r:id="rId8"/>
    <p:sldLayoutId id="2147483724" r:id="rId9"/>
    <p:sldLayoutId id="2147483725" r:id="rId10"/>
    <p:sldLayoutId id="2147483726" r:id="rId11"/>
    <p:sldLayoutId id="2147483727" r:id="rId12"/>
    <p:sldLayoutId id="2147483728" r:id="rId13"/>
    <p:sldLayoutId id="2147483729" r:id="rId14"/>
    <p:sldLayoutId id="2147483730" r:id="rId15"/>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746">
          <p15:clr>
            <a:srgbClr val="F26B43"/>
          </p15:clr>
        </p15:guide>
        <p15:guide id="2" pos="2449">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D25E5CE-7540-9C66-C09B-FE7F445ED79B}"/>
              </a:ext>
            </a:extLst>
          </p:cNvPr>
          <p:cNvSpPr>
            <a:spLocks noGrp="1"/>
          </p:cNvSpPr>
          <p:nvPr>
            <p:ph type="title"/>
          </p:nvPr>
        </p:nvSpPr>
        <p:spPr>
          <a:xfrm>
            <a:off x="534988" y="295275"/>
            <a:ext cx="6705600" cy="1071563"/>
          </a:xfrm>
          <a:prstGeom prst="rect">
            <a:avLst/>
          </a:prstGeom>
        </p:spPr>
        <p:txBody>
          <a:bodyPr vert="horz" lIns="91440" tIns="45720" rIns="91440" bIns="45720" rtlCol="0" anchor="ctr">
            <a:normAutofit/>
          </a:bodyPr>
          <a:lstStyle/>
          <a:p>
            <a:r>
              <a:rPr lang="en-GB"/>
              <a:t>Click to edit Master title style</a:t>
            </a:r>
            <a:endParaRPr lang="en-NL"/>
          </a:p>
        </p:txBody>
      </p:sp>
      <p:sp>
        <p:nvSpPr>
          <p:cNvPr id="3" name="Text Placeholder 2">
            <a:extLst>
              <a:ext uri="{FF2B5EF4-FFF2-40B4-BE49-F238E27FC236}">
                <a16:creationId xmlns:a16="http://schemas.microsoft.com/office/drawing/2014/main" id="{7E164316-8B57-244E-5C78-40BA7528743F}"/>
              </a:ext>
            </a:extLst>
          </p:cNvPr>
          <p:cNvSpPr>
            <a:spLocks noGrp="1"/>
          </p:cNvSpPr>
          <p:nvPr>
            <p:ph type="body" idx="1"/>
          </p:nvPr>
        </p:nvSpPr>
        <p:spPr>
          <a:xfrm>
            <a:off x="534988" y="1476375"/>
            <a:ext cx="6705600" cy="351631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L"/>
          </a:p>
        </p:txBody>
      </p:sp>
      <p:sp>
        <p:nvSpPr>
          <p:cNvPr id="4" name="Date Placeholder 3">
            <a:extLst>
              <a:ext uri="{FF2B5EF4-FFF2-40B4-BE49-F238E27FC236}">
                <a16:creationId xmlns:a16="http://schemas.microsoft.com/office/drawing/2014/main" id="{B386B53B-C920-47C8-BCC4-882915F22BAA}"/>
              </a:ext>
            </a:extLst>
          </p:cNvPr>
          <p:cNvSpPr>
            <a:spLocks noGrp="1"/>
          </p:cNvSpPr>
          <p:nvPr>
            <p:ph type="dt" sz="half" idx="2"/>
          </p:nvPr>
        </p:nvSpPr>
        <p:spPr>
          <a:xfrm>
            <a:off x="534988" y="5138738"/>
            <a:ext cx="1749425" cy="293687"/>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NL"/>
          </a:p>
        </p:txBody>
      </p:sp>
      <p:sp>
        <p:nvSpPr>
          <p:cNvPr id="5" name="Footer Placeholder 4">
            <a:extLst>
              <a:ext uri="{FF2B5EF4-FFF2-40B4-BE49-F238E27FC236}">
                <a16:creationId xmlns:a16="http://schemas.microsoft.com/office/drawing/2014/main" id="{F73B9E96-57A7-BA84-1091-293324B04D19}"/>
              </a:ext>
            </a:extLst>
          </p:cNvPr>
          <p:cNvSpPr>
            <a:spLocks noGrp="1"/>
          </p:cNvSpPr>
          <p:nvPr>
            <p:ph type="ftr" sz="quarter" idx="3"/>
          </p:nvPr>
        </p:nvSpPr>
        <p:spPr>
          <a:xfrm>
            <a:off x="2574925" y="5138738"/>
            <a:ext cx="2625725" cy="293687"/>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nl-NL"/>
              <a:t>V 1.0</a:t>
            </a:r>
            <a:endParaRPr lang="en-NL"/>
          </a:p>
        </p:txBody>
      </p:sp>
      <p:sp>
        <p:nvSpPr>
          <p:cNvPr id="6" name="Slide Number Placeholder 5">
            <a:extLst>
              <a:ext uri="{FF2B5EF4-FFF2-40B4-BE49-F238E27FC236}">
                <a16:creationId xmlns:a16="http://schemas.microsoft.com/office/drawing/2014/main" id="{A2DCD9A7-7627-4507-4AF4-0A29CC7D69E1}"/>
              </a:ext>
            </a:extLst>
          </p:cNvPr>
          <p:cNvSpPr>
            <a:spLocks noGrp="1"/>
          </p:cNvSpPr>
          <p:nvPr>
            <p:ph type="sldNum" sz="quarter" idx="4"/>
          </p:nvPr>
        </p:nvSpPr>
        <p:spPr>
          <a:xfrm>
            <a:off x="5491163" y="5138738"/>
            <a:ext cx="1749425" cy="293687"/>
          </a:xfrm>
          <a:prstGeom prst="rect">
            <a:avLst/>
          </a:prstGeom>
        </p:spPr>
        <p:txBody>
          <a:bodyPr vert="horz" lIns="91440" tIns="45720" rIns="91440" bIns="45720" rtlCol="0" anchor="ctr"/>
          <a:lstStyle>
            <a:lvl1pPr algn="r">
              <a:defRPr sz="1200">
                <a:solidFill>
                  <a:schemeClr val="tx1">
                    <a:tint val="75000"/>
                  </a:schemeClr>
                </a:solidFill>
              </a:defRPr>
            </a:lvl1pPr>
          </a:lstStyle>
          <a:p>
            <a:fld id="{3C75786A-9505-7F49-9EA4-C5D1FEFFEED9}" type="slidenum">
              <a:rPr lang="en-NL" smtClean="0"/>
              <a:t>‹nr.›</a:t>
            </a:fld>
            <a:endParaRPr lang="en-NL"/>
          </a:p>
        </p:txBody>
      </p:sp>
    </p:spTree>
    <p:extLst>
      <p:ext uri="{BB962C8B-B14F-4D97-AF65-F5344CB8AC3E}">
        <p14:creationId xmlns:p14="http://schemas.microsoft.com/office/powerpoint/2010/main" val="249717022"/>
      </p:ext>
    </p:extLst>
  </p:cSld>
  <p:clrMap bg1="lt1" tx1="dk1" bg2="lt2" tx2="dk2" accent1="accent1" accent2="accent2" accent3="accent3" accent4="accent4" accent5="accent5" accent6="accent6" hlink="hlink" folHlink="folHlink"/>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0" name="Rounded Rectangle 9">
            <a:extLst>
              <a:ext uri="{FF2B5EF4-FFF2-40B4-BE49-F238E27FC236}">
                <a16:creationId xmlns:a16="http://schemas.microsoft.com/office/drawing/2014/main" id="{6CB57DCA-D0DE-1A91-9FB2-DA2E668E3D61}"/>
              </a:ext>
            </a:extLst>
          </p:cNvPr>
          <p:cNvSpPr/>
          <p:nvPr/>
        </p:nvSpPr>
        <p:spPr>
          <a:xfrm>
            <a:off x="3888000" y="1"/>
            <a:ext cx="3888000" cy="5543550"/>
          </a:xfrm>
          <a:prstGeom prst="roundRect">
            <a:avLst>
              <a:gd name="adj" fmla="val 0"/>
            </a:avLst>
          </a:prstGeom>
          <a:blipFill>
            <a:blip r:embed="rId4"/>
            <a:stretch>
              <a:fillRect l="-100006" r="24"/>
            </a:stretch>
          </a:bli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148"/>
          </a:p>
        </p:txBody>
      </p:sp>
      <p:pic>
        <p:nvPicPr>
          <p:cNvPr id="11" name="Picture 10" descr="A picture containing food, drawing&#10;&#10;Description automatically generated">
            <a:extLst>
              <a:ext uri="{FF2B5EF4-FFF2-40B4-BE49-F238E27FC236}">
                <a16:creationId xmlns:a16="http://schemas.microsoft.com/office/drawing/2014/main" id="{CCF4C305-8833-F8F5-679F-D9A8A77F22EB}"/>
              </a:ext>
            </a:extLst>
          </p:cNvPr>
          <p:cNvPicPr>
            <a:picLocks noChangeAspect="1"/>
          </p:cNvPicPr>
          <p:nvPr/>
        </p:nvPicPr>
        <p:blipFill>
          <a:blip r:embed="rId5"/>
          <a:stretch>
            <a:fillRect/>
          </a:stretch>
        </p:blipFill>
        <p:spPr>
          <a:xfrm>
            <a:off x="4685776" y="-301473"/>
            <a:ext cx="2333389" cy="2576711"/>
          </a:xfrm>
          <a:prstGeom prst="rect">
            <a:avLst/>
          </a:prstGeom>
        </p:spPr>
      </p:pic>
    </p:spTree>
    <p:extLst>
      <p:ext uri="{BB962C8B-B14F-4D97-AF65-F5344CB8AC3E}">
        <p14:creationId xmlns:p14="http://schemas.microsoft.com/office/powerpoint/2010/main" val="2450215900"/>
      </p:ext>
    </p:extLst>
  </p:cSld>
  <p:clrMap bg1="lt1" tx1="dk1" bg2="lt2" tx2="dk2" accent1="accent1" accent2="accent2" accent3="accent3" accent4="accent4" accent5="accent5" accent6="accent6" hlink="hlink" folHlink="folHlink"/>
  <p:sldLayoutIdLst>
    <p:sldLayoutId id="2147483732" r:id="rId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8" name="Picture 7" descr="A picture containing food, drawing&#10;&#10;Description automatically generated">
            <a:extLst>
              <a:ext uri="{FF2B5EF4-FFF2-40B4-BE49-F238E27FC236}">
                <a16:creationId xmlns:a16="http://schemas.microsoft.com/office/drawing/2014/main" id="{7EC7357D-D4D9-63CC-AE83-C4E82524BDB2}"/>
              </a:ext>
            </a:extLst>
          </p:cNvPr>
          <p:cNvPicPr>
            <a:picLocks noChangeAspect="1"/>
          </p:cNvPicPr>
          <p:nvPr/>
        </p:nvPicPr>
        <p:blipFill rotWithShape="1">
          <a:blip r:embed="rId12"/>
          <a:srcRect l="9786" t="25471" r="19821" b="29132"/>
          <a:stretch/>
        </p:blipFill>
        <p:spPr>
          <a:xfrm>
            <a:off x="6168224" y="352394"/>
            <a:ext cx="1214285" cy="783118"/>
          </a:xfrm>
          <a:prstGeom prst="rect">
            <a:avLst/>
          </a:prstGeom>
        </p:spPr>
      </p:pic>
      <p:sp>
        <p:nvSpPr>
          <p:cNvPr id="6" name="Footer Placeholder 4">
            <a:extLst>
              <a:ext uri="{FF2B5EF4-FFF2-40B4-BE49-F238E27FC236}">
                <a16:creationId xmlns:a16="http://schemas.microsoft.com/office/drawing/2014/main" id="{ABAAB540-E80F-2465-76AB-7A045D53756D}"/>
              </a:ext>
            </a:extLst>
          </p:cNvPr>
          <p:cNvSpPr>
            <a:spLocks noGrp="1"/>
          </p:cNvSpPr>
          <p:nvPr>
            <p:ph type="ftr" sz="quarter" idx="3"/>
          </p:nvPr>
        </p:nvSpPr>
        <p:spPr>
          <a:xfrm>
            <a:off x="5681351" y="5016604"/>
            <a:ext cx="1701158" cy="293687"/>
          </a:xfrm>
          <a:prstGeom prst="rect">
            <a:avLst/>
          </a:prstGeom>
        </p:spPr>
        <p:txBody>
          <a:bodyPr vert="horz" lIns="91440" tIns="45720" rIns="91440" bIns="45720" rtlCol="0" anchor="ctr"/>
          <a:lstStyle>
            <a:lvl1pPr algn="r">
              <a:defRPr sz="1000" b="0" i="0">
                <a:solidFill>
                  <a:schemeClr val="tx1"/>
                </a:solidFill>
                <a:latin typeface="American Captain" pitchFamily="2" charset="77"/>
              </a:defRPr>
            </a:lvl1pPr>
          </a:lstStyle>
          <a:p>
            <a:r>
              <a:rPr lang="en-GB"/>
              <a:t>V 1.0</a:t>
            </a:r>
            <a:endParaRPr lang="en-NL" dirty="0"/>
          </a:p>
        </p:txBody>
      </p:sp>
    </p:spTree>
    <p:extLst>
      <p:ext uri="{BB962C8B-B14F-4D97-AF65-F5344CB8AC3E}">
        <p14:creationId xmlns:p14="http://schemas.microsoft.com/office/powerpoint/2010/main" val="289967154"/>
      </p:ext>
    </p:extLst>
  </p:cSld>
  <p:clrMap bg1="lt1" tx1="dk1" bg2="lt2" tx2="dk2" accent1="accent1" accent2="accent2" accent3="accent3" accent4="accent4" accent5="accent5" accent6="accent6" hlink="hlink" folHlink="folHlink"/>
  <p:sldLayoutIdLst>
    <p:sldLayoutId id="2147483734" r:id="rId1"/>
    <p:sldLayoutId id="2147483735" r:id="rId2"/>
    <p:sldLayoutId id="2147483736" r:id="rId3"/>
    <p:sldLayoutId id="2147483737" r:id="rId4"/>
    <p:sldLayoutId id="2147483738" r:id="rId5"/>
    <p:sldLayoutId id="2147483739" r:id="rId6"/>
    <p:sldLayoutId id="2147483740" r:id="rId7"/>
    <p:sldLayoutId id="2147483741" r:id="rId8"/>
    <p:sldLayoutId id="2147483750" r:id="rId9"/>
    <p:sldLayoutId id="2147483742" r:id="rId10"/>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270047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voettekst 1">
            <a:extLst>
              <a:ext uri="{FF2B5EF4-FFF2-40B4-BE49-F238E27FC236}">
                <a16:creationId xmlns:a16="http://schemas.microsoft.com/office/drawing/2014/main" id="{17250C75-5179-A8EE-E7AC-C49C65104334}"/>
              </a:ext>
            </a:extLst>
          </p:cNvPr>
          <p:cNvSpPr>
            <a:spLocks noGrp="1"/>
          </p:cNvSpPr>
          <p:nvPr>
            <p:ph type="ftr" sz="quarter" idx="11"/>
          </p:nvPr>
        </p:nvSpPr>
        <p:spPr/>
        <p:txBody>
          <a:bodyPr/>
          <a:lstStyle/>
          <a:p>
            <a:r>
              <a:rPr lang="en-GB"/>
              <a:t>V 1.0</a:t>
            </a:r>
            <a:endParaRPr lang="en-NL"/>
          </a:p>
        </p:txBody>
      </p:sp>
    </p:spTree>
    <p:extLst>
      <p:ext uri="{BB962C8B-B14F-4D97-AF65-F5344CB8AC3E}">
        <p14:creationId xmlns:p14="http://schemas.microsoft.com/office/powerpoint/2010/main" val="7200840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56443230-6156-9017-4C59-06065985A5AC}"/>
              </a:ext>
            </a:extLst>
          </p:cNvPr>
          <p:cNvSpPr>
            <a:spLocks noGrp="1"/>
          </p:cNvSpPr>
          <p:nvPr>
            <p:ph type="body" sz="quarter" idx="12"/>
          </p:nvPr>
        </p:nvSpPr>
        <p:spPr/>
        <p:txBody>
          <a:bodyPr/>
          <a:lstStyle/>
          <a:p>
            <a:r>
              <a:rPr lang="en-NL" sz="6000">
                <a:latin typeface="American Captain" pitchFamily="2" charset="77"/>
              </a:rPr>
              <a:t>What do you notice when a team does</a:t>
            </a:r>
            <a:r>
              <a:rPr lang="nl-NL" sz="6000" dirty="0">
                <a:latin typeface="American Captain" pitchFamily="2" charset="77"/>
              </a:rPr>
              <a:t> </a:t>
            </a:r>
            <a:r>
              <a:rPr lang="nl-NL" sz="6000" dirty="0" err="1">
                <a:latin typeface="American Captain" pitchFamily="2" charset="77"/>
              </a:rPr>
              <a:t>not</a:t>
            </a:r>
            <a:r>
              <a:rPr lang="en-NL" sz="6000">
                <a:latin typeface="American Captain" pitchFamily="2" charset="77"/>
              </a:rPr>
              <a:t> have a clear goal?</a:t>
            </a:r>
            <a:endParaRPr lang="nl-NL" dirty="0"/>
          </a:p>
        </p:txBody>
      </p:sp>
    </p:spTree>
    <p:extLst>
      <p:ext uri="{BB962C8B-B14F-4D97-AF65-F5344CB8AC3E}">
        <p14:creationId xmlns:p14="http://schemas.microsoft.com/office/powerpoint/2010/main" val="26839414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voettekst 1">
            <a:extLst>
              <a:ext uri="{FF2B5EF4-FFF2-40B4-BE49-F238E27FC236}">
                <a16:creationId xmlns:a16="http://schemas.microsoft.com/office/drawing/2014/main" id="{5CF29BA4-C3FD-F8B4-3D0A-FD06D2277BC8}"/>
              </a:ext>
            </a:extLst>
          </p:cNvPr>
          <p:cNvSpPr>
            <a:spLocks noGrp="1"/>
          </p:cNvSpPr>
          <p:nvPr>
            <p:ph type="ftr" sz="quarter" idx="11"/>
          </p:nvPr>
        </p:nvSpPr>
        <p:spPr/>
        <p:txBody>
          <a:bodyPr/>
          <a:lstStyle/>
          <a:p>
            <a:r>
              <a:rPr lang="en-GB"/>
              <a:t>V 1.0</a:t>
            </a:r>
            <a:endParaRPr lang="en-NL"/>
          </a:p>
        </p:txBody>
      </p:sp>
    </p:spTree>
    <p:extLst>
      <p:ext uri="{BB962C8B-B14F-4D97-AF65-F5344CB8AC3E}">
        <p14:creationId xmlns:p14="http://schemas.microsoft.com/office/powerpoint/2010/main" val="34033197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A36F74FE-201E-FD6E-74E3-477F603007D6}"/>
              </a:ext>
            </a:extLst>
          </p:cNvPr>
          <p:cNvSpPr>
            <a:spLocks noGrp="1"/>
          </p:cNvSpPr>
          <p:nvPr>
            <p:ph type="body" sz="quarter" idx="12"/>
          </p:nvPr>
        </p:nvSpPr>
        <p:spPr/>
        <p:txBody>
          <a:bodyPr/>
          <a:lstStyle/>
          <a:p>
            <a:r>
              <a:rPr lang="en-NL" sz="6000">
                <a:latin typeface="American Captain" pitchFamily="2" charset="77"/>
              </a:rPr>
              <a:t>Who in Scrum is responsible for creating a Sprint Goal? And why?</a:t>
            </a:r>
            <a:endParaRPr lang="nl-NL" dirty="0"/>
          </a:p>
        </p:txBody>
      </p:sp>
    </p:spTree>
    <p:extLst>
      <p:ext uri="{BB962C8B-B14F-4D97-AF65-F5344CB8AC3E}">
        <p14:creationId xmlns:p14="http://schemas.microsoft.com/office/powerpoint/2010/main" val="37905681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voettekst 1">
            <a:extLst>
              <a:ext uri="{FF2B5EF4-FFF2-40B4-BE49-F238E27FC236}">
                <a16:creationId xmlns:a16="http://schemas.microsoft.com/office/drawing/2014/main" id="{A617E4D6-9060-55CC-59E3-425E37B83893}"/>
              </a:ext>
            </a:extLst>
          </p:cNvPr>
          <p:cNvSpPr>
            <a:spLocks noGrp="1"/>
          </p:cNvSpPr>
          <p:nvPr>
            <p:ph type="ftr" sz="quarter" idx="11"/>
          </p:nvPr>
        </p:nvSpPr>
        <p:spPr/>
        <p:txBody>
          <a:bodyPr/>
          <a:lstStyle/>
          <a:p>
            <a:r>
              <a:rPr lang="en-GB"/>
              <a:t>V 1.0</a:t>
            </a:r>
            <a:endParaRPr lang="en-NL"/>
          </a:p>
        </p:txBody>
      </p:sp>
    </p:spTree>
    <p:extLst>
      <p:ext uri="{BB962C8B-B14F-4D97-AF65-F5344CB8AC3E}">
        <p14:creationId xmlns:p14="http://schemas.microsoft.com/office/powerpoint/2010/main" val="33963710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011F2CB9-617B-7B92-8FF2-CDD146DFB189}"/>
              </a:ext>
            </a:extLst>
          </p:cNvPr>
          <p:cNvSpPr>
            <a:spLocks noGrp="1"/>
          </p:cNvSpPr>
          <p:nvPr>
            <p:ph type="body" sz="quarter" idx="12"/>
          </p:nvPr>
        </p:nvSpPr>
        <p:spPr/>
        <p:txBody>
          <a:bodyPr/>
          <a:lstStyle/>
          <a:p>
            <a:r>
              <a:rPr lang="en-NL" sz="6000">
                <a:latin typeface="American Captain" pitchFamily="2" charset="77"/>
              </a:rPr>
              <a:t>How do you manage a Sprint Goal to Match Business strategy and company vision?</a:t>
            </a:r>
            <a:endParaRPr lang="nl-NL" dirty="0"/>
          </a:p>
        </p:txBody>
      </p:sp>
    </p:spTree>
    <p:extLst>
      <p:ext uri="{BB962C8B-B14F-4D97-AF65-F5344CB8AC3E}">
        <p14:creationId xmlns:p14="http://schemas.microsoft.com/office/powerpoint/2010/main" val="17778409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voettekst 1">
            <a:extLst>
              <a:ext uri="{FF2B5EF4-FFF2-40B4-BE49-F238E27FC236}">
                <a16:creationId xmlns:a16="http://schemas.microsoft.com/office/drawing/2014/main" id="{1032F879-AE2D-6C14-60EA-D2FA001BC5C5}"/>
              </a:ext>
            </a:extLst>
          </p:cNvPr>
          <p:cNvSpPr>
            <a:spLocks noGrp="1"/>
          </p:cNvSpPr>
          <p:nvPr>
            <p:ph type="ftr" sz="quarter" idx="11"/>
          </p:nvPr>
        </p:nvSpPr>
        <p:spPr/>
        <p:txBody>
          <a:bodyPr/>
          <a:lstStyle/>
          <a:p>
            <a:r>
              <a:rPr lang="en-GB"/>
              <a:t>V 1.0</a:t>
            </a:r>
            <a:endParaRPr lang="en-NL"/>
          </a:p>
        </p:txBody>
      </p:sp>
    </p:spTree>
    <p:extLst>
      <p:ext uri="{BB962C8B-B14F-4D97-AF65-F5344CB8AC3E}">
        <p14:creationId xmlns:p14="http://schemas.microsoft.com/office/powerpoint/2010/main" val="1596389710"/>
      </p:ext>
    </p:extLst>
  </p:cSld>
  <p:clrMapOvr>
    <a:masterClrMapping/>
  </p:clrMapOvr>
</p:sld>
</file>

<file path=ppt/theme/theme1.xml><?xml version="1.0" encoding="utf-8"?>
<a:theme xmlns:a="http://schemas.openxmlformats.org/drawingml/2006/main" name="SF Games PPT Theme A5 v2.2">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F Games PPT Theme A5 v2.2" id="{785E4C14-133A-2E42-8C42-7A4188B51603}" vid="{EC7BA25E-18DB-8E4B-92B5-45DB0DDBE395}"/>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SF 2023 split">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4.xml><?xml version="1.0" encoding="utf-8"?>
<a:theme xmlns:a="http://schemas.openxmlformats.org/drawingml/2006/main" name="1_SF 2023 Full Background">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0070C0"/>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5.xml><?xml version="1.0" encoding="utf-8"?>
<a:theme xmlns:a="http://schemas.openxmlformats.org/drawingml/2006/main" name="Kantoor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SF Games PPT Theme A5 v2</Template>
  <TotalTime>0</TotalTime>
  <Words>51</Words>
  <Application>Microsoft Macintosh PowerPoint</Application>
  <PresentationFormat>Aangepast</PresentationFormat>
  <Paragraphs>7</Paragraphs>
  <Slides>8</Slides>
  <Notes>0</Notes>
  <HiddenSlides>0</HiddenSlides>
  <MMClips>0</MMClips>
  <ScaleCrop>false</ScaleCrop>
  <HeadingPairs>
    <vt:vector size="6" baseType="variant">
      <vt:variant>
        <vt:lpstr>Gebruikte lettertypen</vt:lpstr>
      </vt:variant>
      <vt:variant>
        <vt:i4>6</vt:i4>
      </vt:variant>
      <vt:variant>
        <vt:lpstr>Thema</vt:lpstr>
      </vt:variant>
      <vt:variant>
        <vt:i4>4</vt:i4>
      </vt:variant>
      <vt:variant>
        <vt:lpstr>Diatitels</vt:lpstr>
      </vt:variant>
      <vt:variant>
        <vt:i4>8</vt:i4>
      </vt:variant>
    </vt:vector>
  </HeadingPairs>
  <TitlesOfParts>
    <vt:vector size="18" baseType="lpstr">
      <vt:lpstr>American Captain</vt:lpstr>
      <vt:lpstr>Arial</vt:lpstr>
      <vt:lpstr>Calibri</vt:lpstr>
      <vt:lpstr>Calibri Light</vt:lpstr>
      <vt:lpstr>Marvel</vt:lpstr>
      <vt:lpstr>Ubuntu</vt:lpstr>
      <vt:lpstr>SF Games PPT Theme A5 v2.2</vt:lpstr>
      <vt:lpstr>Custom Design</vt:lpstr>
      <vt:lpstr>1_SF 2023 split</vt:lpstr>
      <vt:lpstr>1_SF 2023 Full Background</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PowerPoint-presentatie</dc:title>
  <dc:creator>Linden - Bal, Rosanne van der</dc:creator>
  <cp:lastModifiedBy>Linden - Bal, Rosanne van der</cp:lastModifiedBy>
  <cp:revision>1</cp:revision>
  <dcterms:created xsi:type="dcterms:W3CDTF">2023-02-08T20:06:32Z</dcterms:created>
  <dcterms:modified xsi:type="dcterms:W3CDTF">2023-02-08T20:12:54Z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2dc6f62-bb58-4b94-b6ca-9af54699d31b_Enabled">
    <vt:lpwstr>true</vt:lpwstr>
  </property>
  <property fmtid="{D5CDD505-2E9C-101B-9397-08002B2CF9AE}" pid="3" name="MSIP_Label_d2dc6f62-bb58-4b94-b6ca-9af54699d31b_SetDate">
    <vt:lpwstr>2023-02-08T20:12:54Z</vt:lpwstr>
  </property>
  <property fmtid="{D5CDD505-2E9C-101B-9397-08002B2CF9AE}" pid="4" name="MSIP_Label_d2dc6f62-bb58-4b94-b6ca-9af54699d31b_Method">
    <vt:lpwstr>Standard</vt:lpwstr>
  </property>
  <property fmtid="{D5CDD505-2E9C-101B-9397-08002B2CF9AE}" pid="5" name="MSIP_Label_d2dc6f62-bb58-4b94-b6ca-9af54699d31b_Name">
    <vt:lpwstr>d2dc6f62-bb58-4b94-b6ca-9af54699d31b</vt:lpwstr>
  </property>
  <property fmtid="{D5CDD505-2E9C-101B-9397-08002B2CF9AE}" pid="6" name="MSIP_Label_d2dc6f62-bb58-4b94-b6ca-9af54699d31b_SiteId">
    <vt:lpwstr>d7790549-8c35-40ea-ad75-954ac3e86be8</vt:lpwstr>
  </property>
  <property fmtid="{D5CDD505-2E9C-101B-9397-08002B2CF9AE}" pid="7" name="MSIP_Label_d2dc6f62-bb58-4b94-b6ca-9af54699d31b_ActionId">
    <vt:lpwstr>1efde060-b5fb-4a66-981a-e33ec6e270d3</vt:lpwstr>
  </property>
  <property fmtid="{D5CDD505-2E9C-101B-9397-08002B2CF9AE}" pid="8" name="MSIP_Label_d2dc6f62-bb58-4b94-b6ca-9af54699d31b_ContentBits">
    <vt:lpwstr>0</vt:lpwstr>
  </property>
</Properties>
</file>