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51" r:id="rId2"/>
    <p:sldMasterId id="2147483731" r:id="rId3"/>
    <p:sldMasterId id="2147483733" r:id="rId4"/>
  </p:sldMasterIdLst>
  <p:notesMasterIdLst>
    <p:notesMasterId r:id="rId27"/>
  </p:notesMasterIdLst>
  <p:sldIdLst>
    <p:sldId id="256" r:id="rId5"/>
    <p:sldId id="257" r:id="rId6"/>
    <p:sldId id="258" r:id="rId7"/>
    <p:sldId id="259" r:id="rId8"/>
    <p:sldId id="260" r:id="rId9"/>
    <p:sldId id="265" r:id="rId10"/>
    <p:sldId id="262" r:id="rId11"/>
    <p:sldId id="263" r:id="rId12"/>
    <p:sldId id="264" r:id="rId13"/>
    <p:sldId id="261" r:id="rId14"/>
    <p:sldId id="266" r:id="rId15"/>
    <p:sldId id="267" r:id="rId16"/>
    <p:sldId id="268" r:id="rId17"/>
    <p:sldId id="269" r:id="rId18"/>
    <p:sldId id="271" r:id="rId19"/>
    <p:sldId id="270" r:id="rId20"/>
    <p:sldId id="272" r:id="rId21"/>
    <p:sldId id="273" r:id="rId22"/>
    <p:sldId id="274" r:id="rId23"/>
    <p:sldId id="275" r:id="rId24"/>
    <p:sldId id="276" r:id="rId25"/>
    <p:sldId id="277" r:id="rId26"/>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11"/>
    <p:restoredTop sz="96143"/>
  </p:normalViewPr>
  <p:slideViewPr>
    <p:cSldViewPr snapToGrid="0">
      <p:cViewPr varScale="1">
        <p:scale>
          <a:sx n="167" d="100"/>
          <a:sy n="167"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91A2430-9561-8D42-B00F-43F296A42126}" type="datetimeFigureOut">
              <a:rPr lang="nl-NL" smtClean="0"/>
              <a:t>08-02-2023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DA8EC42-F1BE-2049-86AF-7EA654DDDCF7}" type="slidenum">
              <a:rPr lang="nl-NL" smtClean="0"/>
              <a:t>‹nr.›</a:t>
            </a:fld>
            <a:endParaRPr lang="nl-NL"/>
          </a:p>
        </p:txBody>
      </p:sp>
    </p:spTree>
    <p:extLst>
      <p:ext uri="{BB962C8B-B14F-4D97-AF65-F5344CB8AC3E}">
        <p14:creationId xmlns:p14="http://schemas.microsoft.com/office/powerpoint/2010/main" val="21446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096184"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5666635"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err="1">
                <a:solidFill>
                  <a:schemeClr val="bg1"/>
                </a:solidFill>
                <a:latin typeface="American Captain" pitchFamily="2" charset="77"/>
              </a:rPr>
              <a:t>Dealing</a:t>
            </a:r>
            <a:r>
              <a:rPr lang="nl-NL" sz="9600" dirty="0">
                <a:solidFill>
                  <a:schemeClr val="bg1"/>
                </a:solidFill>
                <a:latin typeface="American Captain" pitchFamily="2" charset="77"/>
              </a:rPr>
              <a:t> </a:t>
            </a:r>
            <a:r>
              <a:rPr lang="nl-NL" sz="9600" dirty="0" err="1">
                <a:solidFill>
                  <a:schemeClr val="bg1"/>
                </a:solidFill>
                <a:latin typeface="American Captain" pitchFamily="2" charset="77"/>
              </a:rPr>
              <a:t>with</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complexity</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2.2</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9" name="TextBox 8">
            <a:extLst>
              <a:ext uri="{FF2B5EF4-FFF2-40B4-BE49-F238E27FC236}">
                <a16:creationId xmlns:a16="http://schemas.microsoft.com/office/drawing/2014/main" id="{9364206F-D878-3F83-A338-92C6125F4F45}"/>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Dealing with complexity</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DBD474AF-DB95-EC6F-D0A9-7B214B22C13F}"/>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77EDCC84-CA21-DE45-026E-7598221B87D1}"/>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5E5CE-7540-9C66-C09B-FE7F445ED79B}"/>
              </a:ext>
            </a:extLst>
          </p:cNvPr>
          <p:cNvSpPr>
            <a:spLocks noGrp="1"/>
          </p:cNvSpPr>
          <p:nvPr>
            <p:ph type="title"/>
          </p:nvPr>
        </p:nvSpPr>
        <p:spPr>
          <a:xfrm>
            <a:off x="534988" y="295275"/>
            <a:ext cx="6705600" cy="1071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7E164316-8B57-244E-5C78-40BA7528743F}"/>
              </a:ext>
            </a:extLst>
          </p:cNvPr>
          <p:cNvSpPr>
            <a:spLocks noGrp="1"/>
          </p:cNvSpPr>
          <p:nvPr>
            <p:ph type="body" idx="1"/>
          </p:nvPr>
        </p:nvSpPr>
        <p:spPr>
          <a:xfrm>
            <a:off x="534988" y="1476375"/>
            <a:ext cx="6705600" cy="35163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386B53B-C920-47C8-BCC4-882915F22BAA}"/>
              </a:ext>
            </a:extLst>
          </p:cNvPr>
          <p:cNvSpPr>
            <a:spLocks noGrp="1"/>
          </p:cNvSpPr>
          <p:nvPr>
            <p:ph type="dt" sz="half" idx="2"/>
          </p:nvPr>
        </p:nvSpPr>
        <p:spPr>
          <a:xfrm>
            <a:off x="534988" y="5138738"/>
            <a:ext cx="1749425" cy="29368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NL"/>
          </a:p>
        </p:txBody>
      </p:sp>
      <p:sp>
        <p:nvSpPr>
          <p:cNvPr id="5" name="Footer Placeholder 4">
            <a:extLst>
              <a:ext uri="{FF2B5EF4-FFF2-40B4-BE49-F238E27FC236}">
                <a16:creationId xmlns:a16="http://schemas.microsoft.com/office/drawing/2014/main" id="{F73B9E96-57A7-BA84-1091-293324B04D19}"/>
              </a:ext>
            </a:extLst>
          </p:cNvPr>
          <p:cNvSpPr>
            <a:spLocks noGrp="1"/>
          </p:cNvSpPr>
          <p:nvPr>
            <p:ph type="ftr" sz="quarter" idx="3"/>
          </p:nvPr>
        </p:nvSpPr>
        <p:spPr>
          <a:xfrm>
            <a:off x="2574925" y="5138738"/>
            <a:ext cx="2625725" cy="2936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V 1.0</a:t>
            </a:r>
            <a:endParaRPr lang="en-NL"/>
          </a:p>
        </p:txBody>
      </p:sp>
      <p:sp>
        <p:nvSpPr>
          <p:cNvPr id="6" name="Slide Number Placeholder 5">
            <a:extLst>
              <a:ext uri="{FF2B5EF4-FFF2-40B4-BE49-F238E27FC236}">
                <a16:creationId xmlns:a16="http://schemas.microsoft.com/office/drawing/2014/main" id="{A2DCD9A7-7627-4507-4AF4-0A29CC7D69E1}"/>
              </a:ext>
            </a:extLst>
          </p:cNvPr>
          <p:cNvSpPr>
            <a:spLocks noGrp="1"/>
          </p:cNvSpPr>
          <p:nvPr>
            <p:ph type="sldNum" sz="quarter" idx="4"/>
          </p:nvPr>
        </p:nvSpPr>
        <p:spPr>
          <a:xfrm>
            <a:off x="5491163" y="5138738"/>
            <a:ext cx="1749425" cy="293687"/>
          </a:xfrm>
          <a:prstGeom prst="rect">
            <a:avLst/>
          </a:prstGeom>
        </p:spPr>
        <p:txBody>
          <a:bodyPr vert="horz" lIns="91440" tIns="45720" rIns="91440" bIns="45720" rtlCol="0" anchor="ctr"/>
          <a:lstStyle>
            <a:lvl1pPr algn="r">
              <a:defRPr sz="1200">
                <a:solidFill>
                  <a:schemeClr val="tx1">
                    <a:tint val="75000"/>
                  </a:schemeClr>
                </a:solidFill>
              </a:defRPr>
            </a:lvl1pPr>
          </a:lstStyle>
          <a:p>
            <a:fld id="{3C75786A-9505-7F49-9EA4-C5D1FEFFEED9}" type="slidenum">
              <a:rPr lang="en-NL" smtClean="0"/>
              <a:t>‹nr.›</a:t>
            </a:fld>
            <a:endParaRPr lang="en-NL"/>
          </a:p>
        </p:txBody>
      </p:sp>
    </p:spTree>
    <p:extLst>
      <p:ext uri="{BB962C8B-B14F-4D97-AF65-F5344CB8AC3E}">
        <p14:creationId xmlns:p14="http://schemas.microsoft.com/office/powerpoint/2010/main" val="249717022"/>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2"/>
          <a:srcRect l="9786" t="25471" r="19821" b="29132"/>
          <a:stretch/>
        </p:blipFill>
        <p:spPr>
          <a:xfrm>
            <a:off x="6168224" y="352394"/>
            <a:ext cx="1214285" cy="783118"/>
          </a:xfrm>
          <a:prstGeom prst="rect">
            <a:avLst/>
          </a:prstGeom>
        </p:spPr>
      </p:pic>
      <p:sp>
        <p:nvSpPr>
          <p:cNvPr id="6" name="Footer Placeholder 4">
            <a:extLst>
              <a:ext uri="{FF2B5EF4-FFF2-40B4-BE49-F238E27FC236}">
                <a16:creationId xmlns:a16="http://schemas.microsoft.com/office/drawing/2014/main" id="{ABAAB540-E80F-2465-76AB-7A045D53756D}"/>
              </a:ext>
            </a:extLst>
          </p:cNvPr>
          <p:cNvSpPr>
            <a:spLocks noGrp="1"/>
          </p:cNvSpPr>
          <p:nvPr>
            <p:ph type="ftr" sz="quarter" idx="3"/>
          </p:nvPr>
        </p:nvSpPr>
        <p:spPr>
          <a:xfrm>
            <a:off x="5681351" y="5016604"/>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50" r:id="rId9"/>
    <p:sldLayoutId id="2147483742"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40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F08DE3E-D5FD-4173-4AB3-D1BABB36E5D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2962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089FBF0-3FC2-DB83-9D3B-ADE2872778AE}"/>
              </a:ext>
            </a:extLst>
          </p:cNvPr>
          <p:cNvSpPr>
            <a:spLocks noGrp="1"/>
          </p:cNvSpPr>
          <p:nvPr>
            <p:ph type="body" sz="quarter" idx="12"/>
          </p:nvPr>
        </p:nvSpPr>
        <p:spPr/>
        <p:txBody>
          <a:bodyPr/>
          <a:lstStyle/>
          <a:p>
            <a:r>
              <a:rPr lang="nl-NL" sz="8800" dirty="0">
                <a:solidFill>
                  <a:schemeClr val="bg1"/>
                </a:solidFill>
                <a:latin typeface="American Captain" pitchFamily="2" charset="77"/>
              </a:rPr>
              <a:t>C</a:t>
            </a:r>
            <a:r>
              <a:rPr lang="en-NL" sz="8800">
                <a:solidFill>
                  <a:schemeClr val="bg1"/>
                </a:solidFill>
                <a:latin typeface="American Captain" pitchFamily="2" charset="77"/>
              </a:rPr>
              <a:t>omplicated</a:t>
            </a:r>
            <a:endParaRPr lang="nl-NL" sz="8800" dirty="0">
              <a:solidFill>
                <a:schemeClr val="bg1"/>
              </a:solidFill>
              <a:latin typeface="American Captain" pitchFamily="2" charset="77"/>
            </a:endParaRPr>
          </a:p>
          <a:p>
            <a:r>
              <a:rPr lang="nl-NL" sz="2400" dirty="0">
                <a:solidFill>
                  <a:schemeClr val="bg1"/>
                </a:solidFill>
              </a:rPr>
              <a:t>domain</a:t>
            </a:r>
            <a:endParaRPr lang="en-NL" sz="2400">
              <a:solidFill>
                <a:schemeClr val="bg1"/>
              </a:solidFill>
              <a:latin typeface="American Captain" pitchFamily="2" charset="77"/>
            </a:endParaRPr>
          </a:p>
        </p:txBody>
      </p:sp>
    </p:spTree>
    <p:extLst>
      <p:ext uri="{BB962C8B-B14F-4D97-AF65-F5344CB8AC3E}">
        <p14:creationId xmlns:p14="http://schemas.microsoft.com/office/powerpoint/2010/main" val="203072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25919FA-18E2-1C0B-1B89-2D474E76713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59118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F3F33B5-59DD-7526-44B8-D756CA45784C}"/>
              </a:ext>
            </a:extLst>
          </p:cNvPr>
          <p:cNvSpPr>
            <a:spLocks noGrp="1"/>
          </p:cNvSpPr>
          <p:nvPr>
            <p:ph type="body" sz="quarter" idx="12"/>
          </p:nvPr>
        </p:nvSpPr>
        <p:spPr/>
        <p:txBody>
          <a:bodyPr/>
          <a:lstStyle/>
          <a:p>
            <a:r>
              <a:rPr lang="en-NL" sz="8800">
                <a:solidFill>
                  <a:schemeClr val="bg1"/>
                </a:solidFill>
                <a:latin typeface="American Captain" pitchFamily="2" charset="77"/>
              </a:rPr>
              <a:t>Plan based</a:t>
            </a:r>
          </a:p>
        </p:txBody>
      </p:sp>
    </p:spTree>
    <p:extLst>
      <p:ext uri="{BB962C8B-B14F-4D97-AF65-F5344CB8AC3E}">
        <p14:creationId xmlns:p14="http://schemas.microsoft.com/office/powerpoint/2010/main" val="96843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A655373-4B1E-7D33-3BC2-C22F47A8475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33529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98E62EC-A781-28D8-16B4-AB024B151B87}"/>
              </a:ext>
            </a:extLst>
          </p:cNvPr>
          <p:cNvSpPr>
            <a:spLocks noGrp="1"/>
          </p:cNvSpPr>
          <p:nvPr>
            <p:ph type="body" sz="quarter" idx="12"/>
          </p:nvPr>
        </p:nvSpPr>
        <p:spPr/>
        <p:txBody>
          <a:bodyPr/>
          <a:lstStyle/>
          <a:p>
            <a:r>
              <a:rPr lang="en-NL" sz="8800">
                <a:solidFill>
                  <a:schemeClr val="bg1"/>
                </a:solidFill>
                <a:latin typeface="American Captain" pitchFamily="2" charset="77"/>
              </a:rPr>
              <a:t>Complex</a:t>
            </a:r>
            <a:endParaRPr lang="nl-NL" sz="8800" dirty="0">
              <a:solidFill>
                <a:schemeClr val="bg1"/>
              </a:solidFill>
              <a:latin typeface="American Captain" pitchFamily="2" charset="77"/>
            </a:endParaRPr>
          </a:p>
          <a:p>
            <a:r>
              <a:rPr lang="nl-NL" sz="2400" dirty="0"/>
              <a:t>domain</a:t>
            </a:r>
            <a:endParaRPr lang="en-NL" sz="2400">
              <a:solidFill>
                <a:schemeClr val="bg1"/>
              </a:solidFill>
              <a:latin typeface="American Captain" pitchFamily="2" charset="77"/>
            </a:endParaRPr>
          </a:p>
        </p:txBody>
      </p:sp>
    </p:spTree>
    <p:extLst>
      <p:ext uri="{BB962C8B-B14F-4D97-AF65-F5344CB8AC3E}">
        <p14:creationId xmlns:p14="http://schemas.microsoft.com/office/powerpoint/2010/main" val="395075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FBBC07C8-2639-C766-5638-D5DB77C3BB1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71036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E70E39A-856A-4286-9358-840823B826A7}"/>
              </a:ext>
            </a:extLst>
          </p:cNvPr>
          <p:cNvSpPr>
            <a:spLocks noGrp="1"/>
          </p:cNvSpPr>
          <p:nvPr>
            <p:ph type="body" sz="quarter" idx="12"/>
          </p:nvPr>
        </p:nvSpPr>
        <p:spPr/>
        <p:txBody>
          <a:bodyPr/>
          <a:lstStyle/>
          <a:p>
            <a:r>
              <a:rPr lang="en-NL" sz="8800">
                <a:solidFill>
                  <a:schemeClr val="bg1"/>
                </a:solidFill>
                <a:latin typeface="American Captain" pitchFamily="2" charset="77"/>
              </a:rPr>
              <a:t>Empiric</a:t>
            </a:r>
            <a:r>
              <a:rPr lang="nl-NL" sz="8800" dirty="0">
                <a:solidFill>
                  <a:schemeClr val="bg1"/>
                </a:solidFill>
                <a:latin typeface="American Captain" pitchFamily="2" charset="77"/>
              </a:rPr>
              <a:t>al</a:t>
            </a:r>
            <a:endParaRPr lang="en-NL" sz="8800">
              <a:solidFill>
                <a:schemeClr val="bg1"/>
              </a:solidFill>
              <a:latin typeface="American Captain" pitchFamily="2" charset="77"/>
            </a:endParaRPr>
          </a:p>
        </p:txBody>
      </p:sp>
    </p:spTree>
    <p:extLst>
      <p:ext uri="{BB962C8B-B14F-4D97-AF65-F5344CB8AC3E}">
        <p14:creationId xmlns:p14="http://schemas.microsoft.com/office/powerpoint/2010/main" val="88672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12AEF3C-E562-7B73-6F69-41E4F82EA3D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2076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CD7A90-1455-4AC4-62BC-086B1E2EBD4E}"/>
              </a:ext>
            </a:extLst>
          </p:cNvPr>
          <p:cNvSpPr>
            <a:spLocks noGrp="1"/>
          </p:cNvSpPr>
          <p:nvPr>
            <p:ph type="body" sz="quarter" idx="12"/>
          </p:nvPr>
        </p:nvSpPr>
        <p:spPr/>
        <p:txBody>
          <a:bodyPr/>
          <a:lstStyle/>
          <a:p>
            <a:r>
              <a:rPr lang="en-NL" sz="8800">
                <a:solidFill>
                  <a:schemeClr val="bg1"/>
                </a:solidFill>
                <a:latin typeface="American Captain" pitchFamily="2" charset="77"/>
              </a:rPr>
              <a:t>Chaos</a:t>
            </a:r>
            <a:endParaRPr lang="nl-NL" sz="8800" dirty="0">
              <a:solidFill>
                <a:schemeClr val="bg1"/>
              </a:solidFill>
              <a:latin typeface="American Captain" pitchFamily="2" charset="77"/>
            </a:endParaRPr>
          </a:p>
          <a:p>
            <a:r>
              <a:rPr lang="nl-NL" sz="2400" dirty="0"/>
              <a:t>domain</a:t>
            </a:r>
            <a:endParaRPr lang="en-NL" sz="2400">
              <a:solidFill>
                <a:schemeClr val="bg1"/>
              </a:solidFill>
              <a:latin typeface="American Captain" pitchFamily="2" charset="77"/>
            </a:endParaRPr>
          </a:p>
        </p:txBody>
      </p:sp>
    </p:spTree>
    <p:extLst>
      <p:ext uri="{BB962C8B-B14F-4D97-AF65-F5344CB8AC3E}">
        <p14:creationId xmlns:p14="http://schemas.microsoft.com/office/powerpoint/2010/main" val="280647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8A4BDC0-B2C6-9A03-340D-0252D9C78BF5}"/>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806978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271EF5C-388A-A2F1-C395-81237B5D5C9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97000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9E7E601-4031-E561-7F74-2AC5CE61C99C}"/>
              </a:ext>
            </a:extLst>
          </p:cNvPr>
          <p:cNvSpPr>
            <a:spLocks noGrp="1"/>
          </p:cNvSpPr>
          <p:nvPr>
            <p:ph type="body" sz="quarter" idx="12"/>
          </p:nvPr>
        </p:nvSpPr>
        <p:spPr/>
        <p:txBody>
          <a:bodyPr/>
          <a:lstStyle/>
          <a:p>
            <a:pPr algn="ctr"/>
            <a:r>
              <a:rPr lang="en-NL" sz="8800">
                <a:solidFill>
                  <a:schemeClr val="bg1"/>
                </a:solidFill>
                <a:latin typeface="American Captain" pitchFamily="2" charset="77"/>
              </a:rPr>
              <a:t>TrIAl &amp; Error</a:t>
            </a:r>
          </a:p>
        </p:txBody>
      </p:sp>
    </p:spTree>
    <p:extLst>
      <p:ext uri="{BB962C8B-B14F-4D97-AF65-F5344CB8AC3E}">
        <p14:creationId xmlns:p14="http://schemas.microsoft.com/office/powerpoint/2010/main" val="83227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F6EF5A6F-9402-CF0F-8945-ECDCDBA6973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3086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122CD23-8512-36C6-EB6C-0BAC3CBD1365}"/>
              </a:ext>
            </a:extLst>
          </p:cNvPr>
          <p:cNvSpPr>
            <a:spLocks noGrp="1"/>
          </p:cNvSpPr>
          <p:nvPr>
            <p:ph type="body" sz="quarter" idx="12"/>
          </p:nvPr>
        </p:nvSpPr>
        <p:spPr/>
        <p:txBody>
          <a:bodyPr/>
          <a:lstStyle/>
          <a:p>
            <a:pPr algn="ctr"/>
            <a:r>
              <a:rPr lang="en-NL" sz="11600">
                <a:solidFill>
                  <a:schemeClr val="bg1"/>
                </a:solidFill>
                <a:latin typeface="American Captain" pitchFamily="2" charset="77"/>
              </a:rPr>
              <a:t>What needs</a:t>
            </a:r>
            <a:r>
              <a:rPr lang="nl-NL" sz="11600" dirty="0">
                <a:solidFill>
                  <a:schemeClr val="bg1"/>
                </a:solidFill>
                <a:latin typeface="American Captain" pitchFamily="2" charset="77"/>
              </a:rPr>
              <a:t> </a:t>
            </a:r>
            <a:r>
              <a:rPr lang="en-NL" sz="11600">
                <a:solidFill>
                  <a:schemeClr val="bg1"/>
                </a:solidFill>
                <a:latin typeface="American Captain" pitchFamily="2" charset="77"/>
              </a:rPr>
              <a:t>to be done?</a:t>
            </a:r>
          </a:p>
        </p:txBody>
      </p:sp>
    </p:spTree>
    <p:extLst>
      <p:ext uri="{BB962C8B-B14F-4D97-AF65-F5344CB8AC3E}">
        <p14:creationId xmlns:p14="http://schemas.microsoft.com/office/powerpoint/2010/main" val="252815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BC9AE86-EFE8-391C-2916-4D634FB7DD5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2809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D1A20A7-7B2E-AD5B-0FE8-FB3C158CB826}"/>
              </a:ext>
            </a:extLst>
          </p:cNvPr>
          <p:cNvSpPr>
            <a:spLocks noGrp="1"/>
          </p:cNvSpPr>
          <p:nvPr>
            <p:ph type="body" sz="quarter" idx="12"/>
          </p:nvPr>
        </p:nvSpPr>
        <p:spPr/>
        <p:txBody>
          <a:bodyPr/>
          <a:lstStyle/>
          <a:p>
            <a:pPr algn="ctr"/>
            <a:r>
              <a:rPr lang="en-NL" sz="11600">
                <a:solidFill>
                  <a:schemeClr val="bg1"/>
                </a:solidFill>
                <a:latin typeface="American Captain" pitchFamily="2" charset="77"/>
              </a:rPr>
              <a:t>How i</a:t>
            </a:r>
            <a:r>
              <a:rPr lang="nl-NL" sz="11600" dirty="0">
                <a:solidFill>
                  <a:schemeClr val="bg1"/>
                </a:solidFill>
                <a:latin typeface="American Captain" pitchFamily="2" charset="77"/>
              </a:rPr>
              <a:t>s</a:t>
            </a:r>
            <a:r>
              <a:rPr lang="en-NL" sz="11600">
                <a:solidFill>
                  <a:schemeClr val="bg1"/>
                </a:solidFill>
                <a:latin typeface="American Captain" pitchFamily="2" charset="77"/>
              </a:rPr>
              <a:t> </a:t>
            </a:r>
            <a:r>
              <a:rPr lang="nl-NL" sz="11600" dirty="0">
                <a:solidFill>
                  <a:schemeClr val="bg1"/>
                </a:solidFill>
                <a:latin typeface="American Captain" pitchFamily="2" charset="77"/>
              </a:rPr>
              <a:t>          </a:t>
            </a:r>
            <a:r>
              <a:rPr lang="en-NL" sz="11600">
                <a:solidFill>
                  <a:schemeClr val="bg1"/>
                </a:solidFill>
                <a:latin typeface="American Captain" pitchFamily="2" charset="77"/>
              </a:rPr>
              <a:t>i</a:t>
            </a:r>
            <a:r>
              <a:rPr lang="nl-NL" sz="11600" dirty="0">
                <a:solidFill>
                  <a:schemeClr val="bg1"/>
                </a:solidFill>
                <a:latin typeface="American Captain" pitchFamily="2" charset="77"/>
              </a:rPr>
              <a:t>t</a:t>
            </a:r>
            <a:r>
              <a:rPr lang="en-NL" sz="11600">
                <a:solidFill>
                  <a:schemeClr val="bg1"/>
                </a:solidFill>
                <a:latin typeface="American Captain" pitchFamily="2" charset="77"/>
              </a:rPr>
              <a:t> done?</a:t>
            </a:r>
          </a:p>
        </p:txBody>
      </p:sp>
    </p:spTree>
    <p:extLst>
      <p:ext uri="{BB962C8B-B14F-4D97-AF65-F5344CB8AC3E}">
        <p14:creationId xmlns:p14="http://schemas.microsoft.com/office/powerpoint/2010/main" val="205338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76860D9-35AF-2314-EBAE-83226EAA2B64}"/>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0847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80C5DB1-D455-8D42-E07B-1F725D156D1A}"/>
              </a:ext>
            </a:extLst>
          </p:cNvPr>
          <p:cNvSpPr>
            <a:spLocks noGrp="1"/>
          </p:cNvSpPr>
          <p:nvPr>
            <p:ph type="body" sz="quarter" idx="12"/>
          </p:nvPr>
        </p:nvSpPr>
        <p:spPr/>
        <p:txBody>
          <a:bodyPr/>
          <a:lstStyle/>
          <a:p>
            <a:r>
              <a:rPr lang="en-NL" sz="8800">
                <a:solidFill>
                  <a:schemeClr val="bg1"/>
                </a:solidFill>
                <a:latin typeface="American Captain" pitchFamily="2" charset="77"/>
              </a:rPr>
              <a:t>Simple</a:t>
            </a:r>
            <a:endParaRPr lang="nl-NL" sz="8800" dirty="0">
              <a:solidFill>
                <a:schemeClr val="bg1"/>
              </a:solidFill>
              <a:latin typeface="American Captain" pitchFamily="2" charset="77"/>
            </a:endParaRPr>
          </a:p>
          <a:p>
            <a:r>
              <a:rPr lang="nl-NL" sz="2400" dirty="0"/>
              <a:t>domain</a:t>
            </a:r>
            <a:endParaRPr lang="en-NL" sz="2400">
              <a:solidFill>
                <a:schemeClr val="bg1"/>
              </a:solidFill>
              <a:latin typeface="American Captain" pitchFamily="2" charset="77"/>
            </a:endParaRPr>
          </a:p>
        </p:txBody>
      </p:sp>
    </p:spTree>
    <p:extLst>
      <p:ext uri="{BB962C8B-B14F-4D97-AF65-F5344CB8AC3E}">
        <p14:creationId xmlns:p14="http://schemas.microsoft.com/office/powerpoint/2010/main" val="37298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3F4B0F59-89FD-3A85-D839-13DE038722B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465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E0CFF1D-5B38-8F48-58E4-AF5CE918B15E}"/>
              </a:ext>
            </a:extLst>
          </p:cNvPr>
          <p:cNvSpPr>
            <a:spLocks noGrp="1"/>
          </p:cNvSpPr>
          <p:nvPr>
            <p:ph type="body" sz="quarter" idx="12"/>
          </p:nvPr>
        </p:nvSpPr>
        <p:spPr/>
        <p:txBody>
          <a:bodyPr/>
          <a:lstStyle/>
          <a:p>
            <a:r>
              <a:rPr lang="en-NL" sz="8800">
                <a:solidFill>
                  <a:schemeClr val="bg1"/>
                </a:solidFill>
                <a:latin typeface="American Captain" pitchFamily="2" charset="77"/>
              </a:rPr>
              <a:t>Just do it</a:t>
            </a:r>
          </a:p>
        </p:txBody>
      </p:sp>
    </p:spTree>
    <p:extLst>
      <p:ext uri="{BB962C8B-B14F-4D97-AF65-F5344CB8AC3E}">
        <p14:creationId xmlns:p14="http://schemas.microsoft.com/office/powerpoint/2010/main" val="3480089104"/>
      </p:ext>
    </p:extLst>
  </p:cSld>
  <p:clrMapOvr>
    <a:masterClrMapping/>
  </p:clrMapOvr>
</p:sld>
</file>

<file path=ppt/theme/theme1.xml><?xml version="1.0" encoding="utf-8"?>
<a:theme xmlns:a="http://schemas.openxmlformats.org/drawingml/2006/main" name="SF Games PPT Theme A5 v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2" id="{785E4C14-133A-2E42-8C42-7A4188B51603}" vid="{EC7BA25E-18DB-8E4B-92B5-45DB0DDBE39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54</Words>
  <Application>Microsoft Macintosh PowerPoint</Application>
  <PresentationFormat>Aangepast</PresentationFormat>
  <Paragraphs>25</Paragraphs>
  <Slides>22</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22</vt:i4>
      </vt:variant>
    </vt:vector>
  </HeadingPairs>
  <TitlesOfParts>
    <vt:vector size="32" baseType="lpstr">
      <vt:lpstr>American Captain</vt:lpstr>
      <vt:lpstr>Arial</vt:lpstr>
      <vt:lpstr>Calibri</vt:lpstr>
      <vt:lpstr>Calibri Light</vt:lpstr>
      <vt:lpstr>Marvel</vt:lpstr>
      <vt:lpstr>Ubuntu</vt:lpstr>
      <vt:lpstr>SF Games PPT Theme A5 v2.2</vt:lpstr>
      <vt:lpstr>Custom Design</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2023-02-08T20:15:19Z</dcterms:created>
  <dcterms:modified xsi:type="dcterms:W3CDTF">2023-02-08T20:29:55Z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2023-02-08T20:29:54Z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fe23a3f5-b502-43ff-8edb-c4b7e770e57e</vt:lpwstr>
  </property>
  <property fmtid="{D5CDD505-2E9C-101B-9397-08002B2CF9AE}" pid="8" name="MSIP_Label_d2dc6f62-bb58-4b94-b6ca-9af54699d31b_ContentBits">
    <vt:lpwstr>0</vt:lpwstr>
  </property>
</Properties>
</file>