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4"/>
  </p:notesMasterIdLst>
  <p:sldIdLst>
    <p:sldId id="256" r:id="rId2"/>
    <p:sldId id="259" r:id="rId3"/>
    <p:sldId id="280" r:id="rId4"/>
    <p:sldId id="290" r:id="rId5"/>
    <p:sldId id="281" r:id="rId6"/>
    <p:sldId id="291" r:id="rId7"/>
    <p:sldId id="282" r:id="rId8"/>
    <p:sldId id="292" r:id="rId9"/>
    <p:sldId id="286" r:id="rId10"/>
    <p:sldId id="293" r:id="rId11"/>
    <p:sldId id="283" r:id="rId12"/>
    <p:sldId id="294" r:id="rId13"/>
    <p:sldId id="287" r:id="rId14"/>
    <p:sldId id="295" r:id="rId15"/>
    <p:sldId id="284" r:id="rId16"/>
    <p:sldId id="296" r:id="rId17"/>
    <p:sldId id="288" r:id="rId18"/>
    <p:sldId id="297" r:id="rId19"/>
    <p:sldId id="285" r:id="rId20"/>
    <p:sldId id="298" r:id="rId21"/>
    <p:sldId id="289" r:id="rId22"/>
    <p:sldId id="299" r:id="rId23"/>
  </p:sldIdLst>
  <p:sldSz cx="7559675" cy="5327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8445"/>
    <a:srgbClr val="521B93"/>
    <a:srgbClr val="945200"/>
    <a:srgbClr val="AAAAAA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7"/>
    <p:restoredTop sz="94694"/>
  </p:normalViewPr>
  <p:slideViewPr>
    <p:cSldViewPr snapToGrid="0" snapToObjects="1">
      <p:cViewPr varScale="1">
        <p:scale>
          <a:sx n="156" d="100"/>
          <a:sy n="156" d="100"/>
        </p:scale>
        <p:origin x="1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6C635-B507-3A47-A506-1F6352676DF0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143000"/>
            <a:ext cx="4378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484A7-88DA-F541-AED5-26275B7C201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6512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91" algn="l" defTabSz="9143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81" algn="l" defTabSz="9143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74" algn="l" defTabSz="9143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64" algn="l" defTabSz="9143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55" algn="l" defTabSz="9143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46" algn="l" defTabSz="9143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38" algn="l" defTabSz="9143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29" algn="l" defTabSz="9143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71910"/>
            <a:ext cx="6425724" cy="1854811"/>
          </a:xfrm>
        </p:spPr>
        <p:txBody>
          <a:bodyPr anchor="b"/>
          <a:lstStyle>
            <a:lvl1pPr algn="ctr">
              <a:defRPr sz="466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798250"/>
            <a:ext cx="5669756" cy="1286282"/>
          </a:xfrm>
        </p:spPr>
        <p:txBody>
          <a:bodyPr/>
          <a:lstStyle>
            <a:lvl1pPr marL="0" indent="0" algn="ctr">
              <a:buNone/>
              <a:defRPr sz="1865"/>
            </a:lvl1pPr>
            <a:lvl2pPr marL="355199" indent="0" algn="ctr">
              <a:buNone/>
              <a:defRPr sz="1554"/>
            </a:lvl2pPr>
            <a:lvl3pPr marL="710397" indent="0" algn="ctr">
              <a:buNone/>
              <a:defRPr sz="1398"/>
            </a:lvl3pPr>
            <a:lvl4pPr marL="1065596" indent="0" algn="ctr">
              <a:buNone/>
              <a:defRPr sz="1243"/>
            </a:lvl4pPr>
            <a:lvl5pPr marL="1420795" indent="0" algn="ctr">
              <a:buNone/>
              <a:defRPr sz="1243"/>
            </a:lvl5pPr>
            <a:lvl6pPr marL="1775993" indent="0" algn="ctr">
              <a:buNone/>
              <a:defRPr sz="1243"/>
            </a:lvl6pPr>
            <a:lvl7pPr marL="2131192" indent="0" algn="ctr">
              <a:buNone/>
              <a:defRPr sz="1243"/>
            </a:lvl7pPr>
            <a:lvl8pPr marL="2486391" indent="0" algn="ctr">
              <a:buNone/>
              <a:defRPr sz="1243"/>
            </a:lvl8pPr>
            <a:lvl9pPr marL="2841589" indent="0" algn="ctr">
              <a:buNone/>
              <a:defRPr sz="124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664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873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3648"/>
            <a:ext cx="1630055" cy="451493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3648"/>
            <a:ext cx="4795669" cy="451493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171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997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28214"/>
            <a:ext cx="6520220" cy="2216154"/>
          </a:xfrm>
        </p:spPr>
        <p:txBody>
          <a:bodyPr anchor="b"/>
          <a:lstStyle>
            <a:lvl1pPr>
              <a:defRPr sz="466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565334"/>
            <a:ext cx="6520220" cy="1165423"/>
          </a:xfrm>
        </p:spPr>
        <p:txBody>
          <a:bodyPr/>
          <a:lstStyle>
            <a:lvl1pPr marL="0" indent="0">
              <a:buNone/>
              <a:defRPr sz="1865">
                <a:solidFill>
                  <a:schemeClr val="tx1"/>
                </a:solidFill>
              </a:defRPr>
            </a:lvl1pPr>
            <a:lvl2pPr marL="35519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2pPr>
            <a:lvl3pPr marL="710397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3pPr>
            <a:lvl4pPr marL="1065596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4pPr>
            <a:lvl5pPr marL="1420795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5pPr>
            <a:lvl6pPr marL="1775993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6pPr>
            <a:lvl7pPr marL="2131192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7pPr>
            <a:lvl8pPr marL="2486391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8pPr>
            <a:lvl9pPr marL="2841589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7567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18240"/>
            <a:ext cx="3212862" cy="3380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18240"/>
            <a:ext cx="3212862" cy="3380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457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3649"/>
            <a:ext cx="6520220" cy="10297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06014"/>
            <a:ext cx="3198096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46072"/>
            <a:ext cx="3198096" cy="2862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06014"/>
            <a:ext cx="3213847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46072"/>
            <a:ext cx="3213847" cy="2862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279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043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298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67084"/>
            <a:ext cx="3827085" cy="3786085"/>
          </a:xfrm>
        </p:spPr>
        <p:txBody>
          <a:bodyPr/>
          <a:lstStyle>
            <a:lvl1pPr>
              <a:defRPr sz="2486"/>
            </a:lvl1pPr>
            <a:lvl2pPr>
              <a:defRPr sz="2175"/>
            </a:lvl2pPr>
            <a:lvl3pPr>
              <a:defRPr sz="1865"/>
            </a:lvl3pPr>
            <a:lvl4pPr>
              <a:defRPr sz="1554"/>
            </a:lvl4pPr>
            <a:lvl5pPr>
              <a:defRPr sz="1554"/>
            </a:lvl5pPr>
            <a:lvl6pPr>
              <a:defRPr sz="1554"/>
            </a:lvl6pPr>
            <a:lvl7pPr>
              <a:defRPr sz="1554"/>
            </a:lvl7pPr>
            <a:lvl8pPr>
              <a:defRPr sz="1554"/>
            </a:lvl8pPr>
            <a:lvl9pPr>
              <a:defRPr sz="155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159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67084"/>
            <a:ext cx="3827085" cy="3786085"/>
          </a:xfrm>
        </p:spPr>
        <p:txBody>
          <a:bodyPr anchor="t"/>
          <a:lstStyle>
            <a:lvl1pPr marL="0" indent="0">
              <a:buNone/>
              <a:defRPr sz="2486"/>
            </a:lvl1pPr>
            <a:lvl2pPr marL="355199" indent="0">
              <a:buNone/>
              <a:defRPr sz="2175"/>
            </a:lvl2pPr>
            <a:lvl3pPr marL="710397" indent="0">
              <a:buNone/>
              <a:defRPr sz="1865"/>
            </a:lvl3pPr>
            <a:lvl4pPr marL="1065596" indent="0">
              <a:buNone/>
              <a:defRPr sz="1554"/>
            </a:lvl4pPr>
            <a:lvl5pPr marL="1420795" indent="0">
              <a:buNone/>
              <a:defRPr sz="1554"/>
            </a:lvl5pPr>
            <a:lvl6pPr marL="1775993" indent="0">
              <a:buNone/>
              <a:defRPr sz="1554"/>
            </a:lvl6pPr>
            <a:lvl7pPr marL="2131192" indent="0">
              <a:buNone/>
              <a:defRPr sz="1554"/>
            </a:lvl7pPr>
            <a:lvl8pPr marL="2486391" indent="0">
              <a:buNone/>
              <a:defRPr sz="1554"/>
            </a:lvl8pPr>
            <a:lvl9pPr marL="2841589" indent="0">
              <a:buNone/>
              <a:defRPr sz="155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771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18240"/>
            <a:ext cx="6520220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404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0397" rtl="0" eaLnBrk="1" latinLnBrk="0" hangingPunct="1">
        <a:lnSpc>
          <a:spcPct val="90000"/>
        </a:lnSpc>
        <a:spcBef>
          <a:spcPct val="0"/>
        </a:spcBef>
        <a:buNone/>
        <a:defRPr sz="3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599" indent="-177599" algn="l" defTabSz="710397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32798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887997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554" kern="1200">
          <a:solidFill>
            <a:schemeClr val="tx1"/>
          </a:solidFill>
          <a:latin typeface="+mn-lt"/>
          <a:ea typeface="+mn-ea"/>
          <a:cs typeface="+mn-cs"/>
        </a:defRPr>
      </a:lvl3pPr>
      <a:lvl4pPr marL="1243195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8394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3593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8791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3990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9189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519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10397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596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20795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5993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31192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6391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4158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8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0531B3-7716-9F42-8E65-7514D1EF0D8A}"/>
              </a:ext>
            </a:extLst>
          </p:cNvPr>
          <p:cNvSpPr/>
          <p:nvPr/>
        </p:nvSpPr>
        <p:spPr>
          <a:xfrm>
            <a:off x="262067" y="226968"/>
            <a:ext cx="7067860" cy="487567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9535">
              <a:latin typeface="Marvel" pitchFamily="2" charset="0"/>
            </a:endParaRPr>
          </a:p>
        </p:txBody>
      </p:sp>
      <p:pic>
        <p:nvPicPr>
          <p:cNvPr id="7" name="Picture 6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04B81D9-129E-4E40-BFD9-83091AF63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102" y="-270922"/>
            <a:ext cx="2672498" cy="240571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FB605EE-3705-E248-AF8C-1D5AD28D43A3}"/>
              </a:ext>
            </a:extLst>
          </p:cNvPr>
          <p:cNvGrpSpPr/>
          <p:nvPr/>
        </p:nvGrpSpPr>
        <p:grpSpPr>
          <a:xfrm>
            <a:off x="530534" y="249111"/>
            <a:ext cx="3646685" cy="1620893"/>
            <a:chOff x="2131989" y="3437463"/>
            <a:chExt cx="3447121" cy="11932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D2670D-FE19-504E-A940-4427F3D24A55}"/>
                </a:ext>
              </a:extLst>
            </p:cNvPr>
            <p:cNvSpPr/>
            <p:nvPr/>
          </p:nvSpPr>
          <p:spPr>
            <a:xfrm>
              <a:off x="2149311" y="3619894"/>
              <a:ext cx="3321303" cy="859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263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62C39A-22C9-7F44-A975-1A5B25AC65E1}"/>
                </a:ext>
              </a:extLst>
            </p:cNvPr>
            <p:cNvSpPr txBox="1"/>
            <p:nvPr/>
          </p:nvSpPr>
          <p:spPr>
            <a:xfrm>
              <a:off x="2131989" y="3437463"/>
              <a:ext cx="3447121" cy="119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933" dirty="0">
                  <a:solidFill>
                    <a:schemeClr val="bg1"/>
                  </a:solidFill>
                  <a:latin typeface="American Captain" pitchFamily="2" charset="77"/>
                </a:rPr>
                <a:t>Dealing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996B505-2D15-DC46-B4D8-03A572A05F33}"/>
              </a:ext>
            </a:extLst>
          </p:cNvPr>
          <p:cNvGrpSpPr/>
          <p:nvPr/>
        </p:nvGrpSpPr>
        <p:grpSpPr>
          <a:xfrm>
            <a:off x="554323" y="1491869"/>
            <a:ext cx="2627716" cy="1620893"/>
            <a:chOff x="2147842" y="3467894"/>
            <a:chExt cx="2639588" cy="177150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0C874D-E8D2-3346-A10E-4A14DC716305}"/>
                </a:ext>
              </a:extLst>
            </p:cNvPr>
            <p:cNvSpPr/>
            <p:nvPr/>
          </p:nvSpPr>
          <p:spPr>
            <a:xfrm>
              <a:off x="2149312" y="3732989"/>
              <a:ext cx="2330832" cy="12763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263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8F9ECE-CD24-3E4A-BCBB-96D257CED6D0}"/>
                </a:ext>
              </a:extLst>
            </p:cNvPr>
            <p:cNvSpPr txBox="1"/>
            <p:nvPr/>
          </p:nvSpPr>
          <p:spPr>
            <a:xfrm>
              <a:off x="2147842" y="3467894"/>
              <a:ext cx="2639588" cy="1771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933" dirty="0">
                  <a:solidFill>
                    <a:schemeClr val="bg1"/>
                  </a:solidFill>
                  <a:latin typeface="American Captain" pitchFamily="2" charset="77"/>
                </a:rPr>
                <a:t>W</a:t>
              </a:r>
              <a:r>
                <a:rPr lang="en-NL" sz="9933" dirty="0">
                  <a:solidFill>
                    <a:schemeClr val="bg1"/>
                  </a:solidFill>
                  <a:latin typeface="American Captain" pitchFamily="2" charset="77"/>
                </a:rPr>
                <a:t>ith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DE2468B-EBA3-15F2-C3B8-50389E3EE4AC}"/>
              </a:ext>
            </a:extLst>
          </p:cNvPr>
          <p:cNvGrpSpPr/>
          <p:nvPr/>
        </p:nvGrpSpPr>
        <p:grpSpPr>
          <a:xfrm>
            <a:off x="548858" y="2737028"/>
            <a:ext cx="5855278" cy="1620893"/>
            <a:chOff x="2147842" y="3467894"/>
            <a:chExt cx="2639588" cy="17715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6F72AD7-F37B-2F66-0AD2-0FAD15296148}"/>
                </a:ext>
              </a:extLst>
            </p:cNvPr>
            <p:cNvSpPr/>
            <p:nvPr/>
          </p:nvSpPr>
          <p:spPr>
            <a:xfrm>
              <a:off x="2149312" y="3732989"/>
              <a:ext cx="2330832" cy="12763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263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02534A-542C-567A-7DF8-4ECE30C1DDA6}"/>
                </a:ext>
              </a:extLst>
            </p:cNvPr>
            <p:cNvSpPr txBox="1"/>
            <p:nvPr/>
          </p:nvSpPr>
          <p:spPr>
            <a:xfrm>
              <a:off x="2147842" y="3467894"/>
              <a:ext cx="2639588" cy="1771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9933" dirty="0">
                  <a:solidFill>
                    <a:schemeClr val="bg1"/>
                  </a:solidFill>
                  <a:latin typeface="American Captain" pitchFamily="2" charset="77"/>
                </a:rPr>
                <a:t>Complexity</a:t>
              </a:r>
              <a:endParaRPr lang="en-NL" sz="9933" dirty="0">
                <a:solidFill>
                  <a:schemeClr val="bg1"/>
                </a:solidFill>
                <a:latin typeface="American Captain" pitchFamily="2" charset="77"/>
              </a:endParaRPr>
            </a:p>
          </p:txBody>
        </p:sp>
      </p:grpSp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45F31AB-1634-CF72-46CA-4AADA5D23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136" y="4723985"/>
            <a:ext cx="846592" cy="29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56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25199" y="17758"/>
            <a:ext cx="7509279" cy="5292134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63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98" y="-742316"/>
            <a:ext cx="6812281" cy="68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48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3B4C3F51-17E6-F040-B844-7CABFE86D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5996953" y="311621"/>
            <a:ext cx="1180569" cy="76137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2E1D5EF-BDCC-EEA9-7889-809A9F6CBEF3}"/>
              </a:ext>
            </a:extLst>
          </p:cNvPr>
          <p:cNvGrpSpPr/>
          <p:nvPr/>
        </p:nvGrpSpPr>
        <p:grpSpPr>
          <a:xfrm>
            <a:off x="678603" y="1488097"/>
            <a:ext cx="6202467" cy="2109571"/>
            <a:chOff x="399916" y="1055770"/>
            <a:chExt cx="4400499" cy="14966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2C77D7-BB75-3D49-8F7C-43848A8FACB0}"/>
                </a:ext>
              </a:extLst>
            </p:cNvPr>
            <p:cNvSpPr/>
            <p:nvPr/>
          </p:nvSpPr>
          <p:spPr>
            <a:xfrm>
              <a:off x="399916" y="1055770"/>
              <a:ext cx="4400499" cy="12966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NL" sz="11276" dirty="0">
                  <a:solidFill>
                    <a:schemeClr val="bg1"/>
                  </a:solidFill>
                  <a:latin typeface="American Captain" pitchFamily="2" charset="77"/>
                </a:rPr>
                <a:t>complicated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59DF355-8628-6B2B-FD56-212051BFDA84}"/>
                </a:ext>
              </a:extLst>
            </p:cNvPr>
            <p:cNvSpPr/>
            <p:nvPr/>
          </p:nvSpPr>
          <p:spPr>
            <a:xfrm>
              <a:off x="1778929" y="2179154"/>
              <a:ext cx="1642476" cy="3733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NL" sz="2819" dirty="0">
                  <a:solidFill>
                    <a:schemeClr val="bg1"/>
                  </a:solidFill>
                  <a:latin typeface="Manrope" pitchFamily="2" charset="0"/>
                </a:rPr>
                <a:t>environment</a:t>
              </a:r>
            </a:p>
          </p:txBody>
        </p:sp>
      </p:grp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6ADEA7D-9DF9-2FEA-EC20-E28AA5F14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36" y="4723985"/>
            <a:ext cx="846592" cy="29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9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25199" y="17758"/>
            <a:ext cx="7509279" cy="5292134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63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98" y="-742316"/>
            <a:ext cx="6812281" cy="68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6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3B4C3F51-17E6-F040-B844-7CABFE86D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5996953" y="311621"/>
            <a:ext cx="1180569" cy="7613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2C77D7-BB75-3D49-8F7C-43848A8FACB0}"/>
              </a:ext>
            </a:extLst>
          </p:cNvPr>
          <p:cNvSpPr/>
          <p:nvPr/>
        </p:nvSpPr>
        <p:spPr>
          <a:xfrm>
            <a:off x="964070" y="1731136"/>
            <a:ext cx="5631542" cy="1827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11276" dirty="0">
                <a:solidFill>
                  <a:schemeClr val="bg1"/>
                </a:solidFill>
                <a:latin typeface="American Captain" pitchFamily="2" charset="77"/>
              </a:rPr>
              <a:t>Plan based</a:t>
            </a: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7EE4E1E-E9C8-341A-331B-49F50CD13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36" y="4723985"/>
            <a:ext cx="846592" cy="29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38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25199" y="17758"/>
            <a:ext cx="7509279" cy="5292134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63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98" y="-742316"/>
            <a:ext cx="6812281" cy="68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93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3B4C3F51-17E6-F040-B844-7CABFE86D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5996953" y="311621"/>
            <a:ext cx="1180569" cy="76137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2E1D5EF-BDCC-EEA9-7889-809A9F6CBEF3}"/>
              </a:ext>
            </a:extLst>
          </p:cNvPr>
          <p:cNvGrpSpPr/>
          <p:nvPr/>
        </p:nvGrpSpPr>
        <p:grpSpPr>
          <a:xfrm>
            <a:off x="1621651" y="1488097"/>
            <a:ext cx="4316374" cy="2109571"/>
            <a:chOff x="1068986" y="1055770"/>
            <a:chExt cx="3062362" cy="14966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2C77D7-BB75-3D49-8F7C-43848A8FACB0}"/>
                </a:ext>
              </a:extLst>
            </p:cNvPr>
            <p:cNvSpPr/>
            <p:nvPr/>
          </p:nvSpPr>
          <p:spPr>
            <a:xfrm>
              <a:off x="1068986" y="1055770"/>
              <a:ext cx="3062362" cy="12966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NL" sz="11276" dirty="0">
                  <a:solidFill>
                    <a:schemeClr val="bg1"/>
                  </a:solidFill>
                  <a:latin typeface="American Captain" pitchFamily="2" charset="77"/>
                </a:rPr>
                <a:t>Complex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59DF355-8628-6B2B-FD56-212051BFDA84}"/>
                </a:ext>
              </a:extLst>
            </p:cNvPr>
            <p:cNvSpPr/>
            <p:nvPr/>
          </p:nvSpPr>
          <p:spPr>
            <a:xfrm>
              <a:off x="1778928" y="2179154"/>
              <a:ext cx="1642476" cy="3733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NL" sz="2819" dirty="0">
                  <a:solidFill>
                    <a:schemeClr val="bg1"/>
                  </a:solidFill>
                  <a:latin typeface="Manrope" pitchFamily="2" charset="0"/>
                </a:rPr>
                <a:t>environment</a:t>
              </a:r>
            </a:p>
          </p:txBody>
        </p:sp>
      </p:grp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F67D64C-9D90-DBA8-289B-5D3DCF6CA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36" y="4723985"/>
            <a:ext cx="846592" cy="29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32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25199" y="17758"/>
            <a:ext cx="7509279" cy="5292134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63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98" y="-742316"/>
            <a:ext cx="6812281" cy="68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48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3B4C3F51-17E6-F040-B844-7CABFE86D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5996953" y="311621"/>
            <a:ext cx="1180569" cy="7613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2C77D7-BB75-3D49-8F7C-43848A8FACB0}"/>
              </a:ext>
            </a:extLst>
          </p:cNvPr>
          <p:cNvSpPr/>
          <p:nvPr/>
        </p:nvSpPr>
        <p:spPr>
          <a:xfrm>
            <a:off x="1068204" y="1731136"/>
            <a:ext cx="5423280" cy="1827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11276" dirty="0">
                <a:solidFill>
                  <a:schemeClr val="bg1"/>
                </a:solidFill>
                <a:latin typeface="American Captain" pitchFamily="2" charset="77"/>
              </a:rPr>
              <a:t>Empiricism</a:t>
            </a: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DF863C0-AF66-7F56-72D0-6C5729329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36" y="4723985"/>
            <a:ext cx="846592" cy="29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46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25199" y="17758"/>
            <a:ext cx="7509279" cy="5292134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63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98" y="-742316"/>
            <a:ext cx="6812281" cy="68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6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3B4C3F51-17E6-F040-B844-7CABFE86D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5996953" y="311621"/>
            <a:ext cx="1180569" cy="76137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2E1D5EF-BDCC-EEA9-7889-809A9F6CBEF3}"/>
              </a:ext>
            </a:extLst>
          </p:cNvPr>
          <p:cNvGrpSpPr/>
          <p:nvPr/>
        </p:nvGrpSpPr>
        <p:grpSpPr>
          <a:xfrm>
            <a:off x="2214603" y="1488097"/>
            <a:ext cx="3130472" cy="2109571"/>
            <a:chOff x="1489671" y="1055770"/>
            <a:chExt cx="2220993" cy="14966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2C77D7-BB75-3D49-8F7C-43848A8FACB0}"/>
                </a:ext>
              </a:extLst>
            </p:cNvPr>
            <p:cNvSpPr/>
            <p:nvPr/>
          </p:nvSpPr>
          <p:spPr>
            <a:xfrm>
              <a:off x="1489671" y="1055770"/>
              <a:ext cx="2220993" cy="12966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NL" sz="11276" dirty="0">
                  <a:solidFill>
                    <a:schemeClr val="bg1"/>
                  </a:solidFill>
                  <a:latin typeface="American Captain" pitchFamily="2" charset="77"/>
                </a:rPr>
                <a:t>Chaos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59DF355-8628-6B2B-FD56-212051BFDA84}"/>
                </a:ext>
              </a:extLst>
            </p:cNvPr>
            <p:cNvSpPr/>
            <p:nvPr/>
          </p:nvSpPr>
          <p:spPr>
            <a:xfrm>
              <a:off x="1778929" y="2179154"/>
              <a:ext cx="1642476" cy="3733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NL" sz="2819" dirty="0">
                  <a:solidFill>
                    <a:schemeClr val="bg1"/>
                  </a:solidFill>
                  <a:latin typeface="Manrope" pitchFamily="2" charset="0"/>
                </a:rPr>
                <a:t>environment</a:t>
              </a:r>
            </a:p>
          </p:txBody>
        </p:sp>
      </p:grp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8CE45BB-A211-DF11-CF62-DB1AFEC2A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36" y="4723985"/>
            <a:ext cx="846592" cy="29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4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25199" y="17758"/>
            <a:ext cx="7509279" cy="5292134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63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98" y="-742316"/>
            <a:ext cx="6812281" cy="68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85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25199" y="17758"/>
            <a:ext cx="7509279" cy="5292134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63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98" y="-742316"/>
            <a:ext cx="6812281" cy="68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93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3B4C3F51-17E6-F040-B844-7CABFE86D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5996953" y="311621"/>
            <a:ext cx="1180569" cy="7613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2C77D7-BB75-3D49-8F7C-43848A8FACB0}"/>
              </a:ext>
            </a:extLst>
          </p:cNvPr>
          <p:cNvSpPr/>
          <p:nvPr/>
        </p:nvSpPr>
        <p:spPr>
          <a:xfrm>
            <a:off x="1850526" y="863519"/>
            <a:ext cx="3858620" cy="356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11276" dirty="0">
                <a:solidFill>
                  <a:schemeClr val="bg1"/>
                </a:solidFill>
                <a:latin typeface="American Captain" pitchFamily="2" charset="77"/>
              </a:rPr>
              <a:t>TrIAl &amp; </a:t>
            </a:r>
          </a:p>
          <a:p>
            <a:pPr algn="ctr"/>
            <a:r>
              <a:rPr lang="en-NL" sz="11276" dirty="0">
                <a:solidFill>
                  <a:schemeClr val="bg1"/>
                </a:solidFill>
                <a:latin typeface="American Captain" pitchFamily="2" charset="77"/>
              </a:rPr>
              <a:t>Error</a:t>
            </a: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7B4FE02-6A82-BE81-61C4-A6B4ECB92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36" y="4723985"/>
            <a:ext cx="846592" cy="29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84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25199" y="17758"/>
            <a:ext cx="7509279" cy="5292134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63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98" y="-742316"/>
            <a:ext cx="6812281" cy="68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2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8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2C77D7-BB75-3D49-8F7C-43848A8FACB0}"/>
              </a:ext>
            </a:extLst>
          </p:cNvPr>
          <p:cNvSpPr/>
          <p:nvPr/>
        </p:nvSpPr>
        <p:spPr>
          <a:xfrm>
            <a:off x="790975" y="863519"/>
            <a:ext cx="5977727" cy="356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11276" dirty="0">
                <a:solidFill>
                  <a:schemeClr val="bg1"/>
                </a:solidFill>
                <a:latin typeface="American Captain" pitchFamily="2" charset="77"/>
              </a:rPr>
              <a:t>What needs </a:t>
            </a:r>
          </a:p>
          <a:p>
            <a:pPr algn="ctr"/>
            <a:r>
              <a:rPr lang="en-NL" sz="11276" dirty="0">
                <a:solidFill>
                  <a:schemeClr val="bg1"/>
                </a:solidFill>
                <a:latin typeface="American Captain" pitchFamily="2" charset="77"/>
              </a:rPr>
              <a:t>to be done?</a:t>
            </a: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3B4C3F51-17E6-F040-B844-7CABFE86D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5996953" y="311621"/>
            <a:ext cx="1180569" cy="761374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3CF4B90-F47B-A4CF-6933-7C8A6732D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36" y="4723985"/>
            <a:ext cx="846592" cy="29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25199" y="17758"/>
            <a:ext cx="7509279" cy="5292134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63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98" y="-742316"/>
            <a:ext cx="6812281" cy="68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4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8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2C77D7-BB75-3D49-8F7C-43848A8FACB0}"/>
              </a:ext>
            </a:extLst>
          </p:cNvPr>
          <p:cNvSpPr/>
          <p:nvPr/>
        </p:nvSpPr>
        <p:spPr>
          <a:xfrm>
            <a:off x="1718218" y="863519"/>
            <a:ext cx="4123245" cy="356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11276" dirty="0">
                <a:solidFill>
                  <a:schemeClr val="bg1"/>
                </a:solidFill>
                <a:latin typeface="American Captain" pitchFamily="2" charset="77"/>
              </a:rPr>
              <a:t>How it </a:t>
            </a:r>
          </a:p>
          <a:p>
            <a:pPr algn="ctr"/>
            <a:r>
              <a:rPr lang="en-NL" sz="11276" dirty="0">
                <a:solidFill>
                  <a:schemeClr val="bg1"/>
                </a:solidFill>
                <a:latin typeface="American Captain" pitchFamily="2" charset="77"/>
              </a:rPr>
              <a:t>is done?</a:t>
            </a: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3B4C3F51-17E6-F040-B844-7CABFE86D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5996953" y="311621"/>
            <a:ext cx="1180569" cy="761374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8E167AD-797C-8354-D5D0-5F9B067C7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36" y="4723985"/>
            <a:ext cx="846592" cy="29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1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25199" y="17758"/>
            <a:ext cx="7509279" cy="5292134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63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98" y="-742316"/>
            <a:ext cx="6812281" cy="68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0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3B4C3F51-17E6-F040-B844-7CABFE86D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5996953" y="311621"/>
            <a:ext cx="1180569" cy="76137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2E1D5EF-BDCC-EEA9-7889-809A9F6CBEF3}"/>
              </a:ext>
            </a:extLst>
          </p:cNvPr>
          <p:cNvGrpSpPr/>
          <p:nvPr/>
        </p:nvGrpSpPr>
        <p:grpSpPr>
          <a:xfrm>
            <a:off x="2066864" y="1442681"/>
            <a:ext cx="3425938" cy="2040788"/>
            <a:chOff x="1384856" y="855715"/>
            <a:chExt cx="2430619" cy="14478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2C77D7-BB75-3D49-8F7C-43848A8FACB0}"/>
                </a:ext>
              </a:extLst>
            </p:cNvPr>
            <p:cNvSpPr/>
            <p:nvPr/>
          </p:nvSpPr>
          <p:spPr>
            <a:xfrm>
              <a:off x="1384856" y="855715"/>
              <a:ext cx="2430619" cy="12966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NL" sz="11276" dirty="0">
                  <a:solidFill>
                    <a:schemeClr val="bg1"/>
                  </a:solidFill>
                  <a:latin typeface="American Captain" pitchFamily="2" charset="77"/>
                </a:rPr>
                <a:t>Simple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59DF355-8628-6B2B-FD56-212051BFDA84}"/>
                </a:ext>
              </a:extLst>
            </p:cNvPr>
            <p:cNvSpPr/>
            <p:nvPr/>
          </p:nvSpPr>
          <p:spPr>
            <a:xfrm>
              <a:off x="1778928" y="1930299"/>
              <a:ext cx="1642475" cy="3733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NL" sz="2819" dirty="0">
                  <a:solidFill>
                    <a:schemeClr val="bg1"/>
                  </a:solidFill>
                  <a:latin typeface="Manrope" pitchFamily="2" charset="0"/>
                </a:rPr>
                <a:t>environment</a:t>
              </a:r>
            </a:p>
          </p:txBody>
        </p:sp>
      </p:grp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86C60E-1686-7B1E-EA0F-2D90B493A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36" y="4723985"/>
            <a:ext cx="846592" cy="29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0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25199" y="17758"/>
            <a:ext cx="7509279" cy="5292134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63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98" y="-742316"/>
            <a:ext cx="6812281" cy="68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6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3B4C3F51-17E6-F040-B844-7CABFE86D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5996953" y="311621"/>
            <a:ext cx="1180569" cy="7613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2C77D7-BB75-3D49-8F7C-43848A8FACB0}"/>
              </a:ext>
            </a:extLst>
          </p:cNvPr>
          <p:cNvSpPr/>
          <p:nvPr/>
        </p:nvSpPr>
        <p:spPr>
          <a:xfrm>
            <a:off x="1315893" y="1731136"/>
            <a:ext cx="4927887" cy="1827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11276" dirty="0">
                <a:solidFill>
                  <a:schemeClr val="bg1"/>
                </a:solidFill>
                <a:latin typeface="American Captain" pitchFamily="2" charset="77"/>
              </a:rPr>
              <a:t>Just do it</a:t>
            </a: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89AD966-30C2-AA50-3A36-41F8C616A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36" y="4723985"/>
            <a:ext cx="846592" cy="29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0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32</Words>
  <Application>Microsoft Macintosh PowerPoint</Application>
  <PresentationFormat>Custom</PresentationFormat>
  <Paragraphs>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American Captain</vt:lpstr>
      <vt:lpstr>Arial</vt:lpstr>
      <vt:lpstr>Calibri</vt:lpstr>
      <vt:lpstr>Calibri Light</vt:lpstr>
      <vt:lpstr>Manrope</vt:lpstr>
      <vt:lpstr>Marvel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Chee-Hong Hsia</dc:creator>
  <cp:lastModifiedBy>Chee-Hong Hsia</cp:lastModifiedBy>
  <cp:revision>83</cp:revision>
  <dcterms:created xsi:type="dcterms:W3CDTF">2020-03-02T19:27:51Z</dcterms:created>
  <dcterms:modified xsi:type="dcterms:W3CDTF">2022-10-22T13:02:30Z</dcterms:modified>
</cp:coreProperties>
</file>