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318" r:id="rId17"/>
    <p:sldId id="269" r:id="rId18"/>
    <p:sldId id="270" r:id="rId19"/>
    <p:sldId id="273" r:id="rId20"/>
    <p:sldId id="271" r:id="rId21"/>
    <p:sldId id="274" r:id="rId22"/>
    <p:sldId id="275" r:id="rId23"/>
    <p:sldId id="276" r:id="rId24"/>
    <p:sldId id="278" r:id="rId25"/>
    <p:sldId id="279" r:id="rId26"/>
    <p:sldId id="280" r:id="rId27"/>
    <p:sldId id="281" r:id="rId28"/>
    <p:sldId id="282" r:id="rId29"/>
    <p:sldId id="284" r:id="rId30"/>
    <p:sldId id="283"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9" r:id="rId65"/>
    <p:sldId id="320" r:id="rId6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5096F-7F8C-496A-A13C-FF7D0CA7A6B4}" v="98" dt="2024-02-03T15:53:2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69" autoAdjust="0"/>
    <p:restoredTop sz="94660"/>
  </p:normalViewPr>
  <p:slideViewPr>
    <p:cSldViewPr snapToGrid="0">
      <p:cViewPr>
        <p:scale>
          <a:sx n="75" d="100"/>
          <a:sy n="75" d="100"/>
        </p:scale>
        <p:origin x="137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5BE5096F-7F8C-496A-A13C-FF7D0CA7A6B4}"/>
    <pc:docChg chg="undo custSel addSld delSld modSld modMainMaster">
      <pc:chgData name="Hsia, Cheehong" userId="6bc27941-0d5a-4c11-8dfb-8bbe9da0911b" providerId="ADAL" clId="{5BE5096F-7F8C-496A-A13C-FF7D0CA7A6B4}" dt="2024-02-03T16:00:29.879" v="1021" actId="680"/>
      <pc:docMkLst>
        <pc:docMk/>
      </pc:docMkLst>
      <pc:sldChg chg="addSp delSp modSp add del mod">
        <pc:chgData name="Hsia, Cheehong" userId="6bc27941-0d5a-4c11-8dfb-8bbe9da0911b" providerId="ADAL" clId="{5BE5096F-7F8C-496A-A13C-FF7D0CA7A6B4}" dt="2024-01-31T20:27:22.949" v="245" actId="47"/>
        <pc:sldMkLst>
          <pc:docMk/>
          <pc:sldMk cId="1281321712" sldId="268"/>
        </pc:sldMkLst>
        <pc:spChg chg="mod">
          <ac:chgData name="Hsia, Cheehong" userId="6bc27941-0d5a-4c11-8dfb-8bbe9da0911b" providerId="ADAL" clId="{5BE5096F-7F8C-496A-A13C-FF7D0CA7A6B4}" dt="2024-01-31T20:27:12.104" v="244" actId="1076"/>
          <ac:spMkLst>
            <pc:docMk/>
            <pc:sldMk cId="1281321712" sldId="268"/>
            <ac:spMk id="2" creationId="{041A778D-5411-0426-D583-32035AA2A1EB}"/>
          </ac:spMkLst>
        </pc:spChg>
        <pc:spChg chg="add mod">
          <ac:chgData name="Hsia, Cheehong" userId="6bc27941-0d5a-4c11-8dfb-8bbe9da0911b" providerId="ADAL" clId="{5BE5096F-7F8C-496A-A13C-FF7D0CA7A6B4}" dt="2024-01-31T20:27:05.187" v="243" actId="1076"/>
          <ac:spMkLst>
            <pc:docMk/>
            <pc:sldMk cId="1281321712" sldId="268"/>
            <ac:spMk id="10" creationId="{BDBACD99-A847-1663-367C-E1CA4326DAC2}"/>
          </ac:spMkLst>
        </pc:spChg>
        <pc:spChg chg="add mod">
          <ac:chgData name="Hsia, Cheehong" userId="6bc27941-0d5a-4c11-8dfb-8bbe9da0911b" providerId="ADAL" clId="{5BE5096F-7F8C-496A-A13C-FF7D0CA7A6B4}" dt="2024-01-31T20:22:45.266" v="153" actId="164"/>
          <ac:spMkLst>
            <pc:docMk/>
            <pc:sldMk cId="1281321712" sldId="268"/>
            <ac:spMk id="13" creationId="{0D13E643-C499-C098-35AA-4E6D0BDA5FD7}"/>
          </ac:spMkLst>
        </pc:spChg>
        <pc:spChg chg="add mod">
          <ac:chgData name="Hsia, Cheehong" userId="6bc27941-0d5a-4c11-8dfb-8bbe9da0911b" providerId="ADAL" clId="{5BE5096F-7F8C-496A-A13C-FF7D0CA7A6B4}" dt="2024-01-31T20:22:54.964" v="165" actId="1038"/>
          <ac:spMkLst>
            <pc:docMk/>
            <pc:sldMk cId="1281321712" sldId="268"/>
            <ac:spMk id="14" creationId="{455E4613-8B8B-6B4F-73A1-9C61AB6EF300}"/>
          </ac:spMkLst>
        </pc:spChg>
        <pc:grpChg chg="add mod">
          <ac:chgData name="Hsia, Cheehong" userId="6bc27941-0d5a-4c11-8dfb-8bbe9da0911b" providerId="ADAL" clId="{5BE5096F-7F8C-496A-A13C-FF7D0CA7A6B4}" dt="2024-01-31T20:27:05.187" v="243" actId="1076"/>
          <ac:grpSpMkLst>
            <pc:docMk/>
            <pc:sldMk cId="1281321712" sldId="268"/>
            <ac:grpSpMk id="15" creationId="{746A1D07-DEE8-5AD0-60E4-ED9526EF6C85}"/>
          </ac:grpSpMkLst>
        </pc:grpChg>
        <pc:picChg chg="add del mod">
          <ac:chgData name="Hsia, Cheehong" userId="6bc27941-0d5a-4c11-8dfb-8bbe9da0911b" providerId="ADAL" clId="{5BE5096F-7F8C-496A-A13C-FF7D0CA7A6B4}" dt="2024-01-31T20:12:45.300" v="49" actId="478"/>
          <ac:picMkLst>
            <pc:docMk/>
            <pc:sldMk cId="1281321712" sldId="268"/>
            <ac:picMk id="3" creationId="{CC603694-3DEF-D470-1094-3FECC9910AFF}"/>
          </ac:picMkLst>
        </pc:picChg>
        <pc:picChg chg="add del mod">
          <ac:chgData name="Hsia, Cheehong" userId="6bc27941-0d5a-4c11-8dfb-8bbe9da0911b" providerId="ADAL" clId="{5BE5096F-7F8C-496A-A13C-FF7D0CA7A6B4}" dt="2024-01-31T20:15:13.133" v="60" actId="478"/>
          <ac:picMkLst>
            <pc:docMk/>
            <pc:sldMk cId="1281321712" sldId="268"/>
            <ac:picMk id="5" creationId="{91CDCF42-B35C-CB66-9FE0-CEB5B44DBFE6}"/>
          </ac:picMkLst>
        </pc:picChg>
        <pc:picChg chg="add del mod">
          <ac:chgData name="Hsia, Cheehong" userId="6bc27941-0d5a-4c11-8dfb-8bbe9da0911b" providerId="ADAL" clId="{5BE5096F-7F8C-496A-A13C-FF7D0CA7A6B4}" dt="2024-01-31T20:18:20.865" v="66" actId="478"/>
          <ac:picMkLst>
            <pc:docMk/>
            <pc:sldMk cId="1281321712" sldId="268"/>
            <ac:picMk id="7" creationId="{191687D5-1D5C-36EF-C315-B1FC6F5FEF2B}"/>
          </ac:picMkLst>
        </pc:picChg>
        <pc:picChg chg="add del mod">
          <ac:chgData name="Hsia, Cheehong" userId="6bc27941-0d5a-4c11-8dfb-8bbe9da0911b" providerId="ADAL" clId="{5BE5096F-7F8C-496A-A13C-FF7D0CA7A6B4}" dt="2024-01-31T20:20:45.237" v="84" actId="21"/>
          <ac:picMkLst>
            <pc:docMk/>
            <pc:sldMk cId="1281321712" sldId="268"/>
            <ac:picMk id="9" creationId="{97829991-053D-88B7-D175-9CA973EFE3BC}"/>
          </ac:picMkLst>
        </pc:picChg>
        <pc:picChg chg="add mod">
          <ac:chgData name="Hsia, Cheehong" userId="6bc27941-0d5a-4c11-8dfb-8bbe9da0911b" providerId="ADAL" clId="{5BE5096F-7F8C-496A-A13C-FF7D0CA7A6B4}" dt="2024-01-31T20:27:05.187" v="243" actId="1076"/>
          <ac:picMkLst>
            <pc:docMk/>
            <pc:sldMk cId="1281321712" sldId="268"/>
            <ac:picMk id="11" creationId="{CD2D78C6-56C8-A1AE-0E96-08D2B2B5EC5A}"/>
          </ac:picMkLst>
        </pc:picChg>
        <pc:picChg chg="add mod">
          <ac:chgData name="Hsia, Cheehong" userId="6bc27941-0d5a-4c11-8dfb-8bbe9da0911b" providerId="ADAL" clId="{5BE5096F-7F8C-496A-A13C-FF7D0CA7A6B4}" dt="2024-01-31T20:27:05.187" v="243" actId="1076"/>
          <ac:picMkLst>
            <pc:docMk/>
            <pc:sldMk cId="1281321712" sldId="268"/>
            <ac:picMk id="12" creationId="{ABBDAE23-39F9-0414-3CAC-A592E87F0920}"/>
          </ac:picMkLst>
        </pc:picChg>
        <pc:picChg chg="add del mod">
          <ac:chgData name="Hsia, Cheehong" userId="6bc27941-0d5a-4c11-8dfb-8bbe9da0911b" providerId="ADAL" clId="{5BE5096F-7F8C-496A-A13C-FF7D0CA7A6B4}" dt="2024-01-31T20:15:04.570" v="56" actId="478"/>
          <ac:picMkLst>
            <pc:docMk/>
            <pc:sldMk cId="1281321712" sldId="268"/>
            <ac:picMk id="1026" creationId="{47A7D6E7-36A8-CB50-7A6C-9502D253D1A3}"/>
          </ac:picMkLst>
        </pc:picChg>
        <pc:picChg chg="add del mod">
          <ac:chgData name="Hsia, Cheehong" userId="6bc27941-0d5a-4c11-8dfb-8bbe9da0911b" providerId="ADAL" clId="{5BE5096F-7F8C-496A-A13C-FF7D0CA7A6B4}" dt="2024-01-31T20:16:31.202" v="63" actId="478"/>
          <ac:picMkLst>
            <pc:docMk/>
            <pc:sldMk cId="1281321712" sldId="268"/>
            <ac:picMk id="1028" creationId="{54080382-72C4-3C46-DBC7-E7C2238843AA}"/>
          </ac:picMkLst>
        </pc:picChg>
      </pc:sldChg>
      <pc:sldChg chg="addSp modSp mod">
        <pc:chgData name="Hsia, Cheehong" userId="6bc27941-0d5a-4c11-8dfb-8bbe9da0911b" providerId="ADAL" clId="{5BE5096F-7F8C-496A-A13C-FF7D0CA7A6B4}" dt="2024-02-03T15:43:14.771" v="812" actId="255"/>
        <pc:sldMkLst>
          <pc:docMk/>
          <pc:sldMk cId="1496529656" sldId="270"/>
        </pc:sldMkLst>
        <pc:spChg chg="add mod">
          <ac:chgData name="Hsia, Cheehong" userId="6bc27941-0d5a-4c11-8dfb-8bbe9da0911b" providerId="ADAL" clId="{5BE5096F-7F8C-496A-A13C-FF7D0CA7A6B4}" dt="2024-02-03T15:43:14.771" v="812" actId="255"/>
          <ac:spMkLst>
            <pc:docMk/>
            <pc:sldMk cId="1496529656" sldId="270"/>
            <ac:spMk id="6" creationId="{973DC34E-6561-45C7-EF65-6ED303617764}"/>
          </ac:spMkLst>
        </pc:spChg>
      </pc:sldChg>
      <pc:sldChg chg="addSp modSp mod">
        <pc:chgData name="Hsia, Cheehong" userId="6bc27941-0d5a-4c11-8dfb-8bbe9da0911b" providerId="ADAL" clId="{5BE5096F-7F8C-496A-A13C-FF7D0CA7A6B4}" dt="2024-02-03T15:43:33.700" v="816" actId="20577"/>
        <pc:sldMkLst>
          <pc:docMk/>
          <pc:sldMk cId="2685147449" sldId="271"/>
        </pc:sldMkLst>
        <pc:spChg chg="add mod">
          <ac:chgData name="Hsia, Cheehong" userId="6bc27941-0d5a-4c11-8dfb-8bbe9da0911b" providerId="ADAL" clId="{5BE5096F-7F8C-496A-A13C-FF7D0CA7A6B4}" dt="2024-02-03T15:43:33.700" v="816" actId="20577"/>
          <ac:spMkLst>
            <pc:docMk/>
            <pc:sldMk cId="2685147449" sldId="271"/>
            <ac:spMk id="6" creationId="{D1E185FA-1FC9-E9CF-807A-D1563F37C59A}"/>
          </ac:spMkLst>
        </pc:spChg>
      </pc:sldChg>
      <pc:sldChg chg="addSp modSp">
        <pc:chgData name="Hsia, Cheehong" userId="6bc27941-0d5a-4c11-8dfb-8bbe9da0911b" providerId="ADAL" clId="{5BE5096F-7F8C-496A-A13C-FF7D0CA7A6B4}" dt="2024-02-03T15:43:19.831" v="813"/>
        <pc:sldMkLst>
          <pc:docMk/>
          <pc:sldMk cId="106282829" sldId="273"/>
        </pc:sldMkLst>
        <pc:spChg chg="add mod">
          <ac:chgData name="Hsia, Cheehong" userId="6bc27941-0d5a-4c11-8dfb-8bbe9da0911b" providerId="ADAL" clId="{5BE5096F-7F8C-496A-A13C-FF7D0CA7A6B4}" dt="2024-02-03T15:43:19.831" v="813"/>
          <ac:spMkLst>
            <pc:docMk/>
            <pc:sldMk cId="106282829" sldId="273"/>
            <ac:spMk id="6" creationId="{46EB0A5B-8321-F4D4-A1D8-FF92E744308A}"/>
          </ac:spMkLst>
        </pc:spChg>
      </pc:sldChg>
      <pc:sldChg chg="addSp modSp">
        <pc:chgData name="Hsia, Cheehong" userId="6bc27941-0d5a-4c11-8dfb-8bbe9da0911b" providerId="ADAL" clId="{5BE5096F-7F8C-496A-A13C-FF7D0CA7A6B4}" dt="2024-02-03T15:43:37.989" v="817"/>
        <pc:sldMkLst>
          <pc:docMk/>
          <pc:sldMk cId="433227676" sldId="274"/>
        </pc:sldMkLst>
        <pc:spChg chg="add mod">
          <ac:chgData name="Hsia, Cheehong" userId="6bc27941-0d5a-4c11-8dfb-8bbe9da0911b" providerId="ADAL" clId="{5BE5096F-7F8C-496A-A13C-FF7D0CA7A6B4}" dt="2024-02-03T15:43:37.989" v="817"/>
          <ac:spMkLst>
            <pc:docMk/>
            <pc:sldMk cId="433227676" sldId="274"/>
            <ac:spMk id="6" creationId="{CCA63276-EDC3-D604-4F00-B405F28D19A4}"/>
          </ac:spMkLst>
        </pc:spChg>
      </pc:sldChg>
      <pc:sldChg chg="addSp modSp mod">
        <pc:chgData name="Hsia, Cheehong" userId="6bc27941-0d5a-4c11-8dfb-8bbe9da0911b" providerId="ADAL" clId="{5BE5096F-7F8C-496A-A13C-FF7D0CA7A6B4}" dt="2024-02-03T15:43:49.397" v="820" actId="20577"/>
        <pc:sldMkLst>
          <pc:docMk/>
          <pc:sldMk cId="1492287320" sldId="275"/>
        </pc:sldMkLst>
        <pc:spChg chg="add mod">
          <ac:chgData name="Hsia, Cheehong" userId="6bc27941-0d5a-4c11-8dfb-8bbe9da0911b" providerId="ADAL" clId="{5BE5096F-7F8C-496A-A13C-FF7D0CA7A6B4}" dt="2024-02-03T15:43:49.397" v="820" actId="20577"/>
          <ac:spMkLst>
            <pc:docMk/>
            <pc:sldMk cId="1492287320" sldId="275"/>
            <ac:spMk id="6" creationId="{E465B4E2-6EB9-48B1-02D0-538A233218DB}"/>
          </ac:spMkLst>
        </pc:spChg>
      </pc:sldChg>
      <pc:sldChg chg="addSp modSp">
        <pc:chgData name="Hsia, Cheehong" userId="6bc27941-0d5a-4c11-8dfb-8bbe9da0911b" providerId="ADAL" clId="{5BE5096F-7F8C-496A-A13C-FF7D0CA7A6B4}" dt="2024-02-03T15:43:55.173" v="821"/>
        <pc:sldMkLst>
          <pc:docMk/>
          <pc:sldMk cId="1970583200" sldId="276"/>
        </pc:sldMkLst>
        <pc:spChg chg="add mod">
          <ac:chgData name="Hsia, Cheehong" userId="6bc27941-0d5a-4c11-8dfb-8bbe9da0911b" providerId="ADAL" clId="{5BE5096F-7F8C-496A-A13C-FF7D0CA7A6B4}" dt="2024-02-03T15:43:55.173" v="821"/>
          <ac:spMkLst>
            <pc:docMk/>
            <pc:sldMk cId="1970583200" sldId="276"/>
            <ac:spMk id="6" creationId="{BDFF8CC1-719D-8EFA-797B-7194698D8FA9}"/>
          </ac:spMkLst>
        </pc:spChg>
      </pc:sldChg>
      <pc:sldChg chg="addSp modSp mod">
        <pc:chgData name="Hsia, Cheehong" userId="6bc27941-0d5a-4c11-8dfb-8bbe9da0911b" providerId="ADAL" clId="{5BE5096F-7F8C-496A-A13C-FF7D0CA7A6B4}" dt="2024-02-03T15:44:05.210" v="823" actId="20577"/>
        <pc:sldMkLst>
          <pc:docMk/>
          <pc:sldMk cId="161617201" sldId="278"/>
        </pc:sldMkLst>
        <pc:spChg chg="add mod">
          <ac:chgData name="Hsia, Cheehong" userId="6bc27941-0d5a-4c11-8dfb-8bbe9da0911b" providerId="ADAL" clId="{5BE5096F-7F8C-496A-A13C-FF7D0CA7A6B4}" dt="2024-02-03T15:44:05.210" v="823" actId="20577"/>
          <ac:spMkLst>
            <pc:docMk/>
            <pc:sldMk cId="161617201" sldId="278"/>
            <ac:spMk id="6" creationId="{D10F6304-FA83-2181-CF93-41489AC119C9}"/>
          </ac:spMkLst>
        </pc:spChg>
      </pc:sldChg>
      <pc:sldChg chg="addSp modSp">
        <pc:chgData name="Hsia, Cheehong" userId="6bc27941-0d5a-4c11-8dfb-8bbe9da0911b" providerId="ADAL" clId="{5BE5096F-7F8C-496A-A13C-FF7D0CA7A6B4}" dt="2024-02-03T15:44:10.377" v="824"/>
        <pc:sldMkLst>
          <pc:docMk/>
          <pc:sldMk cId="596055484" sldId="279"/>
        </pc:sldMkLst>
        <pc:spChg chg="add mod">
          <ac:chgData name="Hsia, Cheehong" userId="6bc27941-0d5a-4c11-8dfb-8bbe9da0911b" providerId="ADAL" clId="{5BE5096F-7F8C-496A-A13C-FF7D0CA7A6B4}" dt="2024-02-03T15:44:10.377" v="824"/>
          <ac:spMkLst>
            <pc:docMk/>
            <pc:sldMk cId="596055484" sldId="279"/>
            <ac:spMk id="6" creationId="{0AC00613-D4A6-7303-7DBE-D611CDB22F95}"/>
          </ac:spMkLst>
        </pc:spChg>
      </pc:sldChg>
      <pc:sldChg chg="addSp modSp mod">
        <pc:chgData name="Hsia, Cheehong" userId="6bc27941-0d5a-4c11-8dfb-8bbe9da0911b" providerId="ADAL" clId="{5BE5096F-7F8C-496A-A13C-FF7D0CA7A6B4}" dt="2024-02-03T15:44:25.731" v="826" actId="20577"/>
        <pc:sldMkLst>
          <pc:docMk/>
          <pc:sldMk cId="2564199674" sldId="280"/>
        </pc:sldMkLst>
        <pc:spChg chg="add mod">
          <ac:chgData name="Hsia, Cheehong" userId="6bc27941-0d5a-4c11-8dfb-8bbe9da0911b" providerId="ADAL" clId="{5BE5096F-7F8C-496A-A13C-FF7D0CA7A6B4}" dt="2024-02-03T15:44:25.731" v="826" actId="20577"/>
          <ac:spMkLst>
            <pc:docMk/>
            <pc:sldMk cId="2564199674" sldId="280"/>
            <ac:spMk id="6" creationId="{ED5B7504-6185-5EDE-5BF5-A64E95E63231}"/>
          </ac:spMkLst>
        </pc:spChg>
      </pc:sldChg>
      <pc:sldChg chg="addSp modSp">
        <pc:chgData name="Hsia, Cheehong" userId="6bc27941-0d5a-4c11-8dfb-8bbe9da0911b" providerId="ADAL" clId="{5BE5096F-7F8C-496A-A13C-FF7D0CA7A6B4}" dt="2024-02-03T15:44:29.892" v="827"/>
        <pc:sldMkLst>
          <pc:docMk/>
          <pc:sldMk cId="3282675112" sldId="281"/>
        </pc:sldMkLst>
        <pc:spChg chg="add mod">
          <ac:chgData name="Hsia, Cheehong" userId="6bc27941-0d5a-4c11-8dfb-8bbe9da0911b" providerId="ADAL" clId="{5BE5096F-7F8C-496A-A13C-FF7D0CA7A6B4}" dt="2024-02-03T15:44:29.892" v="827"/>
          <ac:spMkLst>
            <pc:docMk/>
            <pc:sldMk cId="3282675112" sldId="281"/>
            <ac:spMk id="6" creationId="{E0EF5841-980D-CFB1-9AE2-83ECCF432CE6}"/>
          </ac:spMkLst>
        </pc:spChg>
      </pc:sldChg>
      <pc:sldChg chg="addSp delSp modSp mod">
        <pc:chgData name="Hsia, Cheehong" userId="6bc27941-0d5a-4c11-8dfb-8bbe9da0911b" providerId="ADAL" clId="{5BE5096F-7F8C-496A-A13C-FF7D0CA7A6B4}" dt="2024-01-31T21:13:48.350" v="509" actId="478"/>
        <pc:sldMkLst>
          <pc:docMk/>
          <pc:sldMk cId="549474227" sldId="282"/>
        </pc:sldMkLst>
        <pc:spChg chg="mod">
          <ac:chgData name="Hsia, Cheehong" userId="6bc27941-0d5a-4c11-8dfb-8bbe9da0911b" providerId="ADAL" clId="{5BE5096F-7F8C-496A-A13C-FF7D0CA7A6B4}" dt="2024-01-31T20:37:45.430" v="503" actId="20577"/>
          <ac:spMkLst>
            <pc:docMk/>
            <pc:sldMk cId="549474227" sldId="282"/>
            <ac:spMk id="2" creationId="{872F3AF6-CEEF-98CB-D79F-FF6556218B94}"/>
          </ac:spMkLst>
        </pc:spChg>
        <pc:spChg chg="add del mod">
          <ac:chgData name="Hsia, Cheehong" userId="6bc27941-0d5a-4c11-8dfb-8bbe9da0911b" providerId="ADAL" clId="{5BE5096F-7F8C-496A-A13C-FF7D0CA7A6B4}" dt="2024-01-31T21:13:48.350" v="509" actId="478"/>
          <ac:spMkLst>
            <pc:docMk/>
            <pc:sldMk cId="549474227" sldId="282"/>
            <ac:spMk id="3" creationId="{37449F76-8760-5AF1-EAE8-B1E7761C3B2B}"/>
          </ac:spMkLst>
        </pc:spChg>
        <pc:spChg chg="add del mod">
          <ac:chgData name="Hsia, Cheehong" userId="6bc27941-0d5a-4c11-8dfb-8bbe9da0911b" providerId="ADAL" clId="{5BE5096F-7F8C-496A-A13C-FF7D0CA7A6B4}" dt="2024-01-31T21:13:48.350" v="509" actId="478"/>
          <ac:spMkLst>
            <pc:docMk/>
            <pc:sldMk cId="549474227" sldId="282"/>
            <ac:spMk id="5" creationId="{481951E7-1189-0C16-C5BF-CFD53DE129D9}"/>
          </ac:spMkLst>
        </pc:spChg>
        <pc:spChg chg="add del mod">
          <ac:chgData name="Hsia, Cheehong" userId="6bc27941-0d5a-4c11-8dfb-8bbe9da0911b" providerId="ADAL" clId="{5BE5096F-7F8C-496A-A13C-FF7D0CA7A6B4}" dt="2024-01-31T21:13:48.350" v="509" actId="478"/>
          <ac:spMkLst>
            <pc:docMk/>
            <pc:sldMk cId="549474227" sldId="282"/>
            <ac:spMk id="6" creationId="{3BDEE8AB-C61C-6499-BDA3-FDBFB7853AE6}"/>
          </ac:spMkLst>
        </pc:spChg>
        <pc:spChg chg="add del mod">
          <ac:chgData name="Hsia, Cheehong" userId="6bc27941-0d5a-4c11-8dfb-8bbe9da0911b" providerId="ADAL" clId="{5BE5096F-7F8C-496A-A13C-FF7D0CA7A6B4}" dt="2024-01-31T21:13:48.350" v="509" actId="478"/>
          <ac:spMkLst>
            <pc:docMk/>
            <pc:sldMk cId="549474227" sldId="282"/>
            <ac:spMk id="9" creationId="{41FD758B-690B-ABBC-1F08-E6010347C535}"/>
          </ac:spMkLst>
        </pc:spChg>
        <pc:spChg chg="add del mod">
          <ac:chgData name="Hsia, Cheehong" userId="6bc27941-0d5a-4c11-8dfb-8bbe9da0911b" providerId="ADAL" clId="{5BE5096F-7F8C-496A-A13C-FF7D0CA7A6B4}" dt="2024-01-31T20:38:03.549" v="506"/>
          <ac:spMkLst>
            <pc:docMk/>
            <pc:sldMk cId="549474227" sldId="282"/>
            <ac:spMk id="10" creationId="{39CF961F-531C-B797-B818-D251B0F85530}"/>
          </ac:spMkLst>
        </pc:spChg>
        <pc:spChg chg="add del mod">
          <ac:chgData name="Hsia, Cheehong" userId="6bc27941-0d5a-4c11-8dfb-8bbe9da0911b" providerId="ADAL" clId="{5BE5096F-7F8C-496A-A13C-FF7D0CA7A6B4}" dt="2024-01-31T20:38:03.549" v="506"/>
          <ac:spMkLst>
            <pc:docMk/>
            <pc:sldMk cId="549474227" sldId="282"/>
            <ac:spMk id="12" creationId="{5A565BD0-850D-6672-D2A3-939F6662C3CC}"/>
          </ac:spMkLst>
        </pc:spChg>
        <pc:spChg chg="add del mod">
          <ac:chgData name="Hsia, Cheehong" userId="6bc27941-0d5a-4c11-8dfb-8bbe9da0911b" providerId="ADAL" clId="{5BE5096F-7F8C-496A-A13C-FF7D0CA7A6B4}" dt="2024-01-31T20:38:03.549" v="506"/>
          <ac:spMkLst>
            <pc:docMk/>
            <pc:sldMk cId="549474227" sldId="282"/>
            <ac:spMk id="13" creationId="{67D3C59B-68A7-5DE2-6B8C-A3E9DB226D3B}"/>
          </ac:spMkLst>
        </pc:spChg>
        <pc:spChg chg="add del mod">
          <ac:chgData name="Hsia, Cheehong" userId="6bc27941-0d5a-4c11-8dfb-8bbe9da0911b" providerId="ADAL" clId="{5BE5096F-7F8C-496A-A13C-FF7D0CA7A6B4}" dt="2024-01-31T20:38:03.549" v="506"/>
          <ac:spMkLst>
            <pc:docMk/>
            <pc:sldMk cId="549474227" sldId="282"/>
            <ac:spMk id="16" creationId="{8BC53DF5-5A59-A11C-126B-ABB4D13D3BC9}"/>
          </ac:spMkLst>
        </pc:spChg>
        <pc:picChg chg="add del mod">
          <ac:chgData name="Hsia, Cheehong" userId="6bc27941-0d5a-4c11-8dfb-8bbe9da0911b" providerId="ADAL" clId="{5BE5096F-7F8C-496A-A13C-FF7D0CA7A6B4}" dt="2024-01-31T21:13:48.350" v="509" actId="478"/>
          <ac:picMkLst>
            <pc:docMk/>
            <pc:sldMk cId="549474227" sldId="282"/>
            <ac:picMk id="4" creationId="{03695AFC-5D0E-D2C1-F151-E17857BFB10A}"/>
          </ac:picMkLst>
        </pc:picChg>
        <pc:picChg chg="add del mod">
          <ac:chgData name="Hsia, Cheehong" userId="6bc27941-0d5a-4c11-8dfb-8bbe9da0911b" providerId="ADAL" clId="{5BE5096F-7F8C-496A-A13C-FF7D0CA7A6B4}" dt="2024-01-31T21:13:48.350" v="509" actId="478"/>
          <ac:picMkLst>
            <pc:docMk/>
            <pc:sldMk cId="549474227" sldId="282"/>
            <ac:picMk id="7" creationId="{7C3660FD-7792-B8F0-9978-E555CEEFF0A9}"/>
          </ac:picMkLst>
        </pc:picChg>
        <pc:picChg chg="add del mod">
          <ac:chgData name="Hsia, Cheehong" userId="6bc27941-0d5a-4c11-8dfb-8bbe9da0911b" providerId="ADAL" clId="{5BE5096F-7F8C-496A-A13C-FF7D0CA7A6B4}" dt="2024-01-31T21:13:48.350" v="509" actId="478"/>
          <ac:picMkLst>
            <pc:docMk/>
            <pc:sldMk cId="549474227" sldId="282"/>
            <ac:picMk id="8" creationId="{688B6979-80C9-4816-C9DB-1ACBC999DCB1}"/>
          </ac:picMkLst>
        </pc:picChg>
        <pc:picChg chg="add del mod">
          <ac:chgData name="Hsia, Cheehong" userId="6bc27941-0d5a-4c11-8dfb-8bbe9da0911b" providerId="ADAL" clId="{5BE5096F-7F8C-496A-A13C-FF7D0CA7A6B4}" dt="2024-01-31T20:38:03.549" v="506"/>
          <ac:picMkLst>
            <pc:docMk/>
            <pc:sldMk cId="549474227" sldId="282"/>
            <ac:picMk id="11" creationId="{6355CB42-C098-2738-DF62-7AAAF0D57185}"/>
          </ac:picMkLst>
        </pc:picChg>
        <pc:picChg chg="add del mod">
          <ac:chgData name="Hsia, Cheehong" userId="6bc27941-0d5a-4c11-8dfb-8bbe9da0911b" providerId="ADAL" clId="{5BE5096F-7F8C-496A-A13C-FF7D0CA7A6B4}" dt="2024-01-31T20:38:03.549" v="506"/>
          <ac:picMkLst>
            <pc:docMk/>
            <pc:sldMk cId="549474227" sldId="282"/>
            <ac:picMk id="14" creationId="{0013E52E-21E6-54E4-62F6-9D0D0FA4BD29}"/>
          </ac:picMkLst>
        </pc:picChg>
        <pc:picChg chg="add del mod">
          <ac:chgData name="Hsia, Cheehong" userId="6bc27941-0d5a-4c11-8dfb-8bbe9da0911b" providerId="ADAL" clId="{5BE5096F-7F8C-496A-A13C-FF7D0CA7A6B4}" dt="2024-01-31T20:38:03.549" v="506"/>
          <ac:picMkLst>
            <pc:docMk/>
            <pc:sldMk cId="549474227" sldId="282"/>
            <ac:picMk id="15" creationId="{B81EF33C-4FA8-BD7E-AA95-CD8825746368}"/>
          </ac:picMkLst>
        </pc:picChg>
      </pc:sldChg>
      <pc:sldChg chg="addSp modSp mod">
        <pc:chgData name="Hsia, Cheehong" userId="6bc27941-0d5a-4c11-8dfb-8bbe9da0911b" providerId="ADAL" clId="{5BE5096F-7F8C-496A-A13C-FF7D0CA7A6B4}" dt="2024-02-03T15:46:47.779" v="829" actId="20577"/>
        <pc:sldMkLst>
          <pc:docMk/>
          <pc:sldMk cId="1962898729" sldId="283"/>
        </pc:sldMkLst>
        <pc:spChg chg="add mod">
          <ac:chgData name="Hsia, Cheehong" userId="6bc27941-0d5a-4c11-8dfb-8bbe9da0911b" providerId="ADAL" clId="{5BE5096F-7F8C-496A-A13C-FF7D0CA7A6B4}" dt="2024-02-03T15:46:47.779" v="829" actId="20577"/>
          <ac:spMkLst>
            <pc:docMk/>
            <pc:sldMk cId="1962898729" sldId="283"/>
            <ac:spMk id="6" creationId="{0053F6A2-9CE5-1161-4CE8-79A7313E43CB}"/>
          </ac:spMkLst>
        </pc:spChg>
      </pc:sldChg>
      <pc:sldChg chg="addSp modSp">
        <pc:chgData name="Hsia, Cheehong" userId="6bc27941-0d5a-4c11-8dfb-8bbe9da0911b" providerId="ADAL" clId="{5BE5096F-7F8C-496A-A13C-FF7D0CA7A6B4}" dt="2024-02-03T15:46:52.802" v="830"/>
        <pc:sldMkLst>
          <pc:docMk/>
          <pc:sldMk cId="1386201035" sldId="285"/>
        </pc:sldMkLst>
        <pc:spChg chg="add mod">
          <ac:chgData name="Hsia, Cheehong" userId="6bc27941-0d5a-4c11-8dfb-8bbe9da0911b" providerId="ADAL" clId="{5BE5096F-7F8C-496A-A13C-FF7D0CA7A6B4}" dt="2024-02-03T15:46:52.802" v="830"/>
          <ac:spMkLst>
            <pc:docMk/>
            <pc:sldMk cId="1386201035" sldId="285"/>
            <ac:spMk id="6" creationId="{1B178722-AB77-ADD4-F984-1FEF568FB3FF}"/>
          </ac:spMkLst>
        </pc:spChg>
      </pc:sldChg>
      <pc:sldChg chg="addSp modSp mod">
        <pc:chgData name="Hsia, Cheehong" userId="6bc27941-0d5a-4c11-8dfb-8bbe9da0911b" providerId="ADAL" clId="{5BE5096F-7F8C-496A-A13C-FF7D0CA7A6B4}" dt="2024-02-03T15:47:01.223" v="832" actId="20577"/>
        <pc:sldMkLst>
          <pc:docMk/>
          <pc:sldMk cId="3741328940" sldId="286"/>
        </pc:sldMkLst>
        <pc:spChg chg="add mod">
          <ac:chgData name="Hsia, Cheehong" userId="6bc27941-0d5a-4c11-8dfb-8bbe9da0911b" providerId="ADAL" clId="{5BE5096F-7F8C-496A-A13C-FF7D0CA7A6B4}" dt="2024-02-03T15:47:01.223" v="832" actId="20577"/>
          <ac:spMkLst>
            <pc:docMk/>
            <pc:sldMk cId="3741328940" sldId="286"/>
            <ac:spMk id="6" creationId="{785CE489-A858-784D-5923-57B8923E5C1C}"/>
          </ac:spMkLst>
        </pc:spChg>
      </pc:sldChg>
      <pc:sldChg chg="addSp modSp">
        <pc:chgData name="Hsia, Cheehong" userId="6bc27941-0d5a-4c11-8dfb-8bbe9da0911b" providerId="ADAL" clId="{5BE5096F-7F8C-496A-A13C-FF7D0CA7A6B4}" dt="2024-02-03T15:47:04.644" v="833"/>
        <pc:sldMkLst>
          <pc:docMk/>
          <pc:sldMk cId="3471392720" sldId="287"/>
        </pc:sldMkLst>
        <pc:spChg chg="add mod">
          <ac:chgData name="Hsia, Cheehong" userId="6bc27941-0d5a-4c11-8dfb-8bbe9da0911b" providerId="ADAL" clId="{5BE5096F-7F8C-496A-A13C-FF7D0CA7A6B4}" dt="2024-02-03T15:47:04.644" v="833"/>
          <ac:spMkLst>
            <pc:docMk/>
            <pc:sldMk cId="3471392720" sldId="287"/>
            <ac:spMk id="6" creationId="{C86B6B4E-62E9-7F97-892C-CC962139E3F7}"/>
          </ac:spMkLst>
        </pc:spChg>
      </pc:sldChg>
      <pc:sldChg chg="addSp modSp mod">
        <pc:chgData name="Hsia, Cheehong" userId="6bc27941-0d5a-4c11-8dfb-8bbe9da0911b" providerId="ADAL" clId="{5BE5096F-7F8C-496A-A13C-FF7D0CA7A6B4}" dt="2024-02-03T15:47:10.059" v="835" actId="20577"/>
        <pc:sldMkLst>
          <pc:docMk/>
          <pc:sldMk cId="3337217698" sldId="288"/>
        </pc:sldMkLst>
        <pc:spChg chg="add mod">
          <ac:chgData name="Hsia, Cheehong" userId="6bc27941-0d5a-4c11-8dfb-8bbe9da0911b" providerId="ADAL" clId="{5BE5096F-7F8C-496A-A13C-FF7D0CA7A6B4}" dt="2024-02-03T15:47:10.059" v="835" actId="20577"/>
          <ac:spMkLst>
            <pc:docMk/>
            <pc:sldMk cId="3337217698" sldId="288"/>
            <ac:spMk id="6" creationId="{BA244130-E98C-1723-C038-309240C3E6ED}"/>
          </ac:spMkLst>
        </pc:spChg>
      </pc:sldChg>
      <pc:sldChg chg="addSp modSp">
        <pc:chgData name="Hsia, Cheehong" userId="6bc27941-0d5a-4c11-8dfb-8bbe9da0911b" providerId="ADAL" clId="{5BE5096F-7F8C-496A-A13C-FF7D0CA7A6B4}" dt="2024-02-03T15:47:12.570" v="836"/>
        <pc:sldMkLst>
          <pc:docMk/>
          <pc:sldMk cId="1734131973" sldId="289"/>
        </pc:sldMkLst>
        <pc:spChg chg="add mod">
          <ac:chgData name="Hsia, Cheehong" userId="6bc27941-0d5a-4c11-8dfb-8bbe9da0911b" providerId="ADAL" clId="{5BE5096F-7F8C-496A-A13C-FF7D0CA7A6B4}" dt="2024-02-03T15:47:12.570" v="836"/>
          <ac:spMkLst>
            <pc:docMk/>
            <pc:sldMk cId="1734131973" sldId="289"/>
            <ac:spMk id="6" creationId="{D04BA9A7-079E-1C5C-4768-57AF3A15C8BD}"/>
          </ac:spMkLst>
        </pc:spChg>
      </pc:sldChg>
      <pc:sldChg chg="addSp modSp mod">
        <pc:chgData name="Hsia, Cheehong" userId="6bc27941-0d5a-4c11-8dfb-8bbe9da0911b" providerId="ADAL" clId="{5BE5096F-7F8C-496A-A13C-FF7D0CA7A6B4}" dt="2024-02-03T15:47:20.656" v="839" actId="20577"/>
        <pc:sldMkLst>
          <pc:docMk/>
          <pc:sldMk cId="539056256" sldId="290"/>
        </pc:sldMkLst>
        <pc:spChg chg="add mod">
          <ac:chgData name="Hsia, Cheehong" userId="6bc27941-0d5a-4c11-8dfb-8bbe9da0911b" providerId="ADAL" clId="{5BE5096F-7F8C-496A-A13C-FF7D0CA7A6B4}" dt="2024-02-03T15:47:20.656" v="839" actId="20577"/>
          <ac:spMkLst>
            <pc:docMk/>
            <pc:sldMk cId="539056256" sldId="290"/>
            <ac:spMk id="6" creationId="{14273908-59D9-940C-9E72-950C9177D7BD}"/>
          </ac:spMkLst>
        </pc:spChg>
      </pc:sldChg>
      <pc:sldChg chg="addSp modSp">
        <pc:chgData name="Hsia, Cheehong" userId="6bc27941-0d5a-4c11-8dfb-8bbe9da0911b" providerId="ADAL" clId="{5BE5096F-7F8C-496A-A13C-FF7D0CA7A6B4}" dt="2024-02-03T15:47:23.609" v="840"/>
        <pc:sldMkLst>
          <pc:docMk/>
          <pc:sldMk cId="1292218336" sldId="291"/>
        </pc:sldMkLst>
        <pc:spChg chg="add mod">
          <ac:chgData name="Hsia, Cheehong" userId="6bc27941-0d5a-4c11-8dfb-8bbe9da0911b" providerId="ADAL" clId="{5BE5096F-7F8C-496A-A13C-FF7D0CA7A6B4}" dt="2024-02-03T15:47:23.609" v="840"/>
          <ac:spMkLst>
            <pc:docMk/>
            <pc:sldMk cId="1292218336" sldId="291"/>
            <ac:spMk id="6" creationId="{82E8965E-D376-8AAF-2C21-7244AA581A2A}"/>
          </ac:spMkLst>
        </pc:spChg>
      </pc:sldChg>
      <pc:sldChg chg="addSp modSp mod">
        <pc:chgData name="Hsia, Cheehong" userId="6bc27941-0d5a-4c11-8dfb-8bbe9da0911b" providerId="ADAL" clId="{5BE5096F-7F8C-496A-A13C-FF7D0CA7A6B4}" dt="2024-02-03T15:47:34.543" v="842" actId="20577"/>
        <pc:sldMkLst>
          <pc:docMk/>
          <pc:sldMk cId="2261043360" sldId="292"/>
        </pc:sldMkLst>
        <pc:spChg chg="add mod">
          <ac:chgData name="Hsia, Cheehong" userId="6bc27941-0d5a-4c11-8dfb-8bbe9da0911b" providerId="ADAL" clId="{5BE5096F-7F8C-496A-A13C-FF7D0CA7A6B4}" dt="2024-02-03T15:47:34.543" v="842" actId="20577"/>
          <ac:spMkLst>
            <pc:docMk/>
            <pc:sldMk cId="2261043360" sldId="292"/>
            <ac:spMk id="6" creationId="{1206E5F5-5C4F-4016-C424-D33847996D39}"/>
          </ac:spMkLst>
        </pc:spChg>
      </pc:sldChg>
      <pc:sldChg chg="addSp modSp">
        <pc:chgData name="Hsia, Cheehong" userId="6bc27941-0d5a-4c11-8dfb-8bbe9da0911b" providerId="ADAL" clId="{5BE5096F-7F8C-496A-A13C-FF7D0CA7A6B4}" dt="2024-02-03T15:47:40.382" v="843"/>
        <pc:sldMkLst>
          <pc:docMk/>
          <pc:sldMk cId="2951154706" sldId="293"/>
        </pc:sldMkLst>
        <pc:spChg chg="add mod">
          <ac:chgData name="Hsia, Cheehong" userId="6bc27941-0d5a-4c11-8dfb-8bbe9da0911b" providerId="ADAL" clId="{5BE5096F-7F8C-496A-A13C-FF7D0CA7A6B4}" dt="2024-02-03T15:47:40.382" v="843"/>
          <ac:spMkLst>
            <pc:docMk/>
            <pc:sldMk cId="2951154706" sldId="293"/>
            <ac:spMk id="6" creationId="{F9BCBE14-7BE1-AE3D-BCD7-F6EF173F845C}"/>
          </ac:spMkLst>
        </pc:spChg>
      </pc:sldChg>
      <pc:sldChg chg="addSp delSp modSp mod">
        <pc:chgData name="Hsia, Cheehong" userId="6bc27941-0d5a-4c11-8dfb-8bbe9da0911b" providerId="ADAL" clId="{5BE5096F-7F8C-496A-A13C-FF7D0CA7A6B4}" dt="2024-01-31T21:13:54" v="510" actId="478"/>
        <pc:sldMkLst>
          <pc:docMk/>
          <pc:sldMk cId="3048837189" sldId="294"/>
        </pc:sldMkLst>
        <pc:spChg chg="add del mod">
          <ac:chgData name="Hsia, Cheehong" userId="6bc27941-0d5a-4c11-8dfb-8bbe9da0911b" providerId="ADAL" clId="{5BE5096F-7F8C-496A-A13C-FF7D0CA7A6B4}" dt="2024-01-31T21:13:54" v="510" actId="478"/>
          <ac:spMkLst>
            <pc:docMk/>
            <pc:sldMk cId="3048837189" sldId="294"/>
            <ac:spMk id="2" creationId="{1A00D080-CC1E-BAB8-1587-B77E476294D0}"/>
          </ac:spMkLst>
        </pc:spChg>
        <pc:spChg chg="add del mod">
          <ac:chgData name="Hsia, Cheehong" userId="6bc27941-0d5a-4c11-8dfb-8bbe9da0911b" providerId="ADAL" clId="{5BE5096F-7F8C-496A-A13C-FF7D0CA7A6B4}" dt="2024-01-31T21:13:54" v="510" actId="478"/>
          <ac:spMkLst>
            <pc:docMk/>
            <pc:sldMk cId="3048837189" sldId="294"/>
            <ac:spMk id="5" creationId="{FFCA4508-D312-AFC2-D9F9-038A7866A2A5}"/>
          </ac:spMkLst>
        </pc:spChg>
        <pc:spChg chg="add del mod">
          <ac:chgData name="Hsia, Cheehong" userId="6bc27941-0d5a-4c11-8dfb-8bbe9da0911b" providerId="ADAL" clId="{5BE5096F-7F8C-496A-A13C-FF7D0CA7A6B4}" dt="2024-01-31T21:13:54" v="510" actId="478"/>
          <ac:spMkLst>
            <pc:docMk/>
            <pc:sldMk cId="3048837189" sldId="294"/>
            <ac:spMk id="6" creationId="{F7B4B9C9-867B-9B63-4DFF-CA800EA958E8}"/>
          </ac:spMkLst>
        </pc:spChg>
        <pc:spChg chg="add del mod">
          <ac:chgData name="Hsia, Cheehong" userId="6bc27941-0d5a-4c11-8dfb-8bbe9da0911b" providerId="ADAL" clId="{5BE5096F-7F8C-496A-A13C-FF7D0CA7A6B4}" dt="2024-01-31T21:13:54" v="510" actId="478"/>
          <ac:spMkLst>
            <pc:docMk/>
            <pc:sldMk cId="3048837189" sldId="294"/>
            <ac:spMk id="9" creationId="{106D4571-B5A7-CC15-C129-78250215DB2A}"/>
          </ac:spMkLst>
        </pc:spChg>
        <pc:picChg chg="add del mod">
          <ac:chgData name="Hsia, Cheehong" userId="6bc27941-0d5a-4c11-8dfb-8bbe9da0911b" providerId="ADAL" clId="{5BE5096F-7F8C-496A-A13C-FF7D0CA7A6B4}" dt="2024-01-31T21:13:54" v="510" actId="478"/>
          <ac:picMkLst>
            <pc:docMk/>
            <pc:sldMk cId="3048837189" sldId="294"/>
            <ac:picMk id="4" creationId="{8D10E645-2B35-4CCF-24AF-10A79AA89FE5}"/>
          </ac:picMkLst>
        </pc:picChg>
        <pc:picChg chg="add del mod">
          <ac:chgData name="Hsia, Cheehong" userId="6bc27941-0d5a-4c11-8dfb-8bbe9da0911b" providerId="ADAL" clId="{5BE5096F-7F8C-496A-A13C-FF7D0CA7A6B4}" dt="2024-01-31T21:13:54" v="510" actId="478"/>
          <ac:picMkLst>
            <pc:docMk/>
            <pc:sldMk cId="3048837189" sldId="294"/>
            <ac:picMk id="7" creationId="{6D685EA5-1850-D7B0-7390-AEA28C91E596}"/>
          </ac:picMkLst>
        </pc:picChg>
        <pc:picChg chg="add del mod">
          <ac:chgData name="Hsia, Cheehong" userId="6bc27941-0d5a-4c11-8dfb-8bbe9da0911b" providerId="ADAL" clId="{5BE5096F-7F8C-496A-A13C-FF7D0CA7A6B4}" dt="2024-01-31T21:13:54" v="510" actId="478"/>
          <ac:picMkLst>
            <pc:docMk/>
            <pc:sldMk cId="3048837189" sldId="294"/>
            <ac:picMk id="8" creationId="{3BA9019C-BD27-A5C0-CA5F-3ED178F403DE}"/>
          </ac:picMkLst>
        </pc:picChg>
      </pc:sldChg>
      <pc:sldChg chg="addSp modSp mod">
        <pc:chgData name="Hsia, Cheehong" userId="6bc27941-0d5a-4c11-8dfb-8bbe9da0911b" providerId="ADAL" clId="{5BE5096F-7F8C-496A-A13C-FF7D0CA7A6B4}" dt="2024-02-03T15:48:33.891" v="845" actId="20577"/>
        <pc:sldMkLst>
          <pc:docMk/>
          <pc:sldMk cId="3190214858" sldId="296"/>
        </pc:sldMkLst>
        <pc:spChg chg="add mod">
          <ac:chgData name="Hsia, Cheehong" userId="6bc27941-0d5a-4c11-8dfb-8bbe9da0911b" providerId="ADAL" clId="{5BE5096F-7F8C-496A-A13C-FF7D0CA7A6B4}" dt="2024-02-03T15:48:33.891" v="845" actId="20577"/>
          <ac:spMkLst>
            <pc:docMk/>
            <pc:sldMk cId="3190214858" sldId="296"/>
            <ac:spMk id="6" creationId="{10226E01-C3C9-A7B1-D098-706D305EB80E}"/>
          </ac:spMkLst>
        </pc:spChg>
      </pc:sldChg>
      <pc:sldChg chg="addSp modSp">
        <pc:chgData name="Hsia, Cheehong" userId="6bc27941-0d5a-4c11-8dfb-8bbe9da0911b" providerId="ADAL" clId="{5BE5096F-7F8C-496A-A13C-FF7D0CA7A6B4}" dt="2024-02-03T15:48:35.964" v="846"/>
        <pc:sldMkLst>
          <pc:docMk/>
          <pc:sldMk cId="826171372" sldId="297"/>
        </pc:sldMkLst>
        <pc:spChg chg="add mod">
          <ac:chgData name="Hsia, Cheehong" userId="6bc27941-0d5a-4c11-8dfb-8bbe9da0911b" providerId="ADAL" clId="{5BE5096F-7F8C-496A-A13C-FF7D0CA7A6B4}" dt="2024-02-03T15:48:35.964" v="846"/>
          <ac:spMkLst>
            <pc:docMk/>
            <pc:sldMk cId="826171372" sldId="297"/>
            <ac:spMk id="6" creationId="{E1192895-10ED-219A-5A7D-A9EC7BF9AB95}"/>
          </ac:spMkLst>
        </pc:spChg>
      </pc:sldChg>
      <pc:sldChg chg="addSp modSp mod">
        <pc:chgData name="Hsia, Cheehong" userId="6bc27941-0d5a-4c11-8dfb-8bbe9da0911b" providerId="ADAL" clId="{5BE5096F-7F8C-496A-A13C-FF7D0CA7A6B4}" dt="2024-02-03T15:48:40.876" v="849" actId="20577"/>
        <pc:sldMkLst>
          <pc:docMk/>
          <pc:sldMk cId="2752436879" sldId="298"/>
        </pc:sldMkLst>
        <pc:spChg chg="add mod">
          <ac:chgData name="Hsia, Cheehong" userId="6bc27941-0d5a-4c11-8dfb-8bbe9da0911b" providerId="ADAL" clId="{5BE5096F-7F8C-496A-A13C-FF7D0CA7A6B4}" dt="2024-02-03T15:48:40.876" v="849" actId="20577"/>
          <ac:spMkLst>
            <pc:docMk/>
            <pc:sldMk cId="2752436879" sldId="298"/>
            <ac:spMk id="6" creationId="{F004852F-27A1-2D1A-7A2B-526B8399434B}"/>
          </ac:spMkLst>
        </pc:spChg>
      </pc:sldChg>
      <pc:sldChg chg="addSp modSp">
        <pc:chgData name="Hsia, Cheehong" userId="6bc27941-0d5a-4c11-8dfb-8bbe9da0911b" providerId="ADAL" clId="{5BE5096F-7F8C-496A-A13C-FF7D0CA7A6B4}" dt="2024-02-03T15:48:46.723" v="850"/>
        <pc:sldMkLst>
          <pc:docMk/>
          <pc:sldMk cId="217489594" sldId="299"/>
        </pc:sldMkLst>
        <pc:spChg chg="add mod">
          <ac:chgData name="Hsia, Cheehong" userId="6bc27941-0d5a-4c11-8dfb-8bbe9da0911b" providerId="ADAL" clId="{5BE5096F-7F8C-496A-A13C-FF7D0CA7A6B4}" dt="2024-02-03T15:48:46.723" v="850"/>
          <ac:spMkLst>
            <pc:docMk/>
            <pc:sldMk cId="217489594" sldId="299"/>
            <ac:spMk id="6" creationId="{4AD64D31-6963-B999-2E9B-EEC0241A77B3}"/>
          </ac:spMkLst>
        </pc:spChg>
      </pc:sldChg>
      <pc:sldChg chg="addSp modSp mod">
        <pc:chgData name="Hsia, Cheehong" userId="6bc27941-0d5a-4c11-8dfb-8bbe9da0911b" providerId="ADAL" clId="{5BE5096F-7F8C-496A-A13C-FF7D0CA7A6B4}" dt="2024-02-03T15:48:56.170" v="853" actId="20577"/>
        <pc:sldMkLst>
          <pc:docMk/>
          <pc:sldMk cId="2193924565" sldId="300"/>
        </pc:sldMkLst>
        <pc:spChg chg="add mod">
          <ac:chgData name="Hsia, Cheehong" userId="6bc27941-0d5a-4c11-8dfb-8bbe9da0911b" providerId="ADAL" clId="{5BE5096F-7F8C-496A-A13C-FF7D0CA7A6B4}" dt="2024-02-03T15:48:56.170" v="853" actId="20577"/>
          <ac:spMkLst>
            <pc:docMk/>
            <pc:sldMk cId="2193924565" sldId="300"/>
            <ac:spMk id="6" creationId="{BCB5172D-C8FC-D98E-87DD-C0822EAE47F0}"/>
          </ac:spMkLst>
        </pc:spChg>
      </pc:sldChg>
      <pc:sldChg chg="addSp modSp">
        <pc:chgData name="Hsia, Cheehong" userId="6bc27941-0d5a-4c11-8dfb-8bbe9da0911b" providerId="ADAL" clId="{5BE5096F-7F8C-496A-A13C-FF7D0CA7A6B4}" dt="2024-02-03T15:48:58.780" v="854"/>
        <pc:sldMkLst>
          <pc:docMk/>
          <pc:sldMk cId="2693914518" sldId="301"/>
        </pc:sldMkLst>
        <pc:spChg chg="add mod">
          <ac:chgData name="Hsia, Cheehong" userId="6bc27941-0d5a-4c11-8dfb-8bbe9da0911b" providerId="ADAL" clId="{5BE5096F-7F8C-496A-A13C-FF7D0CA7A6B4}" dt="2024-02-03T15:48:58.780" v="854"/>
          <ac:spMkLst>
            <pc:docMk/>
            <pc:sldMk cId="2693914518" sldId="301"/>
            <ac:spMk id="6" creationId="{6B6D2E77-90B1-EB40-8A23-ABBC4704C6AC}"/>
          </ac:spMkLst>
        </pc:spChg>
      </pc:sldChg>
      <pc:sldChg chg="addSp modSp mod">
        <pc:chgData name="Hsia, Cheehong" userId="6bc27941-0d5a-4c11-8dfb-8bbe9da0911b" providerId="ADAL" clId="{5BE5096F-7F8C-496A-A13C-FF7D0CA7A6B4}" dt="2024-02-03T15:49:05.730" v="857" actId="20577"/>
        <pc:sldMkLst>
          <pc:docMk/>
          <pc:sldMk cId="155960899" sldId="302"/>
        </pc:sldMkLst>
        <pc:spChg chg="add mod">
          <ac:chgData name="Hsia, Cheehong" userId="6bc27941-0d5a-4c11-8dfb-8bbe9da0911b" providerId="ADAL" clId="{5BE5096F-7F8C-496A-A13C-FF7D0CA7A6B4}" dt="2024-02-03T15:49:05.730" v="857" actId="20577"/>
          <ac:spMkLst>
            <pc:docMk/>
            <pc:sldMk cId="155960899" sldId="302"/>
            <ac:spMk id="6" creationId="{D8E98A5A-46BD-B309-379D-9FA98DEF33FC}"/>
          </ac:spMkLst>
        </pc:spChg>
      </pc:sldChg>
      <pc:sldChg chg="addSp modSp">
        <pc:chgData name="Hsia, Cheehong" userId="6bc27941-0d5a-4c11-8dfb-8bbe9da0911b" providerId="ADAL" clId="{5BE5096F-7F8C-496A-A13C-FF7D0CA7A6B4}" dt="2024-02-03T15:49:08.951" v="858"/>
        <pc:sldMkLst>
          <pc:docMk/>
          <pc:sldMk cId="4239895058" sldId="303"/>
        </pc:sldMkLst>
        <pc:spChg chg="add mod">
          <ac:chgData name="Hsia, Cheehong" userId="6bc27941-0d5a-4c11-8dfb-8bbe9da0911b" providerId="ADAL" clId="{5BE5096F-7F8C-496A-A13C-FF7D0CA7A6B4}" dt="2024-02-03T15:49:08.951" v="858"/>
          <ac:spMkLst>
            <pc:docMk/>
            <pc:sldMk cId="4239895058" sldId="303"/>
            <ac:spMk id="6" creationId="{B6E8D1CB-527B-6AED-F2BA-071B9C9B78E9}"/>
          </ac:spMkLst>
        </pc:spChg>
      </pc:sldChg>
      <pc:sldChg chg="addSp modSp mod">
        <pc:chgData name="Hsia, Cheehong" userId="6bc27941-0d5a-4c11-8dfb-8bbe9da0911b" providerId="ADAL" clId="{5BE5096F-7F8C-496A-A13C-FF7D0CA7A6B4}" dt="2024-02-03T15:49:13.900" v="861" actId="20577"/>
        <pc:sldMkLst>
          <pc:docMk/>
          <pc:sldMk cId="1487932769" sldId="304"/>
        </pc:sldMkLst>
        <pc:spChg chg="add mod">
          <ac:chgData name="Hsia, Cheehong" userId="6bc27941-0d5a-4c11-8dfb-8bbe9da0911b" providerId="ADAL" clId="{5BE5096F-7F8C-496A-A13C-FF7D0CA7A6B4}" dt="2024-02-03T15:49:13.900" v="861" actId="20577"/>
          <ac:spMkLst>
            <pc:docMk/>
            <pc:sldMk cId="1487932769" sldId="304"/>
            <ac:spMk id="6" creationId="{D93CADC4-D2B9-3874-59F9-1690AA15F907}"/>
          </ac:spMkLst>
        </pc:spChg>
      </pc:sldChg>
      <pc:sldChg chg="addSp modSp">
        <pc:chgData name="Hsia, Cheehong" userId="6bc27941-0d5a-4c11-8dfb-8bbe9da0911b" providerId="ADAL" clId="{5BE5096F-7F8C-496A-A13C-FF7D0CA7A6B4}" dt="2024-02-03T15:49:18.534" v="862"/>
        <pc:sldMkLst>
          <pc:docMk/>
          <pc:sldMk cId="178219345" sldId="305"/>
        </pc:sldMkLst>
        <pc:spChg chg="add mod">
          <ac:chgData name="Hsia, Cheehong" userId="6bc27941-0d5a-4c11-8dfb-8bbe9da0911b" providerId="ADAL" clId="{5BE5096F-7F8C-496A-A13C-FF7D0CA7A6B4}" dt="2024-02-03T15:49:18.534" v="862"/>
          <ac:spMkLst>
            <pc:docMk/>
            <pc:sldMk cId="178219345" sldId="305"/>
            <ac:spMk id="6" creationId="{A6CFE622-B8F9-400E-7940-DC1B1916F743}"/>
          </ac:spMkLst>
        </pc:spChg>
      </pc:sldChg>
      <pc:sldChg chg="addSp modSp mod">
        <pc:chgData name="Hsia, Cheehong" userId="6bc27941-0d5a-4c11-8dfb-8bbe9da0911b" providerId="ADAL" clId="{5BE5096F-7F8C-496A-A13C-FF7D0CA7A6B4}" dt="2024-02-03T15:49:31.273" v="865" actId="20577"/>
        <pc:sldMkLst>
          <pc:docMk/>
          <pc:sldMk cId="961020213" sldId="308"/>
        </pc:sldMkLst>
        <pc:spChg chg="add mod">
          <ac:chgData name="Hsia, Cheehong" userId="6bc27941-0d5a-4c11-8dfb-8bbe9da0911b" providerId="ADAL" clId="{5BE5096F-7F8C-496A-A13C-FF7D0CA7A6B4}" dt="2024-02-03T15:49:31.273" v="865" actId="20577"/>
          <ac:spMkLst>
            <pc:docMk/>
            <pc:sldMk cId="961020213" sldId="308"/>
            <ac:spMk id="6" creationId="{30EB7D6E-0473-1CF2-0312-219FF0DBC038}"/>
          </ac:spMkLst>
        </pc:spChg>
      </pc:sldChg>
      <pc:sldChg chg="addSp modSp">
        <pc:chgData name="Hsia, Cheehong" userId="6bc27941-0d5a-4c11-8dfb-8bbe9da0911b" providerId="ADAL" clId="{5BE5096F-7F8C-496A-A13C-FF7D0CA7A6B4}" dt="2024-02-03T15:49:33.609" v="866"/>
        <pc:sldMkLst>
          <pc:docMk/>
          <pc:sldMk cId="415980821" sldId="309"/>
        </pc:sldMkLst>
        <pc:spChg chg="add mod">
          <ac:chgData name="Hsia, Cheehong" userId="6bc27941-0d5a-4c11-8dfb-8bbe9da0911b" providerId="ADAL" clId="{5BE5096F-7F8C-496A-A13C-FF7D0CA7A6B4}" dt="2024-02-03T15:49:33.609" v="866"/>
          <ac:spMkLst>
            <pc:docMk/>
            <pc:sldMk cId="415980821" sldId="309"/>
            <ac:spMk id="6" creationId="{EE640219-8CF2-52AD-77AE-27EBB52B6CAD}"/>
          </ac:spMkLst>
        </pc:spChg>
      </pc:sldChg>
      <pc:sldChg chg="addSp modSp mod">
        <pc:chgData name="Hsia, Cheehong" userId="6bc27941-0d5a-4c11-8dfb-8bbe9da0911b" providerId="ADAL" clId="{5BE5096F-7F8C-496A-A13C-FF7D0CA7A6B4}" dt="2024-02-03T15:49:39.036" v="868" actId="20577"/>
        <pc:sldMkLst>
          <pc:docMk/>
          <pc:sldMk cId="1482915617" sldId="310"/>
        </pc:sldMkLst>
        <pc:spChg chg="add mod">
          <ac:chgData name="Hsia, Cheehong" userId="6bc27941-0d5a-4c11-8dfb-8bbe9da0911b" providerId="ADAL" clId="{5BE5096F-7F8C-496A-A13C-FF7D0CA7A6B4}" dt="2024-02-03T15:49:39.036" v="868" actId="20577"/>
          <ac:spMkLst>
            <pc:docMk/>
            <pc:sldMk cId="1482915617" sldId="310"/>
            <ac:spMk id="6" creationId="{4468637D-9389-3D43-7766-53E64610CED3}"/>
          </ac:spMkLst>
        </pc:spChg>
      </pc:sldChg>
      <pc:sldChg chg="addSp modSp">
        <pc:chgData name="Hsia, Cheehong" userId="6bc27941-0d5a-4c11-8dfb-8bbe9da0911b" providerId="ADAL" clId="{5BE5096F-7F8C-496A-A13C-FF7D0CA7A6B4}" dt="2024-02-03T15:49:41.631" v="869"/>
        <pc:sldMkLst>
          <pc:docMk/>
          <pc:sldMk cId="1467359079" sldId="311"/>
        </pc:sldMkLst>
        <pc:spChg chg="add mod">
          <ac:chgData name="Hsia, Cheehong" userId="6bc27941-0d5a-4c11-8dfb-8bbe9da0911b" providerId="ADAL" clId="{5BE5096F-7F8C-496A-A13C-FF7D0CA7A6B4}" dt="2024-02-03T15:49:41.631" v="869"/>
          <ac:spMkLst>
            <pc:docMk/>
            <pc:sldMk cId="1467359079" sldId="311"/>
            <ac:spMk id="6" creationId="{C829B1EB-3C9B-D14D-49B7-C01C1DD40CE3}"/>
          </ac:spMkLst>
        </pc:spChg>
      </pc:sldChg>
      <pc:sldChg chg="addSp modSp mod">
        <pc:chgData name="Hsia, Cheehong" userId="6bc27941-0d5a-4c11-8dfb-8bbe9da0911b" providerId="ADAL" clId="{5BE5096F-7F8C-496A-A13C-FF7D0CA7A6B4}" dt="2024-02-03T15:49:48.203" v="872" actId="20577"/>
        <pc:sldMkLst>
          <pc:docMk/>
          <pc:sldMk cId="3790017242" sldId="312"/>
        </pc:sldMkLst>
        <pc:spChg chg="add mod">
          <ac:chgData name="Hsia, Cheehong" userId="6bc27941-0d5a-4c11-8dfb-8bbe9da0911b" providerId="ADAL" clId="{5BE5096F-7F8C-496A-A13C-FF7D0CA7A6B4}" dt="2024-02-03T15:49:48.203" v="872" actId="20577"/>
          <ac:spMkLst>
            <pc:docMk/>
            <pc:sldMk cId="3790017242" sldId="312"/>
            <ac:spMk id="6" creationId="{BA430EAE-37CA-BDC6-7261-6924ACB82ECC}"/>
          </ac:spMkLst>
        </pc:spChg>
      </pc:sldChg>
      <pc:sldChg chg="addSp modSp">
        <pc:chgData name="Hsia, Cheehong" userId="6bc27941-0d5a-4c11-8dfb-8bbe9da0911b" providerId="ADAL" clId="{5BE5096F-7F8C-496A-A13C-FF7D0CA7A6B4}" dt="2024-02-03T15:49:51.097" v="873"/>
        <pc:sldMkLst>
          <pc:docMk/>
          <pc:sldMk cId="2313812796" sldId="313"/>
        </pc:sldMkLst>
        <pc:spChg chg="add mod">
          <ac:chgData name="Hsia, Cheehong" userId="6bc27941-0d5a-4c11-8dfb-8bbe9da0911b" providerId="ADAL" clId="{5BE5096F-7F8C-496A-A13C-FF7D0CA7A6B4}" dt="2024-02-03T15:49:51.097" v="873"/>
          <ac:spMkLst>
            <pc:docMk/>
            <pc:sldMk cId="2313812796" sldId="313"/>
            <ac:spMk id="6" creationId="{6F8856BA-9EA8-97AD-E583-646C0191130C}"/>
          </ac:spMkLst>
        </pc:spChg>
      </pc:sldChg>
      <pc:sldChg chg="addSp modSp mod">
        <pc:chgData name="Hsia, Cheehong" userId="6bc27941-0d5a-4c11-8dfb-8bbe9da0911b" providerId="ADAL" clId="{5BE5096F-7F8C-496A-A13C-FF7D0CA7A6B4}" dt="2024-02-03T15:50:01.487" v="875" actId="20577"/>
        <pc:sldMkLst>
          <pc:docMk/>
          <pc:sldMk cId="2198057494" sldId="314"/>
        </pc:sldMkLst>
        <pc:spChg chg="add mod">
          <ac:chgData name="Hsia, Cheehong" userId="6bc27941-0d5a-4c11-8dfb-8bbe9da0911b" providerId="ADAL" clId="{5BE5096F-7F8C-496A-A13C-FF7D0CA7A6B4}" dt="2024-02-03T15:50:01.487" v="875" actId="20577"/>
          <ac:spMkLst>
            <pc:docMk/>
            <pc:sldMk cId="2198057494" sldId="314"/>
            <ac:spMk id="6" creationId="{D869DEFD-FAD9-D801-FF67-E2AA59254600}"/>
          </ac:spMkLst>
        </pc:spChg>
      </pc:sldChg>
      <pc:sldChg chg="addSp modSp">
        <pc:chgData name="Hsia, Cheehong" userId="6bc27941-0d5a-4c11-8dfb-8bbe9da0911b" providerId="ADAL" clId="{5BE5096F-7F8C-496A-A13C-FF7D0CA7A6B4}" dt="2024-02-03T15:50:04.971" v="876"/>
        <pc:sldMkLst>
          <pc:docMk/>
          <pc:sldMk cId="2393475525" sldId="315"/>
        </pc:sldMkLst>
        <pc:spChg chg="add mod">
          <ac:chgData name="Hsia, Cheehong" userId="6bc27941-0d5a-4c11-8dfb-8bbe9da0911b" providerId="ADAL" clId="{5BE5096F-7F8C-496A-A13C-FF7D0CA7A6B4}" dt="2024-02-03T15:50:04.971" v="876"/>
          <ac:spMkLst>
            <pc:docMk/>
            <pc:sldMk cId="2393475525" sldId="315"/>
            <ac:spMk id="6" creationId="{C6EF0E42-794A-4C32-B57E-C28AD4330158}"/>
          </ac:spMkLst>
        </pc:spChg>
      </pc:sldChg>
      <pc:sldChg chg="addSp modSp mod">
        <pc:chgData name="Hsia, Cheehong" userId="6bc27941-0d5a-4c11-8dfb-8bbe9da0911b" providerId="ADAL" clId="{5BE5096F-7F8C-496A-A13C-FF7D0CA7A6B4}" dt="2024-02-03T15:50:15.430" v="879" actId="20577"/>
        <pc:sldMkLst>
          <pc:docMk/>
          <pc:sldMk cId="1870647430" sldId="316"/>
        </pc:sldMkLst>
        <pc:spChg chg="add mod">
          <ac:chgData name="Hsia, Cheehong" userId="6bc27941-0d5a-4c11-8dfb-8bbe9da0911b" providerId="ADAL" clId="{5BE5096F-7F8C-496A-A13C-FF7D0CA7A6B4}" dt="2024-02-03T15:50:15.430" v="879" actId="20577"/>
          <ac:spMkLst>
            <pc:docMk/>
            <pc:sldMk cId="1870647430" sldId="316"/>
            <ac:spMk id="6" creationId="{0A756B05-B252-E3EA-B220-4ABEC0201AE9}"/>
          </ac:spMkLst>
        </pc:spChg>
      </pc:sldChg>
      <pc:sldChg chg="addSp modSp">
        <pc:chgData name="Hsia, Cheehong" userId="6bc27941-0d5a-4c11-8dfb-8bbe9da0911b" providerId="ADAL" clId="{5BE5096F-7F8C-496A-A13C-FF7D0CA7A6B4}" dt="2024-02-03T15:50:17.421" v="880"/>
        <pc:sldMkLst>
          <pc:docMk/>
          <pc:sldMk cId="1520640515" sldId="317"/>
        </pc:sldMkLst>
        <pc:spChg chg="add mod">
          <ac:chgData name="Hsia, Cheehong" userId="6bc27941-0d5a-4c11-8dfb-8bbe9da0911b" providerId="ADAL" clId="{5BE5096F-7F8C-496A-A13C-FF7D0CA7A6B4}" dt="2024-02-03T15:50:17.421" v="880"/>
          <ac:spMkLst>
            <pc:docMk/>
            <pc:sldMk cId="1520640515" sldId="317"/>
            <ac:spMk id="6" creationId="{22EAF0F9-9274-6C7B-3037-6FBA51710A18}"/>
          </ac:spMkLst>
        </pc:spChg>
      </pc:sldChg>
      <pc:sldChg chg="new del">
        <pc:chgData name="Hsia, Cheehong" userId="6bc27941-0d5a-4c11-8dfb-8bbe9da0911b" providerId="ADAL" clId="{5BE5096F-7F8C-496A-A13C-FF7D0CA7A6B4}" dt="2024-01-31T20:08:57.105" v="1" actId="680"/>
        <pc:sldMkLst>
          <pc:docMk/>
          <pc:sldMk cId="625214860" sldId="318"/>
        </pc:sldMkLst>
      </pc:sldChg>
      <pc:sldChg chg="addSp delSp modSp new del mod">
        <pc:chgData name="Hsia, Cheehong" userId="6bc27941-0d5a-4c11-8dfb-8bbe9da0911b" providerId="ADAL" clId="{5BE5096F-7F8C-496A-A13C-FF7D0CA7A6B4}" dt="2024-01-31T20:12:37.249" v="42" actId="680"/>
        <pc:sldMkLst>
          <pc:docMk/>
          <pc:sldMk cId="1660270983" sldId="318"/>
        </pc:sldMkLst>
        <pc:spChg chg="mod">
          <ac:chgData name="Hsia, Cheehong" userId="6bc27941-0d5a-4c11-8dfb-8bbe9da0911b" providerId="ADAL" clId="{5BE5096F-7F8C-496A-A13C-FF7D0CA7A6B4}" dt="2024-01-31T20:12:36.948" v="41" actId="20577"/>
          <ac:spMkLst>
            <pc:docMk/>
            <pc:sldMk cId="1660270983" sldId="318"/>
            <ac:spMk id="2" creationId="{E2875D93-2F4A-F98E-94C2-55C6BCA626B9}"/>
          </ac:spMkLst>
        </pc:spChg>
        <pc:spChg chg="add del">
          <ac:chgData name="Hsia, Cheehong" userId="6bc27941-0d5a-4c11-8dfb-8bbe9da0911b" providerId="ADAL" clId="{5BE5096F-7F8C-496A-A13C-FF7D0CA7A6B4}" dt="2024-01-31T20:12:36.350" v="40" actId="931"/>
          <ac:spMkLst>
            <pc:docMk/>
            <pc:sldMk cId="1660270983" sldId="318"/>
            <ac:spMk id="3" creationId="{12656C30-391B-FB32-96DF-E9DEFA9C0615}"/>
          </ac:spMkLst>
        </pc:spChg>
        <pc:spChg chg="add del mod">
          <ac:chgData name="Hsia, Cheehong" userId="6bc27941-0d5a-4c11-8dfb-8bbe9da0911b" providerId="ADAL" clId="{5BE5096F-7F8C-496A-A13C-FF7D0CA7A6B4}" dt="2024-01-31T20:12:16.374" v="37" actId="478"/>
          <ac:spMkLst>
            <pc:docMk/>
            <pc:sldMk cId="1660270983" sldId="318"/>
            <ac:spMk id="7" creationId="{4D62440B-5E9B-C41F-90A3-754C74FA6703}"/>
          </ac:spMkLst>
        </pc:spChg>
        <pc:picChg chg="add del mod">
          <ac:chgData name="Hsia, Cheehong" userId="6bc27941-0d5a-4c11-8dfb-8bbe9da0911b" providerId="ADAL" clId="{5BE5096F-7F8C-496A-A13C-FF7D0CA7A6B4}" dt="2024-01-31T20:12:19.029" v="38" actId="931"/>
          <ac:picMkLst>
            <pc:docMk/>
            <pc:sldMk cId="1660270983" sldId="318"/>
            <ac:picMk id="5" creationId="{5F25C7B6-EFF6-8FD2-9B43-407F1AB98FE4}"/>
          </ac:picMkLst>
        </pc:picChg>
        <pc:picChg chg="add del mod">
          <ac:chgData name="Hsia, Cheehong" userId="6bc27941-0d5a-4c11-8dfb-8bbe9da0911b" providerId="ADAL" clId="{5BE5096F-7F8C-496A-A13C-FF7D0CA7A6B4}" dt="2024-01-31T20:12:15.315" v="35" actId="931"/>
          <ac:picMkLst>
            <pc:docMk/>
            <pc:sldMk cId="1660270983" sldId="318"/>
            <ac:picMk id="9" creationId="{40FB4EA6-994E-1BC3-262C-A729BF439B5B}"/>
          </ac:picMkLst>
        </pc:picChg>
        <pc:picChg chg="add del mod">
          <ac:chgData name="Hsia, Cheehong" userId="6bc27941-0d5a-4c11-8dfb-8bbe9da0911b" providerId="ADAL" clId="{5BE5096F-7F8C-496A-A13C-FF7D0CA7A6B4}" dt="2024-01-31T20:12:36.350" v="40" actId="931"/>
          <ac:picMkLst>
            <pc:docMk/>
            <pc:sldMk cId="1660270983" sldId="318"/>
            <ac:picMk id="11" creationId="{54D8ADE5-0A10-CB4B-ECBC-C138C0797B0C}"/>
          </ac:picMkLst>
        </pc:picChg>
      </pc:sldChg>
      <pc:sldChg chg="addSp delSp modSp add mod">
        <pc:chgData name="Hsia, Cheehong" userId="6bc27941-0d5a-4c11-8dfb-8bbe9da0911b" providerId="ADAL" clId="{5BE5096F-7F8C-496A-A13C-FF7D0CA7A6B4}" dt="2024-01-31T22:00:11.977" v="797" actId="478"/>
        <pc:sldMkLst>
          <pc:docMk/>
          <pc:sldMk cId="3633441988" sldId="318"/>
        </pc:sldMkLst>
        <pc:spChg chg="mod">
          <ac:chgData name="Hsia, Cheehong" userId="6bc27941-0d5a-4c11-8dfb-8bbe9da0911b" providerId="ADAL" clId="{5BE5096F-7F8C-496A-A13C-FF7D0CA7A6B4}" dt="2024-01-31T20:37:29.265" v="502" actId="1076"/>
          <ac:spMkLst>
            <pc:docMk/>
            <pc:sldMk cId="3633441988" sldId="318"/>
            <ac:spMk id="2" creationId="{041A778D-5411-0426-D583-32035AA2A1EB}"/>
          </ac:spMkLst>
        </pc:spChg>
        <pc:spChg chg="add del mod">
          <ac:chgData name="Hsia, Cheehong" userId="6bc27941-0d5a-4c11-8dfb-8bbe9da0911b" providerId="ADAL" clId="{5BE5096F-7F8C-496A-A13C-FF7D0CA7A6B4}" dt="2024-01-31T20:44:24.934" v="508" actId="478"/>
          <ac:spMkLst>
            <pc:docMk/>
            <pc:sldMk cId="3633441988" sldId="318"/>
            <ac:spMk id="7" creationId="{B390CF02-CFCC-DC33-FE0F-F2407D4238CB}"/>
          </ac:spMkLst>
        </pc:spChg>
        <pc:spChg chg="del mod">
          <ac:chgData name="Hsia, Cheehong" userId="6bc27941-0d5a-4c11-8dfb-8bbe9da0911b" providerId="ADAL" clId="{5BE5096F-7F8C-496A-A13C-FF7D0CA7A6B4}" dt="2024-01-31T20:44:24.934" v="508" actId="478"/>
          <ac:spMkLst>
            <pc:docMk/>
            <pc:sldMk cId="3633441988" sldId="318"/>
            <ac:spMk id="10" creationId="{BDBACD99-A847-1663-367C-E1CA4326DAC2}"/>
          </ac:spMkLst>
        </pc:spChg>
        <pc:spChg chg="del mod topLvl">
          <ac:chgData name="Hsia, Cheehong" userId="6bc27941-0d5a-4c11-8dfb-8bbe9da0911b" providerId="ADAL" clId="{5BE5096F-7F8C-496A-A13C-FF7D0CA7A6B4}" dt="2024-01-31T20:44:24.934" v="508" actId="478"/>
          <ac:spMkLst>
            <pc:docMk/>
            <pc:sldMk cId="3633441988" sldId="318"/>
            <ac:spMk id="13" creationId="{0D13E643-C499-C098-35AA-4E6D0BDA5FD7}"/>
          </ac:spMkLst>
        </pc:spChg>
        <pc:spChg chg="del mod topLvl">
          <ac:chgData name="Hsia, Cheehong" userId="6bc27941-0d5a-4c11-8dfb-8bbe9da0911b" providerId="ADAL" clId="{5BE5096F-7F8C-496A-A13C-FF7D0CA7A6B4}" dt="2024-01-31T20:44:24.934" v="508" actId="478"/>
          <ac:spMkLst>
            <pc:docMk/>
            <pc:sldMk cId="3633441988" sldId="318"/>
            <ac:spMk id="14" creationId="{455E4613-8B8B-6B4F-73A1-9C61AB6EF300}"/>
          </ac:spMkLst>
        </pc:spChg>
        <pc:spChg chg="add del mod">
          <ac:chgData name="Hsia, Cheehong" userId="6bc27941-0d5a-4c11-8dfb-8bbe9da0911b" providerId="ADAL" clId="{5BE5096F-7F8C-496A-A13C-FF7D0CA7A6B4}" dt="2024-01-31T21:42:21.266" v="521" actId="478"/>
          <ac:spMkLst>
            <pc:docMk/>
            <pc:sldMk cId="3633441988" sldId="318"/>
            <ac:spMk id="20" creationId="{6BB1B46D-6EAC-D4C4-D0B0-5C1FC359ED77}"/>
          </ac:spMkLst>
        </pc:spChg>
        <pc:spChg chg="add del mod">
          <ac:chgData name="Hsia, Cheehong" userId="6bc27941-0d5a-4c11-8dfb-8bbe9da0911b" providerId="ADAL" clId="{5BE5096F-7F8C-496A-A13C-FF7D0CA7A6B4}" dt="2024-01-31T21:47:07.865" v="644" actId="478"/>
          <ac:spMkLst>
            <pc:docMk/>
            <pc:sldMk cId="3633441988" sldId="318"/>
            <ac:spMk id="21" creationId="{726A5C73-6BC2-7063-49E2-24EF6C3E2AD9}"/>
          </ac:spMkLst>
        </pc:spChg>
        <pc:spChg chg="add mod">
          <ac:chgData name="Hsia, Cheehong" userId="6bc27941-0d5a-4c11-8dfb-8bbe9da0911b" providerId="ADAL" clId="{5BE5096F-7F8C-496A-A13C-FF7D0CA7A6B4}" dt="2024-01-31T21:59:07.527" v="793" actId="164"/>
          <ac:spMkLst>
            <pc:docMk/>
            <pc:sldMk cId="3633441988" sldId="318"/>
            <ac:spMk id="22" creationId="{93869148-EBCC-B130-3436-108F74D32FDF}"/>
          </ac:spMkLst>
        </pc:spChg>
        <pc:spChg chg="add mod">
          <ac:chgData name="Hsia, Cheehong" userId="6bc27941-0d5a-4c11-8dfb-8bbe9da0911b" providerId="ADAL" clId="{5BE5096F-7F8C-496A-A13C-FF7D0CA7A6B4}" dt="2024-01-31T21:59:19.068" v="795" actId="14100"/>
          <ac:spMkLst>
            <pc:docMk/>
            <pc:sldMk cId="3633441988" sldId="318"/>
            <ac:spMk id="23" creationId="{7F86E713-E48C-81D7-30C1-464A10B8E1C0}"/>
          </ac:spMkLst>
        </pc:spChg>
        <pc:grpChg chg="add del mod">
          <ac:chgData name="Hsia, Cheehong" userId="6bc27941-0d5a-4c11-8dfb-8bbe9da0911b" providerId="ADAL" clId="{5BE5096F-7F8C-496A-A13C-FF7D0CA7A6B4}" dt="2024-01-31T20:31:52.831" v="338" actId="165"/>
          <ac:grpSpMkLst>
            <pc:docMk/>
            <pc:sldMk cId="3633441988" sldId="318"/>
            <ac:grpSpMk id="8" creationId="{0F6B4C23-891E-B967-6E94-281164E78DB2}"/>
          </ac:grpSpMkLst>
        </pc:grpChg>
        <pc:grpChg chg="add mod">
          <ac:chgData name="Hsia, Cheehong" userId="6bc27941-0d5a-4c11-8dfb-8bbe9da0911b" providerId="ADAL" clId="{5BE5096F-7F8C-496A-A13C-FF7D0CA7A6B4}" dt="2024-01-31T20:31:46.392" v="336" actId="164"/>
          <ac:grpSpMkLst>
            <pc:docMk/>
            <pc:sldMk cId="3633441988" sldId="318"/>
            <ac:grpSpMk id="9" creationId="{6FA1EA10-B1F6-DFED-671D-82BA40B90AEB}"/>
          </ac:grpSpMkLst>
        </pc:grpChg>
        <pc:grpChg chg="del mod">
          <ac:chgData name="Hsia, Cheehong" userId="6bc27941-0d5a-4c11-8dfb-8bbe9da0911b" providerId="ADAL" clId="{5BE5096F-7F8C-496A-A13C-FF7D0CA7A6B4}" dt="2024-01-31T20:24:33.834" v="181" actId="165"/>
          <ac:grpSpMkLst>
            <pc:docMk/>
            <pc:sldMk cId="3633441988" sldId="318"/>
            <ac:grpSpMk id="15" creationId="{746A1D07-DEE8-5AD0-60E4-ED9526EF6C85}"/>
          </ac:grpSpMkLst>
        </pc:grpChg>
        <pc:grpChg chg="add mod">
          <ac:chgData name="Hsia, Cheehong" userId="6bc27941-0d5a-4c11-8dfb-8bbe9da0911b" providerId="ADAL" clId="{5BE5096F-7F8C-496A-A13C-FF7D0CA7A6B4}" dt="2024-01-31T20:31:46.122" v="335" actId="164"/>
          <ac:grpSpMkLst>
            <pc:docMk/>
            <pc:sldMk cId="3633441988" sldId="318"/>
            <ac:grpSpMk id="16" creationId="{7C3CD25D-4F7C-9ED5-D25A-23C91DE20800}"/>
          </ac:grpSpMkLst>
        </pc:grpChg>
        <pc:grpChg chg="add del mod">
          <ac:chgData name="Hsia, Cheehong" userId="6bc27941-0d5a-4c11-8dfb-8bbe9da0911b" providerId="ADAL" clId="{5BE5096F-7F8C-496A-A13C-FF7D0CA7A6B4}" dt="2024-01-31T22:00:11.977" v="797" actId="478"/>
          <ac:grpSpMkLst>
            <pc:docMk/>
            <pc:sldMk cId="3633441988" sldId="318"/>
            <ac:grpSpMk id="24" creationId="{F01247D2-37EC-DDCE-85E2-095791083932}"/>
          </ac:grpSpMkLst>
        </pc:grpChg>
        <pc:picChg chg="add del mod topLvl">
          <ac:chgData name="Hsia, Cheehong" userId="6bc27941-0d5a-4c11-8dfb-8bbe9da0911b" providerId="ADAL" clId="{5BE5096F-7F8C-496A-A13C-FF7D0CA7A6B4}" dt="2024-01-31T20:44:24.934" v="508" actId="478"/>
          <ac:picMkLst>
            <pc:docMk/>
            <pc:sldMk cId="3633441988" sldId="318"/>
            <ac:picMk id="4" creationId="{ECDA4C48-7F27-CEF2-3255-1C5AB7D654CC}"/>
          </ac:picMkLst>
        </pc:picChg>
        <pc:picChg chg="add del mod">
          <ac:chgData name="Hsia, Cheehong" userId="6bc27941-0d5a-4c11-8dfb-8bbe9da0911b" providerId="ADAL" clId="{5BE5096F-7F8C-496A-A13C-FF7D0CA7A6B4}" dt="2024-01-31T20:44:24.934" v="508" actId="478"/>
          <ac:picMkLst>
            <pc:docMk/>
            <pc:sldMk cId="3633441988" sldId="318"/>
            <ac:picMk id="6" creationId="{7C71430C-513B-AC25-78B2-8FEE7838FBAB}"/>
          </ac:picMkLst>
        </pc:picChg>
        <pc:picChg chg="del mod">
          <ac:chgData name="Hsia, Cheehong" userId="6bc27941-0d5a-4c11-8dfb-8bbe9da0911b" providerId="ADAL" clId="{5BE5096F-7F8C-496A-A13C-FF7D0CA7A6B4}" dt="2024-01-31T20:27:27.548" v="246" actId="478"/>
          <ac:picMkLst>
            <pc:docMk/>
            <pc:sldMk cId="3633441988" sldId="318"/>
            <ac:picMk id="11" creationId="{CD2D78C6-56C8-A1AE-0E96-08D2B2B5EC5A}"/>
          </ac:picMkLst>
        </pc:picChg>
        <pc:picChg chg="del mod">
          <ac:chgData name="Hsia, Cheehong" userId="6bc27941-0d5a-4c11-8dfb-8bbe9da0911b" providerId="ADAL" clId="{5BE5096F-7F8C-496A-A13C-FF7D0CA7A6B4}" dt="2024-01-31T20:44:24.934" v="508" actId="478"/>
          <ac:picMkLst>
            <pc:docMk/>
            <pc:sldMk cId="3633441988" sldId="318"/>
            <ac:picMk id="12" creationId="{ABBDAE23-39F9-0414-3CAC-A592E87F0920}"/>
          </ac:picMkLst>
        </pc:picChg>
        <pc:picChg chg="add del mod">
          <ac:chgData name="Hsia, Cheehong" userId="6bc27941-0d5a-4c11-8dfb-8bbe9da0911b" providerId="ADAL" clId="{5BE5096F-7F8C-496A-A13C-FF7D0CA7A6B4}" dt="2024-01-31T21:48:06.280" v="646" actId="478"/>
          <ac:picMkLst>
            <pc:docMk/>
            <pc:sldMk cId="3633441988" sldId="318"/>
            <ac:picMk id="2050" creationId="{6318ABB5-E8D9-C8CC-F8DE-C4FA662AC0A4}"/>
          </ac:picMkLst>
        </pc:picChg>
        <pc:picChg chg="add del mod">
          <ac:chgData name="Hsia, Cheehong" userId="6bc27941-0d5a-4c11-8dfb-8bbe9da0911b" providerId="ADAL" clId="{5BE5096F-7F8C-496A-A13C-FF7D0CA7A6B4}" dt="2024-01-31T21:56:36.362" v="648" actId="478"/>
          <ac:picMkLst>
            <pc:docMk/>
            <pc:sldMk cId="3633441988" sldId="318"/>
            <ac:picMk id="2052" creationId="{BB25F7BF-1F04-EBB9-E98C-1B58D3CA6F1E}"/>
          </ac:picMkLst>
        </pc:picChg>
        <pc:cxnChg chg="add del mod">
          <ac:chgData name="Hsia, Cheehong" userId="6bc27941-0d5a-4c11-8dfb-8bbe9da0911b" providerId="ADAL" clId="{5BE5096F-7F8C-496A-A13C-FF7D0CA7A6B4}" dt="2024-01-31T20:33:22.169" v="450" actId="478"/>
          <ac:cxnSpMkLst>
            <pc:docMk/>
            <pc:sldMk cId="3633441988" sldId="318"/>
            <ac:cxnSpMk id="18" creationId="{4894B43E-EAED-718B-6137-595667098DF1}"/>
          </ac:cxnSpMkLst>
        </pc:cxnChg>
      </pc:sldChg>
      <pc:sldChg chg="addSp delSp modSp new mod">
        <pc:chgData name="Hsia, Cheehong" userId="6bc27941-0d5a-4c11-8dfb-8bbe9da0911b" providerId="ADAL" clId="{5BE5096F-7F8C-496A-A13C-FF7D0CA7A6B4}" dt="2024-02-03T16:00:14.845" v="1020" actId="1076"/>
        <pc:sldMkLst>
          <pc:docMk/>
          <pc:sldMk cId="1713123423" sldId="319"/>
        </pc:sldMkLst>
        <pc:spChg chg="del">
          <ac:chgData name="Hsia, Cheehong" userId="6bc27941-0d5a-4c11-8dfb-8bbe9da0911b" providerId="ADAL" clId="{5BE5096F-7F8C-496A-A13C-FF7D0CA7A6B4}" dt="2024-02-03T15:51:46.370" v="882" actId="478"/>
          <ac:spMkLst>
            <pc:docMk/>
            <pc:sldMk cId="1713123423" sldId="319"/>
            <ac:spMk id="2" creationId="{63864EF5-2FA9-F370-FF83-41DF7D98D073}"/>
          </ac:spMkLst>
        </pc:spChg>
        <pc:graphicFrameChg chg="add del mod modGraphic">
          <ac:chgData name="Hsia, Cheehong" userId="6bc27941-0d5a-4c11-8dfb-8bbe9da0911b" providerId="ADAL" clId="{5BE5096F-7F8C-496A-A13C-FF7D0CA7A6B4}" dt="2024-02-03T15:53:22.720" v="900" actId="3680"/>
          <ac:graphicFrameMkLst>
            <pc:docMk/>
            <pc:sldMk cId="1713123423" sldId="319"/>
            <ac:graphicFrameMk id="3" creationId="{18D7EAEF-7A7F-A280-5AEB-4A24B3BF5202}"/>
          </ac:graphicFrameMkLst>
        </pc:graphicFrameChg>
        <pc:graphicFrameChg chg="add mod modGraphic">
          <ac:chgData name="Hsia, Cheehong" userId="6bc27941-0d5a-4c11-8dfb-8bbe9da0911b" providerId="ADAL" clId="{5BE5096F-7F8C-496A-A13C-FF7D0CA7A6B4}" dt="2024-02-03T16:00:14.845" v="1020" actId="1076"/>
          <ac:graphicFrameMkLst>
            <pc:docMk/>
            <pc:sldMk cId="1713123423" sldId="319"/>
            <ac:graphicFrameMk id="4" creationId="{8E48BC6A-1FCA-448D-A189-2DA711374C2C}"/>
          </ac:graphicFrameMkLst>
        </pc:graphicFrameChg>
      </pc:sldChg>
      <pc:sldChg chg="new">
        <pc:chgData name="Hsia, Cheehong" userId="6bc27941-0d5a-4c11-8dfb-8bbe9da0911b" providerId="ADAL" clId="{5BE5096F-7F8C-496A-A13C-FF7D0CA7A6B4}" dt="2024-02-03T16:00:29.879" v="1021" actId="680"/>
        <pc:sldMkLst>
          <pc:docMk/>
          <pc:sldMk cId="2178182827" sldId="320"/>
        </pc:sldMkLst>
      </pc:sldChg>
      <pc:sldMasterChg chg="modSldLayout">
        <pc:chgData name="Hsia, Cheehong" userId="6bc27941-0d5a-4c11-8dfb-8bbe9da0911b" providerId="ADAL" clId="{5BE5096F-7F8C-496A-A13C-FF7D0CA7A6B4}" dt="2024-01-31T20:12:39.319" v="46" actId="11529"/>
        <pc:sldMasterMkLst>
          <pc:docMk/>
          <pc:sldMasterMk cId="289967154" sldId="2147483733"/>
        </pc:sldMasterMkLst>
        <pc:sldLayoutChg chg="addSp delSp modSp">
          <pc:chgData name="Hsia, Cheehong" userId="6bc27941-0d5a-4c11-8dfb-8bbe9da0911b" providerId="ADAL" clId="{5BE5096F-7F8C-496A-A13C-FF7D0CA7A6B4}" dt="2024-01-31T20:12:39.319" v="46" actId="11529"/>
          <pc:sldLayoutMkLst>
            <pc:docMk/>
            <pc:sldMasterMk cId="289967154" sldId="2147483733"/>
            <pc:sldLayoutMk cId="448065178" sldId="2147483737"/>
          </pc:sldLayoutMkLst>
          <pc:spChg chg="add del">
            <ac:chgData name="Hsia, Cheehong" userId="6bc27941-0d5a-4c11-8dfb-8bbe9da0911b" providerId="ADAL" clId="{5BE5096F-7F8C-496A-A13C-FF7D0CA7A6B4}" dt="2024-01-31T20:12:39.319" v="46" actId="11529"/>
            <ac:spMkLst>
              <pc:docMk/>
              <pc:sldMasterMk cId="289967154" sldId="2147483733"/>
              <pc:sldLayoutMk cId="448065178" sldId="2147483737"/>
              <ac:spMk id="2" creationId="{04F20428-1F10-9BBE-2A93-3FC94E360A45}"/>
            </ac:spMkLst>
          </pc:spChg>
          <pc:spChg chg="add del mod">
            <ac:chgData name="Hsia, Cheehong" userId="6bc27941-0d5a-4c11-8dfb-8bbe9da0911b" providerId="ADAL" clId="{5BE5096F-7F8C-496A-A13C-FF7D0CA7A6B4}" dt="2024-01-31T20:12:39.319" v="46" actId="11529"/>
            <ac:spMkLst>
              <pc:docMk/>
              <pc:sldMasterMk cId="289967154" sldId="2147483733"/>
              <pc:sldLayoutMk cId="448065178" sldId="2147483737"/>
              <ac:spMk id="3" creationId="{2036B362-5735-DF3F-2130-67455BFA0499}"/>
            </ac:spMkLst>
          </pc:spChg>
        </pc:sldLayoutChg>
        <pc:sldLayoutChg chg="addSp delSp modSp">
          <pc:chgData name="Hsia, Cheehong" userId="6bc27941-0d5a-4c11-8dfb-8bbe9da0911b" providerId="ADAL" clId="{5BE5096F-7F8C-496A-A13C-FF7D0CA7A6B4}" dt="2024-01-31T20:12:39.002" v="45"/>
          <pc:sldLayoutMkLst>
            <pc:docMk/>
            <pc:sldMasterMk cId="289967154" sldId="2147483733"/>
            <pc:sldLayoutMk cId="2567172938" sldId="2147483738"/>
          </pc:sldLayoutMkLst>
          <pc:spChg chg="add del mod">
            <ac:chgData name="Hsia, Cheehong" userId="6bc27941-0d5a-4c11-8dfb-8bbe9da0911b" providerId="ADAL" clId="{5BE5096F-7F8C-496A-A13C-FF7D0CA7A6B4}" dt="2024-01-31T20:12:39.002" v="45"/>
            <ac:spMkLst>
              <pc:docMk/>
              <pc:sldMasterMk cId="289967154" sldId="2147483733"/>
              <pc:sldLayoutMk cId="2567172938" sldId="2147483738"/>
              <ac:spMk id="2" creationId="{9257F7E6-AE99-D346-BECE-31AD2ECE72E7}"/>
            </ac:spMkLst>
          </pc:spChg>
        </pc:sldLayoutChg>
        <pc:sldLayoutChg chg="addSp delSp modSp">
          <pc:chgData name="Hsia, Cheehong" userId="6bc27941-0d5a-4c11-8dfb-8bbe9da0911b" providerId="ADAL" clId="{5BE5096F-7F8C-496A-A13C-FF7D0CA7A6B4}" dt="2024-01-31T20:12:38.561" v="44"/>
          <pc:sldLayoutMkLst>
            <pc:docMk/>
            <pc:sldMasterMk cId="289967154" sldId="2147483733"/>
            <pc:sldLayoutMk cId="2782732810" sldId="2147483739"/>
          </pc:sldLayoutMkLst>
          <pc:spChg chg="add del mod">
            <ac:chgData name="Hsia, Cheehong" userId="6bc27941-0d5a-4c11-8dfb-8bbe9da0911b" providerId="ADAL" clId="{5BE5096F-7F8C-496A-A13C-FF7D0CA7A6B4}" dt="2024-01-31T20:12:38.561" v="44"/>
            <ac:spMkLst>
              <pc:docMk/>
              <pc:sldMasterMk cId="289967154" sldId="2147483733"/>
              <pc:sldLayoutMk cId="2782732810" sldId="2147483739"/>
              <ac:spMk id="2" creationId="{E4DBC6A0-3026-C27E-E129-7769AF94C58F}"/>
            </ac:spMkLst>
          </pc:spChg>
        </pc:sldLayoutChg>
        <pc:sldLayoutChg chg="addSp delSp modSp">
          <pc:chgData name="Hsia, Cheehong" userId="6bc27941-0d5a-4c11-8dfb-8bbe9da0911b" providerId="ADAL" clId="{5BE5096F-7F8C-496A-A13C-FF7D0CA7A6B4}" dt="2024-01-31T20:12:38.527" v="43"/>
          <pc:sldLayoutMkLst>
            <pc:docMk/>
            <pc:sldMasterMk cId="289967154" sldId="2147483733"/>
            <pc:sldLayoutMk cId="1376939664" sldId="2147483740"/>
          </pc:sldLayoutMkLst>
          <pc:spChg chg="add del mod">
            <ac:chgData name="Hsia, Cheehong" userId="6bc27941-0d5a-4c11-8dfb-8bbe9da0911b" providerId="ADAL" clId="{5BE5096F-7F8C-496A-A13C-FF7D0CA7A6B4}" dt="2024-01-31T20:12:38.527" v="43"/>
            <ac:spMkLst>
              <pc:docMk/>
              <pc:sldMasterMk cId="289967154" sldId="2147483733"/>
              <pc:sldLayoutMk cId="1376939664" sldId="2147483740"/>
              <ac:spMk id="2" creationId="{08954A8A-7BAA-B040-4480-D0525828127D}"/>
            </ac:spMkLst>
          </pc:spChg>
        </pc:sldLayoutChg>
      </pc:sldMasterChg>
    </pc:docChg>
  </pc:docChgLst>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03/02/2024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1B159-7745-13AE-3AC3-6B0D280A58A9}"/>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589B-07A5-B3E5-F784-00BC8613CE80}"/>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A778D-5411-0426-D583-32035AA2A1EB}"/>
              </a:ext>
            </a:extLst>
          </p:cNvPr>
          <p:cNvSpPr>
            <a:spLocks noGrp="1"/>
          </p:cNvSpPr>
          <p:nvPr>
            <p:ph type="body" sz="quarter" idx="12"/>
          </p:nvPr>
        </p:nvSpPr>
        <p:spPr>
          <a:xfrm>
            <a:off x="810418" y="1776410"/>
            <a:ext cx="6154737" cy="1990725"/>
          </a:xfrm>
        </p:spPr>
        <p:txBody>
          <a:bodyPr/>
          <a:lstStyle/>
          <a:p>
            <a:r>
              <a:rPr lang="en-US" dirty="0"/>
              <a:t>Scrum </a:t>
            </a:r>
          </a:p>
          <a:p>
            <a:r>
              <a:rPr lang="en-US" dirty="0"/>
              <a:t>master</a:t>
            </a:r>
            <a:endParaRPr lang="en-NL" dirty="0"/>
          </a:p>
        </p:txBody>
      </p:sp>
    </p:spTree>
    <p:extLst>
      <p:ext uri="{BB962C8B-B14F-4D97-AF65-F5344CB8AC3E}">
        <p14:creationId xmlns:p14="http://schemas.microsoft.com/office/powerpoint/2010/main" val="36334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A2C08-3B4E-4E18-1835-51D501A0507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392371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4000" dirty="0"/>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4000" dirty="0"/>
              <a:t>Track progress &amp; visualizes work</a:t>
            </a:r>
          </a:p>
          <a:p>
            <a:endParaRPr lang="en-NL" dirty="0"/>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89FDF-7B80-50D5-3AD1-CB96FAC44E6D}"/>
              </a:ext>
            </a:extLst>
          </p:cNvPr>
          <p:cNvSpPr>
            <a:spLocks noGrp="1"/>
          </p:cNvSpPr>
          <p:nvPr>
            <p:ph type="body" sz="quarter" idx="12"/>
          </p:nvPr>
        </p:nvSpPr>
        <p:spPr/>
        <p:txBody>
          <a:bodyPr/>
          <a:lstStyle/>
          <a:p>
            <a:r>
              <a:rPr lang="en-US" sz="4000" dirty="0"/>
              <a:t>Plan &amp; facilitates all scrum events</a:t>
            </a:r>
          </a:p>
        </p:txBody>
      </p:sp>
      <p:sp>
        <p:nvSpPr>
          <p:cNvPr id="3" name="Content Placeholder 2">
            <a:extLst>
              <a:ext uri="{FF2B5EF4-FFF2-40B4-BE49-F238E27FC236}">
                <a16:creationId xmlns:a16="http://schemas.microsoft.com/office/drawing/2014/main" id="{6D5D3A66-6B08-9C79-C4F4-E89BA6813204}"/>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BAAAF6E7-F37F-1543-6120-55C0EE119F6E}"/>
              </a:ext>
            </a:extLst>
          </p:cNvPr>
          <p:cNvSpPr>
            <a:spLocks noGrp="1"/>
          </p:cNvSpPr>
          <p:nvPr>
            <p:ph type="body" sz="quarter" idx="14"/>
          </p:nvPr>
        </p:nvSpPr>
        <p:spPr/>
        <p:txBody>
          <a:bodyPr/>
          <a:lstStyle/>
          <a:p>
            <a:r>
              <a:rPr lang="en-US" sz="4000" dirty="0"/>
              <a:t>Track progress &amp; visualizes work</a:t>
            </a:r>
          </a:p>
        </p:txBody>
      </p:sp>
      <p:sp>
        <p:nvSpPr>
          <p:cNvPr id="5" name="Content Placeholder 4">
            <a:extLst>
              <a:ext uri="{FF2B5EF4-FFF2-40B4-BE49-F238E27FC236}">
                <a16:creationId xmlns:a16="http://schemas.microsoft.com/office/drawing/2014/main" id="{BF99AF0D-A600-46B8-4778-8413DABABEFB}"/>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46EB0A5B-8321-F4D4-A1D8-FF92E744308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10628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268514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CCA63276-EDC3-D604-4F00-B405F28D19A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43322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14922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BDFF8CC1-719D-8EFA-797B-7194698D8FA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197058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6161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0AC00613-D4A6-7303-7DBE-D611CDB22F95}"/>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59605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the organization to understand &amp; apply agile principles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256419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the organization to understand &amp; apply agile principles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0EF5841-980D-CFB1-9AE2-83ECCF432CE6}"/>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328267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3AF6-CEEF-98CB-D79F-FF6556218B94}"/>
              </a:ext>
            </a:extLst>
          </p:cNvPr>
          <p:cNvSpPr>
            <a:spLocks noGrp="1"/>
          </p:cNvSpPr>
          <p:nvPr>
            <p:ph type="body" sz="quarter" idx="12"/>
          </p:nvPr>
        </p:nvSpPr>
        <p:spPr/>
        <p:txBody>
          <a:bodyPr/>
          <a:lstStyle/>
          <a:p>
            <a:r>
              <a:rPr lang="en-US" dirty="0"/>
              <a:t>Product </a:t>
            </a:r>
          </a:p>
          <a:p>
            <a:r>
              <a:rPr lang="en-US" dirty="0"/>
              <a:t>owner</a:t>
            </a:r>
            <a:endParaRPr lang="en-NL" dirty="0"/>
          </a:p>
        </p:txBody>
      </p:sp>
    </p:spTree>
    <p:extLst>
      <p:ext uri="{BB962C8B-B14F-4D97-AF65-F5344CB8AC3E}">
        <p14:creationId xmlns:p14="http://schemas.microsoft.com/office/powerpoint/2010/main" val="5494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requirements &amp; product backlog items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requirements &amp; product backlog items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B178722-AB77-ADD4-F984-1FEF568FB3FF}"/>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138620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Sprint goals &amp; product increments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Sprint goals &amp; product increments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C86B6B4E-62E9-7F97-892C-CC962139E3F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471392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value &amp; continuously validate assumptions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value &amp; continuously validate assumptions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D04BA9A7-079E-1C5C-4768-57AF3A15C8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173413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creation &amp; stakeholder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creation &amp; stakeholder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82E8965E-D376-8AAF-2C21-7244AA581A2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129221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optimizing &amp; customer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500" dirty="0"/>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optimizing &amp; customer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500" dirty="0"/>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F9BCBE14-7BE1-AE3D-BCD7-F6EF173F845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295115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D48EB-34CA-6063-A815-3BD86233718E}"/>
              </a:ext>
            </a:extLst>
          </p:cNvPr>
          <p:cNvSpPr>
            <a:spLocks noGrp="1"/>
          </p:cNvSpPr>
          <p:nvPr>
            <p:ph type="body" sz="quarter" idx="12"/>
          </p:nvPr>
        </p:nvSpPr>
        <p:spPr/>
        <p:txBody>
          <a:bodyPr/>
          <a:lstStyle/>
          <a:p>
            <a:r>
              <a:rPr lang="en-US" dirty="0"/>
              <a:t>Developer</a:t>
            </a:r>
            <a:endParaRPr lang="en-NL" dirty="0"/>
          </a:p>
        </p:txBody>
      </p:sp>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Relying on the Scrum master to facilitate them</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500" dirty="0"/>
              <a:t>Avoiding conflict/  Pursuing individual targets/ generating outputs</a:t>
            </a:r>
          </a:p>
          <a:p>
            <a:endParaRPr lang="en-NL" sz="3500" dirty="0"/>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Relying on the Scrum master to facilitate them</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500" dirty="0"/>
              <a:t>Avoiding conflict/  Pursuing individual targets/ generating outputs</a:t>
            </a:r>
          </a:p>
          <a:p>
            <a:endParaRPr lang="en-NL" sz="3500" dirty="0"/>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E1192895-10ED-219A-5A7D-A9EC7BF9AB95}"/>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826171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Ensuring the outcome of all events &amp; learning the scrum values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dirty="0"/>
              <a:t>Discovering differences/ conflicts/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Ensuring the outcome of all events &amp; learning the scrum values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dirty="0"/>
              <a:t>Discovering differences/ conflicts/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4AD64D31-6963-B999-2E9B-EEC0241A77B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2174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Focused on reaching sprint goals &amp; improving quality </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Focused on reaching sprint goals &amp; improving quality </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6B6D2E77-90B1-EB40-8A23-ABBC4704C6A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2693914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Responsible &amp; committed to continuously deliver valuable outcome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Responsible &amp; committed to continuously deliver valuable outcome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6E8D1CB-527B-6AED-F2BA-071B9C9B78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4239895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Accountable or creating high quality products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Accountable or creating high quality products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A6CFE622-B8F9-400E-7940-DC1B1916F74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17821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2"/>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0668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full control &amp; has a directive communication style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individual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full control &amp; has a directive communication style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individual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EE640219-8CF2-52AD-77AE-27EBB52B6CA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415980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to be in control &amp; delegates less critical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team(s)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to be in control &amp; delegates less critical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team(s)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C829B1EB-3C9B-D14D-49B7-C01C1DD40CE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467359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MORE IMPORTANT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MORE IMPORTANT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6F8856BA-9EA8-97AD-E583-646C0191130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2313812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ALL BUT CRITICAL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dirty="0"/>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ALL BUT CRITICAL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dirty="0"/>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C6EF0E42-794A-4C32-B57E-C28AD433015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239347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 ALL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 ALL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22EAF0F9-9274-6C7B-3037-6FBA51710A1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1520640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48BC6A-1FCA-448D-A189-2DA711374C2C}"/>
              </a:ext>
            </a:extLst>
          </p:cNvPr>
          <p:cNvGraphicFramePr>
            <a:graphicFrameLocks noGrp="1"/>
          </p:cNvGraphicFramePr>
          <p:nvPr>
            <p:extLst>
              <p:ext uri="{D42A27DB-BD31-4B8C-83A1-F6EECF244321}">
                <p14:modId xmlns:p14="http://schemas.microsoft.com/office/powerpoint/2010/main" val="1795107429"/>
              </p:ext>
            </p:extLst>
          </p:nvPr>
        </p:nvGraphicFramePr>
        <p:xfrm>
          <a:off x="773347" y="1416217"/>
          <a:ext cx="6228880" cy="2711115"/>
        </p:xfrm>
        <a:graphic>
          <a:graphicData uri="http://schemas.openxmlformats.org/drawingml/2006/table">
            <a:tbl>
              <a:tblPr firstRow="1" bandRow="1">
                <a:tableStyleId>{21E4AEA4-8DFA-4A89-87EB-49C32662AFE0}</a:tableStyleId>
              </a:tblPr>
              <a:tblGrid>
                <a:gridCol w="1557220">
                  <a:extLst>
                    <a:ext uri="{9D8B030D-6E8A-4147-A177-3AD203B41FA5}">
                      <a16:colId xmlns:a16="http://schemas.microsoft.com/office/drawing/2014/main" val="1654834018"/>
                    </a:ext>
                  </a:extLst>
                </a:gridCol>
                <a:gridCol w="1557220">
                  <a:extLst>
                    <a:ext uri="{9D8B030D-6E8A-4147-A177-3AD203B41FA5}">
                      <a16:colId xmlns:a16="http://schemas.microsoft.com/office/drawing/2014/main" val="2745933882"/>
                    </a:ext>
                  </a:extLst>
                </a:gridCol>
                <a:gridCol w="1557220">
                  <a:extLst>
                    <a:ext uri="{9D8B030D-6E8A-4147-A177-3AD203B41FA5}">
                      <a16:colId xmlns:a16="http://schemas.microsoft.com/office/drawing/2014/main" val="1608401768"/>
                    </a:ext>
                  </a:extLst>
                </a:gridCol>
                <a:gridCol w="1557220">
                  <a:extLst>
                    <a:ext uri="{9D8B030D-6E8A-4147-A177-3AD203B41FA5}">
                      <a16:colId xmlns:a16="http://schemas.microsoft.com/office/drawing/2014/main" val="4147256922"/>
                    </a:ext>
                  </a:extLst>
                </a:gridCol>
              </a:tblGrid>
              <a:tr h="448558">
                <a:tc>
                  <a:txBody>
                    <a:bodyPr/>
                    <a:lstStyle/>
                    <a:p>
                      <a:pPr algn="ctr"/>
                      <a:r>
                        <a:rPr lang="en-US" sz="1500" dirty="0"/>
                        <a:t>Scrum Master</a:t>
                      </a:r>
                      <a:endParaRPr lang="en-NL" sz="1500" dirty="0"/>
                    </a:p>
                  </a:txBody>
                  <a:tcPr/>
                </a:tc>
                <a:tc>
                  <a:txBody>
                    <a:bodyPr/>
                    <a:lstStyle/>
                    <a:p>
                      <a:pPr algn="ctr"/>
                      <a:r>
                        <a:rPr lang="en-US" sz="1500" dirty="0"/>
                        <a:t>Product Owner</a:t>
                      </a:r>
                      <a:endParaRPr lang="en-NL" sz="1500" dirty="0"/>
                    </a:p>
                  </a:txBody>
                  <a:tcPr/>
                </a:tc>
                <a:tc>
                  <a:txBody>
                    <a:bodyPr/>
                    <a:lstStyle/>
                    <a:p>
                      <a:pPr algn="ctr"/>
                      <a:r>
                        <a:rPr lang="en-US" sz="1500" dirty="0"/>
                        <a:t>Developer</a:t>
                      </a:r>
                      <a:endParaRPr lang="en-NL" sz="1500" dirty="0"/>
                    </a:p>
                  </a:txBody>
                  <a:tcPr/>
                </a:tc>
                <a:tc>
                  <a:txBody>
                    <a:bodyPr/>
                    <a:lstStyle/>
                    <a:p>
                      <a:pPr algn="ctr"/>
                      <a:r>
                        <a:rPr lang="en-US" sz="1500" dirty="0"/>
                        <a:t>Leader</a:t>
                      </a:r>
                      <a:endParaRPr lang="en-NL" sz="1500" dirty="0"/>
                    </a:p>
                  </a:txBody>
                  <a:tcPr/>
                </a:tc>
                <a:extLst>
                  <a:ext uri="{0D108BD9-81ED-4DB2-BD59-A6C34878D82A}">
                    <a16:rowId xmlns:a16="http://schemas.microsoft.com/office/drawing/2014/main" val="3309484673"/>
                  </a:ext>
                </a:extLst>
              </a:tr>
              <a:tr h="446672">
                <a:tc>
                  <a:txBody>
                    <a:bodyPr/>
                    <a:lstStyle/>
                    <a:p>
                      <a:pPr algn="ctr"/>
                      <a:r>
                        <a:rPr lang="en-US" sz="1500" dirty="0"/>
                        <a:t>8</a:t>
                      </a:r>
                      <a:endParaRPr lang="en-NL" sz="1500" dirty="0"/>
                    </a:p>
                  </a:txBody>
                  <a:tcPr/>
                </a:tc>
                <a:tc>
                  <a:txBody>
                    <a:bodyPr/>
                    <a:lstStyle/>
                    <a:p>
                      <a:pPr algn="ctr"/>
                      <a:r>
                        <a:rPr lang="en-US" sz="1500" dirty="0"/>
                        <a:t>6</a:t>
                      </a:r>
                      <a:endParaRPr lang="en-NL" sz="1500" dirty="0"/>
                    </a:p>
                  </a:txBody>
                  <a:tcPr/>
                </a:tc>
                <a:tc>
                  <a:txBody>
                    <a:bodyPr/>
                    <a:lstStyle/>
                    <a:p>
                      <a:pPr algn="ctr"/>
                      <a:r>
                        <a:rPr lang="en-US" sz="1500" dirty="0"/>
                        <a:t>17</a:t>
                      </a:r>
                      <a:endParaRPr lang="en-NL" sz="1500" dirty="0"/>
                    </a:p>
                  </a:txBody>
                  <a:tcPr/>
                </a:tc>
                <a:tc>
                  <a:txBody>
                    <a:bodyPr/>
                    <a:lstStyle/>
                    <a:p>
                      <a:pPr algn="ctr"/>
                      <a:r>
                        <a:rPr lang="en-US" sz="1500" dirty="0"/>
                        <a:t>19</a:t>
                      </a:r>
                      <a:endParaRPr lang="en-NL" sz="1500" dirty="0"/>
                    </a:p>
                  </a:txBody>
                  <a:tcPr/>
                </a:tc>
                <a:extLst>
                  <a:ext uri="{0D108BD9-81ED-4DB2-BD59-A6C34878D82A}">
                    <a16:rowId xmlns:a16="http://schemas.microsoft.com/office/drawing/2014/main" val="1753196033"/>
                  </a:ext>
                </a:extLst>
              </a:tr>
              <a:tr h="446672">
                <a:tc>
                  <a:txBody>
                    <a:bodyPr/>
                    <a:lstStyle/>
                    <a:p>
                      <a:pPr algn="ctr"/>
                      <a:r>
                        <a:rPr lang="en-US" sz="1500" dirty="0"/>
                        <a:t>1</a:t>
                      </a:r>
                      <a:endParaRPr lang="en-NL" sz="1500" dirty="0"/>
                    </a:p>
                  </a:txBody>
                  <a:tcPr/>
                </a:tc>
                <a:tc>
                  <a:txBody>
                    <a:bodyPr/>
                    <a:lstStyle/>
                    <a:p>
                      <a:pPr algn="ctr"/>
                      <a:r>
                        <a:rPr lang="en-US" sz="1500" dirty="0"/>
                        <a:t>10</a:t>
                      </a:r>
                      <a:endParaRPr lang="en-NL" sz="1500" dirty="0"/>
                    </a:p>
                  </a:txBody>
                  <a:tcPr/>
                </a:tc>
                <a:tc>
                  <a:txBody>
                    <a:bodyPr/>
                    <a:lstStyle/>
                    <a:p>
                      <a:pPr algn="ctr"/>
                      <a:r>
                        <a:rPr lang="en-US" sz="1500" dirty="0"/>
                        <a:t>18</a:t>
                      </a:r>
                      <a:endParaRPr lang="en-NL" sz="1500" dirty="0"/>
                    </a:p>
                  </a:txBody>
                  <a:tcPr/>
                </a:tc>
                <a:tc>
                  <a:txBody>
                    <a:bodyPr/>
                    <a:lstStyle/>
                    <a:p>
                      <a:pPr algn="ctr"/>
                      <a:r>
                        <a:rPr lang="en-US" sz="1500" dirty="0"/>
                        <a:t>2</a:t>
                      </a:r>
                      <a:endParaRPr lang="en-NL" sz="1500" dirty="0"/>
                    </a:p>
                  </a:txBody>
                  <a:tcPr/>
                </a:tc>
                <a:extLst>
                  <a:ext uri="{0D108BD9-81ED-4DB2-BD59-A6C34878D82A}">
                    <a16:rowId xmlns:a16="http://schemas.microsoft.com/office/drawing/2014/main" val="698361396"/>
                  </a:ext>
                </a:extLst>
              </a:tr>
              <a:tr h="468779">
                <a:tc>
                  <a:txBody>
                    <a:bodyPr/>
                    <a:lstStyle/>
                    <a:p>
                      <a:pPr algn="ctr"/>
                      <a:r>
                        <a:rPr lang="en-US" sz="1500" dirty="0"/>
                        <a:t>15</a:t>
                      </a:r>
                      <a:endParaRPr lang="en-NL" sz="1500" dirty="0"/>
                    </a:p>
                  </a:txBody>
                  <a:tcPr/>
                </a:tc>
                <a:tc>
                  <a:txBody>
                    <a:bodyPr/>
                    <a:lstStyle/>
                    <a:p>
                      <a:pPr algn="ctr"/>
                      <a:r>
                        <a:rPr lang="en-US" sz="1500" dirty="0"/>
                        <a:t>9</a:t>
                      </a:r>
                      <a:endParaRPr lang="en-NL" sz="1500" dirty="0"/>
                    </a:p>
                  </a:txBody>
                  <a:tcPr/>
                </a:tc>
                <a:tc>
                  <a:txBody>
                    <a:bodyPr/>
                    <a:lstStyle/>
                    <a:p>
                      <a:pPr algn="ctr"/>
                      <a:r>
                        <a:rPr lang="en-US" sz="1500" dirty="0"/>
                        <a:t>12</a:t>
                      </a:r>
                      <a:endParaRPr lang="en-NL" sz="1500" dirty="0"/>
                    </a:p>
                  </a:txBody>
                  <a:tcPr/>
                </a:tc>
                <a:tc>
                  <a:txBody>
                    <a:bodyPr/>
                    <a:lstStyle/>
                    <a:p>
                      <a:pPr algn="ctr"/>
                      <a:r>
                        <a:rPr lang="en-US" sz="1500" dirty="0"/>
                        <a:t>16</a:t>
                      </a:r>
                      <a:endParaRPr lang="en-NL" sz="1500" dirty="0"/>
                    </a:p>
                  </a:txBody>
                  <a:tcPr/>
                </a:tc>
                <a:extLst>
                  <a:ext uri="{0D108BD9-81ED-4DB2-BD59-A6C34878D82A}">
                    <a16:rowId xmlns:a16="http://schemas.microsoft.com/office/drawing/2014/main" val="273083939"/>
                  </a:ext>
                </a:extLst>
              </a:tr>
              <a:tr h="453762">
                <a:tc>
                  <a:txBody>
                    <a:bodyPr/>
                    <a:lstStyle/>
                    <a:p>
                      <a:pPr algn="ctr"/>
                      <a:r>
                        <a:rPr lang="en-US" sz="1500" dirty="0"/>
                        <a:t>14</a:t>
                      </a:r>
                      <a:endParaRPr lang="en-NL" sz="1500" dirty="0"/>
                    </a:p>
                  </a:txBody>
                  <a:tcPr/>
                </a:tc>
                <a:tc>
                  <a:txBody>
                    <a:bodyPr/>
                    <a:lstStyle/>
                    <a:p>
                      <a:pPr algn="ctr"/>
                      <a:r>
                        <a:rPr lang="en-US" sz="1500" dirty="0"/>
                        <a:t>4</a:t>
                      </a:r>
                      <a:endParaRPr lang="en-NL" sz="1500" dirty="0"/>
                    </a:p>
                  </a:txBody>
                  <a:tcPr/>
                </a:tc>
                <a:tc>
                  <a:txBody>
                    <a:bodyPr/>
                    <a:lstStyle/>
                    <a:p>
                      <a:pPr algn="ctr"/>
                      <a:r>
                        <a:rPr lang="en-US" sz="1500" dirty="0"/>
                        <a:t>13</a:t>
                      </a:r>
                      <a:endParaRPr lang="en-NL" sz="1500" dirty="0"/>
                    </a:p>
                  </a:txBody>
                  <a:tcPr/>
                </a:tc>
                <a:tc>
                  <a:txBody>
                    <a:bodyPr/>
                    <a:lstStyle/>
                    <a:p>
                      <a:pPr algn="ctr"/>
                      <a:r>
                        <a:rPr lang="en-US" sz="1500" dirty="0"/>
                        <a:t>5</a:t>
                      </a:r>
                      <a:endParaRPr lang="en-NL" sz="1500" dirty="0"/>
                    </a:p>
                  </a:txBody>
                  <a:tcPr/>
                </a:tc>
                <a:extLst>
                  <a:ext uri="{0D108BD9-81ED-4DB2-BD59-A6C34878D82A}">
                    <a16:rowId xmlns:a16="http://schemas.microsoft.com/office/drawing/2014/main" val="731257563"/>
                  </a:ext>
                </a:extLst>
              </a:tr>
              <a:tr h="446672">
                <a:tc>
                  <a:txBody>
                    <a:bodyPr/>
                    <a:lstStyle/>
                    <a:p>
                      <a:pPr algn="ctr"/>
                      <a:r>
                        <a:rPr lang="en-US" sz="1500" dirty="0"/>
                        <a:t>20</a:t>
                      </a:r>
                      <a:endParaRPr lang="en-NL" sz="1500" dirty="0"/>
                    </a:p>
                  </a:txBody>
                  <a:tcPr/>
                </a:tc>
                <a:tc>
                  <a:txBody>
                    <a:bodyPr/>
                    <a:lstStyle/>
                    <a:p>
                      <a:pPr algn="ctr"/>
                      <a:r>
                        <a:rPr lang="en-US" sz="1500" dirty="0"/>
                        <a:t>3</a:t>
                      </a:r>
                      <a:endParaRPr lang="en-NL" sz="1500" dirty="0"/>
                    </a:p>
                  </a:txBody>
                  <a:tcPr/>
                </a:tc>
                <a:tc>
                  <a:txBody>
                    <a:bodyPr/>
                    <a:lstStyle/>
                    <a:p>
                      <a:pPr algn="ctr"/>
                      <a:r>
                        <a:rPr lang="en-US" sz="1500" dirty="0"/>
                        <a:t>7</a:t>
                      </a:r>
                      <a:endParaRPr lang="en-NL" sz="1500" dirty="0"/>
                    </a:p>
                  </a:txBody>
                  <a:tcPr/>
                </a:tc>
                <a:tc>
                  <a:txBody>
                    <a:bodyPr/>
                    <a:lstStyle/>
                    <a:p>
                      <a:pPr algn="ctr"/>
                      <a:r>
                        <a:rPr lang="en-US" sz="1500" dirty="0"/>
                        <a:t>11</a:t>
                      </a:r>
                      <a:endParaRPr lang="en-NL" sz="1500" dirty="0"/>
                    </a:p>
                  </a:txBody>
                  <a:tcPr/>
                </a:tc>
                <a:extLst>
                  <a:ext uri="{0D108BD9-81ED-4DB2-BD59-A6C34878D82A}">
                    <a16:rowId xmlns:a16="http://schemas.microsoft.com/office/drawing/2014/main" val="3660010876"/>
                  </a:ext>
                </a:extLst>
              </a:tr>
            </a:tbl>
          </a:graphicData>
        </a:graphic>
      </p:graphicFrame>
    </p:spTree>
    <p:extLst>
      <p:ext uri="{BB962C8B-B14F-4D97-AF65-F5344CB8AC3E}">
        <p14:creationId xmlns:p14="http://schemas.microsoft.com/office/powerpoint/2010/main" val="1713123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0B1055-F4CA-ED12-ED8F-1BCB5B643E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7818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96E6E-17D1-4C9E-0D9D-5DDBCCA485B3}"/>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v2.5</Template>
  <TotalTime>0</TotalTime>
  <Words>1096</Words>
  <Application>Microsoft Office PowerPoint</Application>
  <PresentationFormat>Custom</PresentationFormat>
  <Paragraphs>252</Paragraphs>
  <Slides>62</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62</vt:i4>
      </vt:variant>
    </vt:vector>
  </HeadingPairs>
  <TitlesOfParts>
    <vt:vector size="73" baseType="lpstr">
      <vt:lpstr>American Captain</vt:lpstr>
      <vt:lpstr>Arial</vt:lpstr>
      <vt:lpstr>Calibri</vt:lpstr>
      <vt:lpstr>Manrope</vt:lpstr>
      <vt:lpstr>Marvel</vt:lpstr>
      <vt:lpstr>Ubuntu</vt:lpstr>
      <vt:lpstr>Ubuntu Light</vt:lpstr>
      <vt:lpstr>SF Games PPT Theme A5 v2.5</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2024-01-29T14:45:42Z</dcterms:created>
  <dcterms:modified xsi:type="dcterms:W3CDTF">2024-02-03T16:00:32Z</dcterms:modified>
</cp:coreProperties>
</file>