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1"/>
    <p:sldMasterId id="2147483731" r:id="rId2"/>
    <p:sldMasterId id="2147483733" r:id="rId3"/>
    <p:sldMasterId id="2147483755" r:id="rId4"/>
  </p:sldMasterIdLst>
  <p:notesMasterIdLst>
    <p:notesMasterId r:id="rId6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318" r:id="rId17"/>
    <p:sldId id="269" r:id="rId18"/>
    <p:sldId id="270" r:id="rId19"/>
    <p:sldId id="321" r:id="rId20"/>
    <p:sldId id="271" r:id="rId21"/>
    <p:sldId id="322" r:id="rId22"/>
    <p:sldId id="275" r:id="rId23"/>
    <p:sldId id="323" r:id="rId24"/>
    <p:sldId id="278" r:id="rId25"/>
    <p:sldId id="324" r:id="rId26"/>
    <p:sldId id="280" r:id="rId27"/>
    <p:sldId id="325" r:id="rId28"/>
    <p:sldId id="282" r:id="rId29"/>
    <p:sldId id="284" r:id="rId30"/>
    <p:sldId id="283" r:id="rId31"/>
    <p:sldId id="326" r:id="rId32"/>
    <p:sldId id="286" r:id="rId33"/>
    <p:sldId id="327" r:id="rId34"/>
    <p:sldId id="288" r:id="rId35"/>
    <p:sldId id="328" r:id="rId36"/>
    <p:sldId id="290" r:id="rId37"/>
    <p:sldId id="329" r:id="rId38"/>
    <p:sldId id="292" r:id="rId39"/>
    <p:sldId id="330" r:id="rId40"/>
    <p:sldId id="294" r:id="rId41"/>
    <p:sldId id="295" r:id="rId42"/>
    <p:sldId id="296" r:id="rId43"/>
    <p:sldId id="331" r:id="rId44"/>
    <p:sldId id="298" r:id="rId45"/>
    <p:sldId id="332" r:id="rId46"/>
    <p:sldId id="300" r:id="rId47"/>
    <p:sldId id="333" r:id="rId48"/>
    <p:sldId id="302" r:id="rId49"/>
    <p:sldId id="334" r:id="rId50"/>
    <p:sldId id="304" r:id="rId51"/>
    <p:sldId id="335" r:id="rId52"/>
    <p:sldId id="306" r:id="rId53"/>
    <p:sldId id="307" r:id="rId54"/>
    <p:sldId id="308" r:id="rId55"/>
    <p:sldId id="336" r:id="rId56"/>
    <p:sldId id="310" r:id="rId57"/>
    <p:sldId id="337" r:id="rId58"/>
    <p:sldId id="312" r:id="rId59"/>
    <p:sldId id="338" r:id="rId60"/>
    <p:sldId id="314" r:id="rId61"/>
    <p:sldId id="339" r:id="rId62"/>
    <p:sldId id="316" r:id="rId63"/>
    <p:sldId id="340" r:id="rId64"/>
    <p:sldId id="319" r:id="rId65"/>
    <p:sldId id="320" r:id="rId66"/>
  </p:sldIdLst>
  <p:sldSz cx="7775575" cy="554355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84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E5096F-7F8C-496A-A13C-FF7D0CA7A6B4}" v="98" dt="2024-02-03T15:53:20.6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69" autoAdjust="0"/>
    <p:restoredTop sz="94660"/>
  </p:normalViewPr>
  <p:slideViewPr>
    <p:cSldViewPr snapToGrid="0">
      <p:cViewPr varScale="1">
        <p:scale>
          <a:sx n="104" d="100"/>
          <a:sy n="104" d="100"/>
        </p:scale>
        <p:origin x="143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6/11/relationships/changesInfo" Target="changesInfos/changesInfo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sia, Cheehong" userId="6bc27941-0d5a-4c11-8dfb-8bbe9da0911b" providerId="ADAL" clId="{5BE5096F-7F8C-496A-A13C-FF7D0CA7A6B4}"/>
    <pc:docChg chg="undo custSel addSld delSld modSld modMainMaster">
      <pc:chgData name="Hsia, Cheehong" userId="6bc27941-0d5a-4c11-8dfb-8bbe9da0911b" providerId="ADAL" clId="{5BE5096F-7F8C-496A-A13C-FF7D0CA7A6B4}" dt="2024-02-14T15:49:37.961" v="1640" actId="20577"/>
      <pc:docMkLst>
        <pc:docMk/>
      </pc:docMkLst>
      <pc:sldChg chg="addSp delSp modSp add del mod">
        <pc:chgData name="Hsia, Cheehong" userId="6bc27941-0d5a-4c11-8dfb-8bbe9da0911b" providerId="ADAL" clId="{5BE5096F-7F8C-496A-A13C-FF7D0CA7A6B4}" dt="2024-01-31T20:27:22.949" v="245" actId="47"/>
        <pc:sldMkLst>
          <pc:docMk/>
          <pc:sldMk cId="1281321712" sldId="268"/>
        </pc:sldMkLst>
        <pc:spChg chg="mod">
          <ac:chgData name="Hsia, Cheehong" userId="6bc27941-0d5a-4c11-8dfb-8bbe9da0911b" providerId="ADAL" clId="{5BE5096F-7F8C-496A-A13C-FF7D0CA7A6B4}" dt="2024-01-31T20:27:12.104" v="244" actId="1076"/>
          <ac:spMkLst>
            <pc:docMk/>
            <pc:sldMk cId="1281321712" sldId="268"/>
            <ac:spMk id="2" creationId="{041A778D-5411-0426-D583-32035AA2A1EB}"/>
          </ac:spMkLst>
        </pc:spChg>
        <pc:spChg chg="add mod">
          <ac:chgData name="Hsia, Cheehong" userId="6bc27941-0d5a-4c11-8dfb-8bbe9da0911b" providerId="ADAL" clId="{5BE5096F-7F8C-496A-A13C-FF7D0CA7A6B4}" dt="2024-01-31T20:27:05.187" v="243" actId="1076"/>
          <ac:spMkLst>
            <pc:docMk/>
            <pc:sldMk cId="1281321712" sldId="268"/>
            <ac:spMk id="10" creationId="{BDBACD99-A847-1663-367C-E1CA4326DAC2}"/>
          </ac:spMkLst>
        </pc:spChg>
        <pc:spChg chg="add mod">
          <ac:chgData name="Hsia, Cheehong" userId="6bc27941-0d5a-4c11-8dfb-8bbe9da0911b" providerId="ADAL" clId="{5BE5096F-7F8C-496A-A13C-FF7D0CA7A6B4}" dt="2024-01-31T20:22:45.266" v="153" actId="164"/>
          <ac:spMkLst>
            <pc:docMk/>
            <pc:sldMk cId="1281321712" sldId="268"/>
            <ac:spMk id="13" creationId="{0D13E643-C499-C098-35AA-4E6D0BDA5FD7}"/>
          </ac:spMkLst>
        </pc:spChg>
        <pc:spChg chg="add mod">
          <ac:chgData name="Hsia, Cheehong" userId="6bc27941-0d5a-4c11-8dfb-8bbe9da0911b" providerId="ADAL" clId="{5BE5096F-7F8C-496A-A13C-FF7D0CA7A6B4}" dt="2024-01-31T20:22:54.964" v="165" actId="1038"/>
          <ac:spMkLst>
            <pc:docMk/>
            <pc:sldMk cId="1281321712" sldId="268"/>
            <ac:spMk id="14" creationId="{455E4613-8B8B-6B4F-73A1-9C61AB6EF300}"/>
          </ac:spMkLst>
        </pc:spChg>
        <pc:grpChg chg="add mod">
          <ac:chgData name="Hsia, Cheehong" userId="6bc27941-0d5a-4c11-8dfb-8bbe9da0911b" providerId="ADAL" clId="{5BE5096F-7F8C-496A-A13C-FF7D0CA7A6B4}" dt="2024-01-31T20:27:05.187" v="243" actId="1076"/>
          <ac:grpSpMkLst>
            <pc:docMk/>
            <pc:sldMk cId="1281321712" sldId="268"/>
            <ac:grpSpMk id="15" creationId="{746A1D07-DEE8-5AD0-60E4-ED9526EF6C85}"/>
          </ac:grpSpMkLst>
        </pc:grpChg>
        <pc:picChg chg="add del mod">
          <ac:chgData name="Hsia, Cheehong" userId="6bc27941-0d5a-4c11-8dfb-8bbe9da0911b" providerId="ADAL" clId="{5BE5096F-7F8C-496A-A13C-FF7D0CA7A6B4}" dt="2024-01-31T20:12:45.300" v="49" actId="478"/>
          <ac:picMkLst>
            <pc:docMk/>
            <pc:sldMk cId="1281321712" sldId="268"/>
            <ac:picMk id="3" creationId="{CC603694-3DEF-D470-1094-3FECC9910AFF}"/>
          </ac:picMkLst>
        </pc:picChg>
        <pc:picChg chg="add del mod">
          <ac:chgData name="Hsia, Cheehong" userId="6bc27941-0d5a-4c11-8dfb-8bbe9da0911b" providerId="ADAL" clId="{5BE5096F-7F8C-496A-A13C-FF7D0CA7A6B4}" dt="2024-01-31T20:15:13.133" v="60" actId="478"/>
          <ac:picMkLst>
            <pc:docMk/>
            <pc:sldMk cId="1281321712" sldId="268"/>
            <ac:picMk id="5" creationId="{91CDCF42-B35C-CB66-9FE0-CEB5B44DBFE6}"/>
          </ac:picMkLst>
        </pc:picChg>
        <pc:picChg chg="add del mod">
          <ac:chgData name="Hsia, Cheehong" userId="6bc27941-0d5a-4c11-8dfb-8bbe9da0911b" providerId="ADAL" clId="{5BE5096F-7F8C-496A-A13C-FF7D0CA7A6B4}" dt="2024-01-31T20:18:20.865" v="66" actId="478"/>
          <ac:picMkLst>
            <pc:docMk/>
            <pc:sldMk cId="1281321712" sldId="268"/>
            <ac:picMk id="7" creationId="{191687D5-1D5C-36EF-C315-B1FC6F5FEF2B}"/>
          </ac:picMkLst>
        </pc:picChg>
        <pc:picChg chg="add del mod">
          <ac:chgData name="Hsia, Cheehong" userId="6bc27941-0d5a-4c11-8dfb-8bbe9da0911b" providerId="ADAL" clId="{5BE5096F-7F8C-496A-A13C-FF7D0CA7A6B4}" dt="2024-01-31T20:20:45.237" v="84" actId="21"/>
          <ac:picMkLst>
            <pc:docMk/>
            <pc:sldMk cId="1281321712" sldId="268"/>
            <ac:picMk id="9" creationId="{97829991-053D-88B7-D175-9CA973EFE3BC}"/>
          </ac:picMkLst>
        </pc:picChg>
        <pc:picChg chg="add mod">
          <ac:chgData name="Hsia, Cheehong" userId="6bc27941-0d5a-4c11-8dfb-8bbe9da0911b" providerId="ADAL" clId="{5BE5096F-7F8C-496A-A13C-FF7D0CA7A6B4}" dt="2024-01-31T20:27:05.187" v="243" actId="1076"/>
          <ac:picMkLst>
            <pc:docMk/>
            <pc:sldMk cId="1281321712" sldId="268"/>
            <ac:picMk id="11" creationId="{CD2D78C6-56C8-A1AE-0E96-08D2B2B5EC5A}"/>
          </ac:picMkLst>
        </pc:picChg>
        <pc:picChg chg="add mod">
          <ac:chgData name="Hsia, Cheehong" userId="6bc27941-0d5a-4c11-8dfb-8bbe9da0911b" providerId="ADAL" clId="{5BE5096F-7F8C-496A-A13C-FF7D0CA7A6B4}" dt="2024-01-31T20:27:05.187" v="243" actId="1076"/>
          <ac:picMkLst>
            <pc:docMk/>
            <pc:sldMk cId="1281321712" sldId="268"/>
            <ac:picMk id="12" creationId="{ABBDAE23-39F9-0414-3CAC-A592E87F0920}"/>
          </ac:picMkLst>
        </pc:picChg>
        <pc:picChg chg="add del mod">
          <ac:chgData name="Hsia, Cheehong" userId="6bc27941-0d5a-4c11-8dfb-8bbe9da0911b" providerId="ADAL" clId="{5BE5096F-7F8C-496A-A13C-FF7D0CA7A6B4}" dt="2024-01-31T20:15:04.570" v="56" actId="478"/>
          <ac:picMkLst>
            <pc:docMk/>
            <pc:sldMk cId="1281321712" sldId="268"/>
            <ac:picMk id="1026" creationId="{47A7D6E7-36A8-CB50-7A6C-9502D253D1A3}"/>
          </ac:picMkLst>
        </pc:picChg>
        <pc:picChg chg="add del mod">
          <ac:chgData name="Hsia, Cheehong" userId="6bc27941-0d5a-4c11-8dfb-8bbe9da0911b" providerId="ADAL" clId="{5BE5096F-7F8C-496A-A13C-FF7D0CA7A6B4}" dt="2024-01-31T20:16:31.202" v="63" actId="478"/>
          <ac:picMkLst>
            <pc:docMk/>
            <pc:sldMk cId="1281321712" sldId="268"/>
            <ac:picMk id="1028" creationId="{54080382-72C4-3C46-DBC7-E7C2238843AA}"/>
          </ac:picMkLst>
        </pc:picChg>
      </pc:sldChg>
      <pc:sldChg chg="addSp modSp mod">
        <pc:chgData name="Hsia, Cheehong" userId="6bc27941-0d5a-4c11-8dfb-8bbe9da0911b" providerId="ADAL" clId="{5BE5096F-7F8C-496A-A13C-FF7D0CA7A6B4}" dt="2024-02-14T15:18:37.824" v="1036" actId="20577"/>
        <pc:sldMkLst>
          <pc:docMk/>
          <pc:sldMk cId="1496529656" sldId="270"/>
        </pc:sldMkLst>
        <pc:spChg chg="mod">
          <ac:chgData name="Hsia, Cheehong" userId="6bc27941-0d5a-4c11-8dfb-8bbe9da0911b" providerId="ADAL" clId="{5BE5096F-7F8C-496A-A13C-FF7D0CA7A6B4}" dt="2024-02-14T15:18:37.824" v="1036" actId="20577"/>
          <ac:spMkLst>
            <pc:docMk/>
            <pc:sldMk cId="1496529656" sldId="270"/>
            <ac:spMk id="2" creationId="{700D1D6A-607B-8919-A042-BCCDC9CF0CF0}"/>
          </ac:spMkLst>
        </pc:spChg>
        <pc:spChg chg="mod">
          <ac:chgData name="Hsia, Cheehong" userId="6bc27941-0d5a-4c11-8dfb-8bbe9da0911b" providerId="ADAL" clId="{5BE5096F-7F8C-496A-A13C-FF7D0CA7A6B4}" dt="2024-02-14T15:17:03.412" v="1025" actId="255"/>
          <ac:spMkLst>
            <pc:docMk/>
            <pc:sldMk cId="1496529656" sldId="270"/>
            <ac:spMk id="4" creationId="{101FB840-DD80-334A-87FD-81DC71AD8A57}"/>
          </ac:spMkLst>
        </pc:spChg>
        <pc:spChg chg="add mod">
          <ac:chgData name="Hsia, Cheehong" userId="6bc27941-0d5a-4c11-8dfb-8bbe9da0911b" providerId="ADAL" clId="{5BE5096F-7F8C-496A-A13C-FF7D0CA7A6B4}" dt="2024-02-03T15:43:14.771" v="812" actId="255"/>
          <ac:spMkLst>
            <pc:docMk/>
            <pc:sldMk cId="1496529656" sldId="270"/>
            <ac:spMk id="6" creationId="{973DC34E-6561-45C7-EF65-6ED303617764}"/>
          </ac:spMkLst>
        </pc:spChg>
      </pc:sldChg>
      <pc:sldChg chg="addSp modSp mod">
        <pc:chgData name="Hsia, Cheehong" userId="6bc27941-0d5a-4c11-8dfb-8bbe9da0911b" providerId="ADAL" clId="{5BE5096F-7F8C-496A-A13C-FF7D0CA7A6B4}" dt="2024-02-14T15:47:01.919" v="1625" actId="20577"/>
        <pc:sldMkLst>
          <pc:docMk/>
          <pc:sldMk cId="2685147449" sldId="271"/>
        </pc:sldMkLst>
        <pc:spChg chg="mod">
          <ac:chgData name="Hsia, Cheehong" userId="6bc27941-0d5a-4c11-8dfb-8bbe9da0911b" providerId="ADAL" clId="{5BE5096F-7F8C-496A-A13C-FF7D0CA7A6B4}" dt="2024-02-14T15:47:01.919" v="1625" actId="20577"/>
          <ac:spMkLst>
            <pc:docMk/>
            <pc:sldMk cId="2685147449" sldId="271"/>
            <ac:spMk id="2" creationId="{509F87C3-07A1-0EDC-D899-CD15F645C37F}"/>
          </ac:spMkLst>
        </pc:spChg>
        <pc:spChg chg="mod">
          <ac:chgData name="Hsia, Cheehong" userId="6bc27941-0d5a-4c11-8dfb-8bbe9da0911b" providerId="ADAL" clId="{5BE5096F-7F8C-496A-A13C-FF7D0CA7A6B4}" dt="2024-02-14T15:18:28.898" v="1034" actId="2711"/>
          <ac:spMkLst>
            <pc:docMk/>
            <pc:sldMk cId="2685147449" sldId="271"/>
            <ac:spMk id="4" creationId="{AA1D8D56-7997-9149-E3C2-4243BC163909}"/>
          </ac:spMkLst>
        </pc:spChg>
        <pc:spChg chg="add mod">
          <ac:chgData name="Hsia, Cheehong" userId="6bc27941-0d5a-4c11-8dfb-8bbe9da0911b" providerId="ADAL" clId="{5BE5096F-7F8C-496A-A13C-FF7D0CA7A6B4}" dt="2024-02-03T15:43:33.700" v="816" actId="20577"/>
          <ac:spMkLst>
            <pc:docMk/>
            <pc:sldMk cId="2685147449" sldId="271"/>
            <ac:spMk id="6" creationId="{D1E185FA-1FC9-E9CF-807A-D1563F37C59A}"/>
          </ac:spMkLst>
        </pc:spChg>
      </pc:sldChg>
      <pc:sldChg chg="addSp modSp del mod">
        <pc:chgData name="Hsia, Cheehong" userId="6bc27941-0d5a-4c11-8dfb-8bbe9da0911b" providerId="ADAL" clId="{5BE5096F-7F8C-496A-A13C-FF7D0CA7A6B4}" dt="2024-02-14T15:17:28.919" v="1028" actId="47"/>
        <pc:sldMkLst>
          <pc:docMk/>
          <pc:sldMk cId="106282829" sldId="273"/>
        </pc:sldMkLst>
        <pc:spChg chg="mod">
          <ac:chgData name="Hsia, Cheehong" userId="6bc27941-0d5a-4c11-8dfb-8bbe9da0911b" providerId="ADAL" clId="{5BE5096F-7F8C-496A-A13C-FF7D0CA7A6B4}" dt="2024-02-14T15:17:22.994" v="1027" actId="255"/>
          <ac:spMkLst>
            <pc:docMk/>
            <pc:sldMk cId="106282829" sldId="273"/>
            <ac:spMk id="2" creationId="{94189FDF-7B80-50D5-3AD1-CB96FAC44E6D}"/>
          </ac:spMkLst>
        </pc:spChg>
        <pc:spChg chg="add mod">
          <ac:chgData name="Hsia, Cheehong" userId="6bc27941-0d5a-4c11-8dfb-8bbe9da0911b" providerId="ADAL" clId="{5BE5096F-7F8C-496A-A13C-FF7D0CA7A6B4}" dt="2024-02-03T15:43:19.831" v="813"/>
          <ac:spMkLst>
            <pc:docMk/>
            <pc:sldMk cId="106282829" sldId="273"/>
            <ac:spMk id="6" creationId="{46EB0A5B-8321-F4D4-A1D8-FF92E744308A}"/>
          </ac:spMkLst>
        </pc:spChg>
      </pc:sldChg>
      <pc:sldChg chg="addSp modSp del">
        <pc:chgData name="Hsia, Cheehong" userId="6bc27941-0d5a-4c11-8dfb-8bbe9da0911b" providerId="ADAL" clId="{5BE5096F-7F8C-496A-A13C-FF7D0CA7A6B4}" dt="2024-02-14T15:18:52.358" v="1038" actId="47"/>
        <pc:sldMkLst>
          <pc:docMk/>
          <pc:sldMk cId="433227676" sldId="274"/>
        </pc:sldMkLst>
        <pc:spChg chg="add mod">
          <ac:chgData name="Hsia, Cheehong" userId="6bc27941-0d5a-4c11-8dfb-8bbe9da0911b" providerId="ADAL" clId="{5BE5096F-7F8C-496A-A13C-FF7D0CA7A6B4}" dt="2024-02-03T15:43:37.989" v="817"/>
          <ac:spMkLst>
            <pc:docMk/>
            <pc:sldMk cId="433227676" sldId="274"/>
            <ac:spMk id="6" creationId="{CCA63276-EDC3-D604-4F00-B405F28D19A4}"/>
          </ac:spMkLst>
        </pc:spChg>
      </pc:sldChg>
      <pc:sldChg chg="addSp modSp mod">
        <pc:chgData name="Hsia, Cheehong" userId="6bc27941-0d5a-4c11-8dfb-8bbe9da0911b" providerId="ADAL" clId="{5BE5096F-7F8C-496A-A13C-FF7D0CA7A6B4}" dt="2024-02-14T15:19:18.918" v="1046" actId="20577"/>
        <pc:sldMkLst>
          <pc:docMk/>
          <pc:sldMk cId="1492287320" sldId="275"/>
        </pc:sldMkLst>
        <pc:spChg chg="mod">
          <ac:chgData name="Hsia, Cheehong" userId="6bc27941-0d5a-4c11-8dfb-8bbe9da0911b" providerId="ADAL" clId="{5BE5096F-7F8C-496A-A13C-FF7D0CA7A6B4}" dt="2024-02-14T15:19:18.918" v="1046" actId="20577"/>
          <ac:spMkLst>
            <pc:docMk/>
            <pc:sldMk cId="1492287320" sldId="275"/>
            <ac:spMk id="2" creationId="{509F87C3-07A1-0EDC-D899-CD15F645C37F}"/>
          </ac:spMkLst>
        </pc:spChg>
        <pc:spChg chg="mod">
          <ac:chgData name="Hsia, Cheehong" userId="6bc27941-0d5a-4c11-8dfb-8bbe9da0911b" providerId="ADAL" clId="{5BE5096F-7F8C-496A-A13C-FF7D0CA7A6B4}" dt="2024-02-14T15:19:14.972" v="1045" actId="2711"/>
          <ac:spMkLst>
            <pc:docMk/>
            <pc:sldMk cId="1492287320" sldId="275"/>
            <ac:spMk id="4" creationId="{AA1D8D56-7997-9149-E3C2-4243BC163909}"/>
          </ac:spMkLst>
        </pc:spChg>
        <pc:spChg chg="add mod">
          <ac:chgData name="Hsia, Cheehong" userId="6bc27941-0d5a-4c11-8dfb-8bbe9da0911b" providerId="ADAL" clId="{5BE5096F-7F8C-496A-A13C-FF7D0CA7A6B4}" dt="2024-02-03T15:43:49.397" v="820" actId="20577"/>
          <ac:spMkLst>
            <pc:docMk/>
            <pc:sldMk cId="1492287320" sldId="275"/>
            <ac:spMk id="6" creationId="{E465B4E2-6EB9-48B1-02D0-538A233218DB}"/>
          </ac:spMkLst>
        </pc:spChg>
      </pc:sldChg>
      <pc:sldChg chg="addSp modSp del">
        <pc:chgData name="Hsia, Cheehong" userId="6bc27941-0d5a-4c11-8dfb-8bbe9da0911b" providerId="ADAL" clId="{5BE5096F-7F8C-496A-A13C-FF7D0CA7A6B4}" dt="2024-02-14T15:19:24.465" v="1047" actId="47"/>
        <pc:sldMkLst>
          <pc:docMk/>
          <pc:sldMk cId="1970583200" sldId="276"/>
        </pc:sldMkLst>
        <pc:spChg chg="add mod">
          <ac:chgData name="Hsia, Cheehong" userId="6bc27941-0d5a-4c11-8dfb-8bbe9da0911b" providerId="ADAL" clId="{5BE5096F-7F8C-496A-A13C-FF7D0CA7A6B4}" dt="2024-02-03T15:43:55.173" v="821"/>
          <ac:spMkLst>
            <pc:docMk/>
            <pc:sldMk cId="1970583200" sldId="276"/>
            <ac:spMk id="6" creationId="{BDFF8CC1-719D-8EFA-797B-7194698D8FA9}"/>
          </ac:spMkLst>
        </pc:spChg>
      </pc:sldChg>
      <pc:sldChg chg="addSp modSp mod">
        <pc:chgData name="Hsia, Cheehong" userId="6bc27941-0d5a-4c11-8dfb-8bbe9da0911b" providerId="ADAL" clId="{5BE5096F-7F8C-496A-A13C-FF7D0CA7A6B4}" dt="2024-02-14T15:19:55.972" v="1056" actId="20577"/>
        <pc:sldMkLst>
          <pc:docMk/>
          <pc:sldMk cId="161617201" sldId="278"/>
        </pc:sldMkLst>
        <pc:spChg chg="mod">
          <ac:chgData name="Hsia, Cheehong" userId="6bc27941-0d5a-4c11-8dfb-8bbe9da0911b" providerId="ADAL" clId="{5BE5096F-7F8C-496A-A13C-FF7D0CA7A6B4}" dt="2024-02-14T15:19:36.821" v="1051" actId="255"/>
          <ac:spMkLst>
            <pc:docMk/>
            <pc:sldMk cId="161617201" sldId="278"/>
            <ac:spMk id="2" creationId="{509F87C3-07A1-0EDC-D899-CD15F645C37F}"/>
          </ac:spMkLst>
        </pc:spChg>
        <pc:spChg chg="mod">
          <ac:chgData name="Hsia, Cheehong" userId="6bc27941-0d5a-4c11-8dfb-8bbe9da0911b" providerId="ADAL" clId="{5BE5096F-7F8C-496A-A13C-FF7D0CA7A6B4}" dt="2024-02-14T15:19:55.972" v="1056" actId="20577"/>
          <ac:spMkLst>
            <pc:docMk/>
            <pc:sldMk cId="161617201" sldId="278"/>
            <ac:spMk id="4" creationId="{AA1D8D56-7997-9149-E3C2-4243BC163909}"/>
          </ac:spMkLst>
        </pc:spChg>
        <pc:spChg chg="add mod">
          <ac:chgData name="Hsia, Cheehong" userId="6bc27941-0d5a-4c11-8dfb-8bbe9da0911b" providerId="ADAL" clId="{5BE5096F-7F8C-496A-A13C-FF7D0CA7A6B4}" dt="2024-02-03T15:44:05.210" v="823" actId="20577"/>
          <ac:spMkLst>
            <pc:docMk/>
            <pc:sldMk cId="161617201" sldId="278"/>
            <ac:spMk id="6" creationId="{D10F6304-FA83-2181-CF93-41489AC119C9}"/>
          </ac:spMkLst>
        </pc:spChg>
      </pc:sldChg>
      <pc:sldChg chg="addSp modSp del">
        <pc:chgData name="Hsia, Cheehong" userId="6bc27941-0d5a-4c11-8dfb-8bbe9da0911b" providerId="ADAL" clId="{5BE5096F-7F8C-496A-A13C-FF7D0CA7A6B4}" dt="2024-02-14T15:20:01.083" v="1057" actId="47"/>
        <pc:sldMkLst>
          <pc:docMk/>
          <pc:sldMk cId="596055484" sldId="279"/>
        </pc:sldMkLst>
        <pc:spChg chg="add mod">
          <ac:chgData name="Hsia, Cheehong" userId="6bc27941-0d5a-4c11-8dfb-8bbe9da0911b" providerId="ADAL" clId="{5BE5096F-7F8C-496A-A13C-FF7D0CA7A6B4}" dt="2024-02-03T15:44:10.377" v="824"/>
          <ac:spMkLst>
            <pc:docMk/>
            <pc:sldMk cId="596055484" sldId="279"/>
            <ac:spMk id="6" creationId="{0AC00613-D4A6-7303-7DBE-D611CDB22F95}"/>
          </ac:spMkLst>
        </pc:spChg>
      </pc:sldChg>
      <pc:sldChg chg="addSp modSp mod">
        <pc:chgData name="Hsia, Cheehong" userId="6bc27941-0d5a-4c11-8dfb-8bbe9da0911b" providerId="ADAL" clId="{5BE5096F-7F8C-496A-A13C-FF7D0CA7A6B4}" dt="2024-02-14T15:20:23.544" v="1064" actId="255"/>
        <pc:sldMkLst>
          <pc:docMk/>
          <pc:sldMk cId="2564199674" sldId="280"/>
        </pc:sldMkLst>
        <pc:spChg chg="mod">
          <ac:chgData name="Hsia, Cheehong" userId="6bc27941-0d5a-4c11-8dfb-8bbe9da0911b" providerId="ADAL" clId="{5BE5096F-7F8C-496A-A13C-FF7D0CA7A6B4}" dt="2024-02-14T15:20:18.129" v="1062" actId="20577"/>
          <ac:spMkLst>
            <pc:docMk/>
            <pc:sldMk cId="2564199674" sldId="280"/>
            <ac:spMk id="2" creationId="{509F87C3-07A1-0EDC-D899-CD15F645C37F}"/>
          </ac:spMkLst>
        </pc:spChg>
        <pc:spChg chg="mod">
          <ac:chgData name="Hsia, Cheehong" userId="6bc27941-0d5a-4c11-8dfb-8bbe9da0911b" providerId="ADAL" clId="{5BE5096F-7F8C-496A-A13C-FF7D0CA7A6B4}" dt="2024-02-14T15:20:23.544" v="1064" actId="255"/>
          <ac:spMkLst>
            <pc:docMk/>
            <pc:sldMk cId="2564199674" sldId="280"/>
            <ac:spMk id="4" creationId="{AA1D8D56-7997-9149-E3C2-4243BC163909}"/>
          </ac:spMkLst>
        </pc:spChg>
        <pc:spChg chg="add mod">
          <ac:chgData name="Hsia, Cheehong" userId="6bc27941-0d5a-4c11-8dfb-8bbe9da0911b" providerId="ADAL" clId="{5BE5096F-7F8C-496A-A13C-FF7D0CA7A6B4}" dt="2024-02-03T15:44:25.731" v="826" actId="20577"/>
          <ac:spMkLst>
            <pc:docMk/>
            <pc:sldMk cId="2564199674" sldId="280"/>
            <ac:spMk id="6" creationId="{ED5B7504-6185-5EDE-5BF5-A64E95E63231}"/>
          </ac:spMkLst>
        </pc:spChg>
      </pc:sldChg>
      <pc:sldChg chg="addSp modSp del">
        <pc:chgData name="Hsia, Cheehong" userId="6bc27941-0d5a-4c11-8dfb-8bbe9da0911b" providerId="ADAL" clId="{5BE5096F-7F8C-496A-A13C-FF7D0CA7A6B4}" dt="2024-02-14T15:20:28.551" v="1065" actId="47"/>
        <pc:sldMkLst>
          <pc:docMk/>
          <pc:sldMk cId="3282675112" sldId="281"/>
        </pc:sldMkLst>
        <pc:spChg chg="add mod">
          <ac:chgData name="Hsia, Cheehong" userId="6bc27941-0d5a-4c11-8dfb-8bbe9da0911b" providerId="ADAL" clId="{5BE5096F-7F8C-496A-A13C-FF7D0CA7A6B4}" dt="2024-02-03T15:44:29.892" v="827"/>
          <ac:spMkLst>
            <pc:docMk/>
            <pc:sldMk cId="3282675112" sldId="281"/>
            <ac:spMk id="6" creationId="{E0EF5841-980D-CFB1-9AE2-83ECCF432CE6}"/>
          </ac:spMkLst>
        </pc:spChg>
      </pc:sldChg>
      <pc:sldChg chg="addSp delSp modSp mod">
        <pc:chgData name="Hsia, Cheehong" userId="6bc27941-0d5a-4c11-8dfb-8bbe9da0911b" providerId="ADAL" clId="{5BE5096F-7F8C-496A-A13C-FF7D0CA7A6B4}" dt="2024-01-31T21:13:48.350" v="509" actId="478"/>
        <pc:sldMkLst>
          <pc:docMk/>
          <pc:sldMk cId="549474227" sldId="282"/>
        </pc:sldMkLst>
        <pc:spChg chg="mod">
          <ac:chgData name="Hsia, Cheehong" userId="6bc27941-0d5a-4c11-8dfb-8bbe9da0911b" providerId="ADAL" clId="{5BE5096F-7F8C-496A-A13C-FF7D0CA7A6B4}" dt="2024-01-31T20:37:45.430" v="503" actId="20577"/>
          <ac:spMkLst>
            <pc:docMk/>
            <pc:sldMk cId="549474227" sldId="282"/>
            <ac:spMk id="2" creationId="{872F3AF6-CEEF-98CB-D79F-FF6556218B94}"/>
          </ac:spMkLst>
        </pc:spChg>
        <pc:spChg chg="add del mod">
          <ac:chgData name="Hsia, Cheehong" userId="6bc27941-0d5a-4c11-8dfb-8bbe9da0911b" providerId="ADAL" clId="{5BE5096F-7F8C-496A-A13C-FF7D0CA7A6B4}" dt="2024-01-31T21:13:48.350" v="509" actId="478"/>
          <ac:spMkLst>
            <pc:docMk/>
            <pc:sldMk cId="549474227" sldId="282"/>
            <ac:spMk id="3" creationId="{37449F76-8760-5AF1-EAE8-B1E7761C3B2B}"/>
          </ac:spMkLst>
        </pc:spChg>
        <pc:spChg chg="add del mod">
          <ac:chgData name="Hsia, Cheehong" userId="6bc27941-0d5a-4c11-8dfb-8bbe9da0911b" providerId="ADAL" clId="{5BE5096F-7F8C-496A-A13C-FF7D0CA7A6B4}" dt="2024-01-31T21:13:48.350" v="509" actId="478"/>
          <ac:spMkLst>
            <pc:docMk/>
            <pc:sldMk cId="549474227" sldId="282"/>
            <ac:spMk id="5" creationId="{481951E7-1189-0C16-C5BF-CFD53DE129D9}"/>
          </ac:spMkLst>
        </pc:spChg>
        <pc:spChg chg="add del mod">
          <ac:chgData name="Hsia, Cheehong" userId="6bc27941-0d5a-4c11-8dfb-8bbe9da0911b" providerId="ADAL" clId="{5BE5096F-7F8C-496A-A13C-FF7D0CA7A6B4}" dt="2024-01-31T21:13:48.350" v="509" actId="478"/>
          <ac:spMkLst>
            <pc:docMk/>
            <pc:sldMk cId="549474227" sldId="282"/>
            <ac:spMk id="6" creationId="{3BDEE8AB-C61C-6499-BDA3-FDBFB7853AE6}"/>
          </ac:spMkLst>
        </pc:spChg>
        <pc:spChg chg="add del mod">
          <ac:chgData name="Hsia, Cheehong" userId="6bc27941-0d5a-4c11-8dfb-8bbe9da0911b" providerId="ADAL" clId="{5BE5096F-7F8C-496A-A13C-FF7D0CA7A6B4}" dt="2024-01-31T21:13:48.350" v="509" actId="478"/>
          <ac:spMkLst>
            <pc:docMk/>
            <pc:sldMk cId="549474227" sldId="282"/>
            <ac:spMk id="9" creationId="{41FD758B-690B-ABBC-1F08-E6010347C535}"/>
          </ac:spMkLst>
        </pc:spChg>
        <pc:spChg chg="add del mod">
          <ac:chgData name="Hsia, Cheehong" userId="6bc27941-0d5a-4c11-8dfb-8bbe9da0911b" providerId="ADAL" clId="{5BE5096F-7F8C-496A-A13C-FF7D0CA7A6B4}" dt="2024-01-31T20:38:03.549" v="506"/>
          <ac:spMkLst>
            <pc:docMk/>
            <pc:sldMk cId="549474227" sldId="282"/>
            <ac:spMk id="10" creationId="{39CF961F-531C-B797-B818-D251B0F85530}"/>
          </ac:spMkLst>
        </pc:spChg>
        <pc:spChg chg="add del mod">
          <ac:chgData name="Hsia, Cheehong" userId="6bc27941-0d5a-4c11-8dfb-8bbe9da0911b" providerId="ADAL" clId="{5BE5096F-7F8C-496A-A13C-FF7D0CA7A6B4}" dt="2024-01-31T20:38:03.549" v="506"/>
          <ac:spMkLst>
            <pc:docMk/>
            <pc:sldMk cId="549474227" sldId="282"/>
            <ac:spMk id="12" creationId="{5A565BD0-850D-6672-D2A3-939F6662C3CC}"/>
          </ac:spMkLst>
        </pc:spChg>
        <pc:spChg chg="add del mod">
          <ac:chgData name="Hsia, Cheehong" userId="6bc27941-0d5a-4c11-8dfb-8bbe9da0911b" providerId="ADAL" clId="{5BE5096F-7F8C-496A-A13C-FF7D0CA7A6B4}" dt="2024-01-31T20:38:03.549" v="506"/>
          <ac:spMkLst>
            <pc:docMk/>
            <pc:sldMk cId="549474227" sldId="282"/>
            <ac:spMk id="13" creationId="{67D3C59B-68A7-5DE2-6B8C-A3E9DB226D3B}"/>
          </ac:spMkLst>
        </pc:spChg>
        <pc:spChg chg="add del mod">
          <ac:chgData name="Hsia, Cheehong" userId="6bc27941-0d5a-4c11-8dfb-8bbe9da0911b" providerId="ADAL" clId="{5BE5096F-7F8C-496A-A13C-FF7D0CA7A6B4}" dt="2024-01-31T20:38:03.549" v="506"/>
          <ac:spMkLst>
            <pc:docMk/>
            <pc:sldMk cId="549474227" sldId="282"/>
            <ac:spMk id="16" creationId="{8BC53DF5-5A59-A11C-126B-ABB4D13D3BC9}"/>
          </ac:spMkLst>
        </pc:spChg>
        <pc:picChg chg="add del mod">
          <ac:chgData name="Hsia, Cheehong" userId="6bc27941-0d5a-4c11-8dfb-8bbe9da0911b" providerId="ADAL" clId="{5BE5096F-7F8C-496A-A13C-FF7D0CA7A6B4}" dt="2024-01-31T21:13:48.350" v="509" actId="478"/>
          <ac:picMkLst>
            <pc:docMk/>
            <pc:sldMk cId="549474227" sldId="282"/>
            <ac:picMk id="4" creationId="{03695AFC-5D0E-D2C1-F151-E17857BFB10A}"/>
          </ac:picMkLst>
        </pc:picChg>
        <pc:picChg chg="add del mod">
          <ac:chgData name="Hsia, Cheehong" userId="6bc27941-0d5a-4c11-8dfb-8bbe9da0911b" providerId="ADAL" clId="{5BE5096F-7F8C-496A-A13C-FF7D0CA7A6B4}" dt="2024-01-31T21:13:48.350" v="509" actId="478"/>
          <ac:picMkLst>
            <pc:docMk/>
            <pc:sldMk cId="549474227" sldId="282"/>
            <ac:picMk id="7" creationId="{7C3660FD-7792-B8F0-9978-E555CEEFF0A9}"/>
          </ac:picMkLst>
        </pc:picChg>
        <pc:picChg chg="add del mod">
          <ac:chgData name="Hsia, Cheehong" userId="6bc27941-0d5a-4c11-8dfb-8bbe9da0911b" providerId="ADAL" clId="{5BE5096F-7F8C-496A-A13C-FF7D0CA7A6B4}" dt="2024-01-31T21:13:48.350" v="509" actId="478"/>
          <ac:picMkLst>
            <pc:docMk/>
            <pc:sldMk cId="549474227" sldId="282"/>
            <ac:picMk id="8" creationId="{688B6979-80C9-4816-C9DB-1ACBC999DCB1}"/>
          </ac:picMkLst>
        </pc:picChg>
        <pc:picChg chg="add del mod">
          <ac:chgData name="Hsia, Cheehong" userId="6bc27941-0d5a-4c11-8dfb-8bbe9da0911b" providerId="ADAL" clId="{5BE5096F-7F8C-496A-A13C-FF7D0CA7A6B4}" dt="2024-01-31T20:38:03.549" v="506"/>
          <ac:picMkLst>
            <pc:docMk/>
            <pc:sldMk cId="549474227" sldId="282"/>
            <ac:picMk id="11" creationId="{6355CB42-C098-2738-DF62-7AAAF0D57185}"/>
          </ac:picMkLst>
        </pc:picChg>
        <pc:picChg chg="add del mod">
          <ac:chgData name="Hsia, Cheehong" userId="6bc27941-0d5a-4c11-8dfb-8bbe9da0911b" providerId="ADAL" clId="{5BE5096F-7F8C-496A-A13C-FF7D0CA7A6B4}" dt="2024-01-31T20:38:03.549" v="506"/>
          <ac:picMkLst>
            <pc:docMk/>
            <pc:sldMk cId="549474227" sldId="282"/>
            <ac:picMk id="14" creationId="{0013E52E-21E6-54E4-62F6-9D0D0FA4BD29}"/>
          </ac:picMkLst>
        </pc:picChg>
        <pc:picChg chg="add del mod">
          <ac:chgData name="Hsia, Cheehong" userId="6bc27941-0d5a-4c11-8dfb-8bbe9da0911b" providerId="ADAL" clId="{5BE5096F-7F8C-496A-A13C-FF7D0CA7A6B4}" dt="2024-01-31T20:38:03.549" v="506"/>
          <ac:picMkLst>
            <pc:docMk/>
            <pc:sldMk cId="549474227" sldId="282"/>
            <ac:picMk id="15" creationId="{B81EF33C-4FA8-BD7E-AA95-CD8825746368}"/>
          </ac:picMkLst>
        </pc:picChg>
      </pc:sldChg>
      <pc:sldChg chg="addSp modSp mod">
        <pc:chgData name="Hsia, Cheehong" userId="6bc27941-0d5a-4c11-8dfb-8bbe9da0911b" providerId="ADAL" clId="{5BE5096F-7F8C-496A-A13C-FF7D0CA7A6B4}" dt="2024-02-14T15:21:01.204" v="1076" actId="255"/>
        <pc:sldMkLst>
          <pc:docMk/>
          <pc:sldMk cId="1962898729" sldId="283"/>
        </pc:sldMkLst>
        <pc:spChg chg="mod">
          <ac:chgData name="Hsia, Cheehong" userId="6bc27941-0d5a-4c11-8dfb-8bbe9da0911b" providerId="ADAL" clId="{5BE5096F-7F8C-496A-A13C-FF7D0CA7A6B4}" dt="2024-02-14T15:20:54.979" v="1074" actId="20577"/>
          <ac:spMkLst>
            <pc:docMk/>
            <pc:sldMk cId="1962898729" sldId="283"/>
            <ac:spMk id="2" creationId="{66890E70-EDB5-4D8C-2B4F-029FA9E51D4E}"/>
          </ac:spMkLst>
        </pc:spChg>
        <pc:spChg chg="mod">
          <ac:chgData name="Hsia, Cheehong" userId="6bc27941-0d5a-4c11-8dfb-8bbe9da0911b" providerId="ADAL" clId="{5BE5096F-7F8C-496A-A13C-FF7D0CA7A6B4}" dt="2024-02-14T15:21:01.204" v="1076" actId="255"/>
          <ac:spMkLst>
            <pc:docMk/>
            <pc:sldMk cId="1962898729" sldId="283"/>
            <ac:spMk id="4" creationId="{F978620C-B722-98CC-0FA2-E22F5047512F}"/>
          </ac:spMkLst>
        </pc:spChg>
        <pc:spChg chg="add mod">
          <ac:chgData name="Hsia, Cheehong" userId="6bc27941-0d5a-4c11-8dfb-8bbe9da0911b" providerId="ADAL" clId="{5BE5096F-7F8C-496A-A13C-FF7D0CA7A6B4}" dt="2024-02-03T15:46:47.779" v="829" actId="20577"/>
          <ac:spMkLst>
            <pc:docMk/>
            <pc:sldMk cId="1962898729" sldId="283"/>
            <ac:spMk id="6" creationId="{0053F6A2-9CE5-1161-4CE8-79A7313E43CB}"/>
          </ac:spMkLst>
        </pc:spChg>
      </pc:sldChg>
      <pc:sldChg chg="addSp modSp del">
        <pc:chgData name="Hsia, Cheehong" userId="6bc27941-0d5a-4c11-8dfb-8bbe9da0911b" providerId="ADAL" clId="{5BE5096F-7F8C-496A-A13C-FF7D0CA7A6B4}" dt="2024-02-14T15:21:05.503" v="1077" actId="47"/>
        <pc:sldMkLst>
          <pc:docMk/>
          <pc:sldMk cId="1386201035" sldId="285"/>
        </pc:sldMkLst>
        <pc:spChg chg="add mod">
          <ac:chgData name="Hsia, Cheehong" userId="6bc27941-0d5a-4c11-8dfb-8bbe9da0911b" providerId="ADAL" clId="{5BE5096F-7F8C-496A-A13C-FF7D0CA7A6B4}" dt="2024-02-03T15:46:52.802" v="830"/>
          <ac:spMkLst>
            <pc:docMk/>
            <pc:sldMk cId="1386201035" sldId="285"/>
            <ac:spMk id="6" creationId="{1B178722-AB77-ADD4-F984-1FEF568FB3FF}"/>
          </ac:spMkLst>
        </pc:spChg>
      </pc:sldChg>
      <pc:sldChg chg="addSp modSp mod">
        <pc:chgData name="Hsia, Cheehong" userId="6bc27941-0d5a-4c11-8dfb-8bbe9da0911b" providerId="ADAL" clId="{5BE5096F-7F8C-496A-A13C-FF7D0CA7A6B4}" dt="2024-02-14T15:21:33.516" v="1087" actId="20577"/>
        <pc:sldMkLst>
          <pc:docMk/>
          <pc:sldMk cId="3741328940" sldId="286"/>
        </pc:sldMkLst>
        <pc:spChg chg="mod">
          <ac:chgData name="Hsia, Cheehong" userId="6bc27941-0d5a-4c11-8dfb-8bbe9da0911b" providerId="ADAL" clId="{5BE5096F-7F8C-496A-A13C-FF7D0CA7A6B4}" dt="2024-02-14T15:21:23.173" v="1084" actId="20577"/>
          <ac:spMkLst>
            <pc:docMk/>
            <pc:sldMk cId="3741328940" sldId="286"/>
            <ac:spMk id="2" creationId="{66890E70-EDB5-4D8C-2B4F-029FA9E51D4E}"/>
          </ac:spMkLst>
        </pc:spChg>
        <pc:spChg chg="mod">
          <ac:chgData name="Hsia, Cheehong" userId="6bc27941-0d5a-4c11-8dfb-8bbe9da0911b" providerId="ADAL" clId="{5BE5096F-7F8C-496A-A13C-FF7D0CA7A6B4}" dt="2024-02-14T15:21:33.516" v="1087" actId="20577"/>
          <ac:spMkLst>
            <pc:docMk/>
            <pc:sldMk cId="3741328940" sldId="286"/>
            <ac:spMk id="4" creationId="{F978620C-B722-98CC-0FA2-E22F5047512F}"/>
          </ac:spMkLst>
        </pc:spChg>
        <pc:spChg chg="add mod">
          <ac:chgData name="Hsia, Cheehong" userId="6bc27941-0d5a-4c11-8dfb-8bbe9da0911b" providerId="ADAL" clId="{5BE5096F-7F8C-496A-A13C-FF7D0CA7A6B4}" dt="2024-02-03T15:47:01.223" v="832" actId="20577"/>
          <ac:spMkLst>
            <pc:docMk/>
            <pc:sldMk cId="3741328940" sldId="286"/>
            <ac:spMk id="6" creationId="{785CE489-A858-784D-5923-57B8923E5C1C}"/>
          </ac:spMkLst>
        </pc:spChg>
      </pc:sldChg>
      <pc:sldChg chg="addSp modSp del">
        <pc:chgData name="Hsia, Cheehong" userId="6bc27941-0d5a-4c11-8dfb-8bbe9da0911b" providerId="ADAL" clId="{5BE5096F-7F8C-496A-A13C-FF7D0CA7A6B4}" dt="2024-02-14T15:21:38.274" v="1088" actId="47"/>
        <pc:sldMkLst>
          <pc:docMk/>
          <pc:sldMk cId="3471392720" sldId="287"/>
        </pc:sldMkLst>
        <pc:spChg chg="add mod">
          <ac:chgData name="Hsia, Cheehong" userId="6bc27941-0d5a-4c11-8dfb-8bbe9da0911b" providerId="ADAL" clId="{5BE5096F-7F8C-496A-A13C-FF7D0CA7A6B4}" dt="2024-02-03T15:47:04.644" v="833"/>
          <ac:spMkLst>
            <pc:docMk/>
            <pc:sldMk cId="3471392720" sldId="287"/>
            <ac:spMk id="6" creationId="{C86B6B4E-62E9-7F97-892C-CC962139E3F7}"/>
          </ac:spMkLst>
        </pc:spChg>
      </pc:sldChg>
      <pc:sldChg chg="addSp modSp mod">
        <pc:chgData name="Hsia, Cheehong" userId="6bc27941-0d5a-4c11-8dfb-8bbe9da0911b" providerId="ADAL" clId="{5BE5096F-7F8C-496A-A13C-FF7D0CA7A6B4}" dt="2024-02-14T15:49:33.585" v="1633" actId="20577"/>
        <pc:sldMkLst>
          <pc:docMk/>
          <pc:sldMk cId="3337217698" sldId="288"/>
        </pc:sldMkLst>
        <pc:spChg chg="mod">
          <ac:chgData name="Hsia, Cheehong" userId="6bc27941-0d5a-4c11-8dfb-8bbe9da0911b" providerId="ADAL" clId="{5BE5096F-7F8C-496A-A13C-FF7D0CA7A6B4}" dt="2024-02-14T15:49:33.585" v="1633" actId="20577"/>
          <ac:spMkLst>
            <pc:docMk/>
            <pc:sldMk cId="3337217698" sldId="288"/>
            <ac:spMk id="2" creationId="{66890E70-EDB5-4D8C-2B4F-029FA9E51D4E}"/>
          </ac:spMkLst>
        </pc:spChg>
        <pc:spChg chg="mod">
          <ac:chgData name="Hsia, Cheehong" userId="6bc27941-0d5a-4c11-8dfb-8bbe9da0911b" providerId="ADAL" clId="{5BE5096F-7F8C-496A-A13C-FF7D0CA7A6B4}" dt="2024-02-14T15:22:03.481" v="1095" actId="20577"/>
          <ac:spMkLst>
            <pc:docMk/>
            <pc:sldMk cId="3337217698" sldId="288"/>
            <ac:spMk id="4" creationId="{F978620C-B722-98CC-0FA2-E22F5047512F}"/>
          </ac:spMkLst>
        </pc:spChg>
        <pc:spChg chg="add mod">
          <ac:chgData name="Hsia, Cheehong" userId="6bc27941-0d5a-4c11-8dfb-8bbe9da0911b" providerId="ADAL" clId="{5BE5096F-7F8C-496A-A13C-FF7D0CA7A6B4}" dt="2024-02-03T15:47:10.059" v="835" actId="20577"/>
          <ac:spMkLst>
            <pc:docMk/>
            <pc:sldMk cId="3337217698" sldId="288"/>
            <ac:spMk id="6" creationId="{BA244130-E98C-1723-C038-309240C3E6ED}"/>
          </ac:spMkLst>
        </pc:spChg>
      </pc:sldChg>
      <pc:sldChg chg="addSp modSp del">
        <pc:chgData name="Hsia, Cheehong" userId="6bc27941-0d5a-4c11-8dfb-8bbe9da0911b" providerId="ADAL" clId="{5BE5096F-7F8C-496A-A13C-FF7D0CA7A6B4}" dt="2024-02-14T15:22:08.970" v="1096" actId="47"/>
        <pc:sldMkLst>
          <pc:docMk/>
          <pc:sldMk cId="1734131973" sldId="289"/>
        </pc:sldMkLst>
        <pc:spChg chg="add mod">
          <ac:chgData name="Hsia, Cheehong" userId="6bc27941-0d5a-4c11-8dfb-8bbe9da0911b" providerId="ADAL" clId="{5BE5096F-7F8C-496A-A13C-FF7D0CA7A6B4}" dt="2024-02-03T15:47:12.570" v="836"/>
          <ac:spMkLst>
            <pc:docMk/>
            <pc:sldMk cId="1734131973" sldId="289"/>
            <ac:spMk id="6" creationId="{D04BA9A7-079E-1C5C-4768-57AF3A15C8BD}"/>
          </ac:spMkLst>
        </pc:spChg>
      </pc:sldChg>
      <pc:sldChg chg="addSp modSp mod">
        <pc:chgData name="Hsia, Cheehong" userId="6bc27941-0d5a-4c11-8dfb-8bbe9da0911b" providerId="ADAL" clId="{5BE5096F-7F8C-496A-A13C-FF7D0CA7A6B4}" dt="2024-02-14T15:22:38.841" v="1103" actId="20577"/>
        <pc:sldMkLst>
          <pc:docMk/>
          <pc:sldMk cId="539056256" sldId="290"/>
        </pc:sldMkLst>
        <pc:spChg chg="mod">
          <ac:chgData name="Hsia, Cheehong" userId="6bc27941-0d5a-4c11-8dfb-8bbe9da0911b" providerId="ADAL" clId="{5BE5096F-7F8C-496A-A13C-FF7D0CA7A6B4}" dt="2024-02-14T15:22:25.294" v="1100" actId="255"/>
          <ac:spMkLst>
            <pc:docMk/>
            <pc:sldMk cId="539056256" sldId="290"/>
            <ac:spMk id="2" creationId="{66890E70-EDB5-4D8C-2B4F-029FA9E51D4E}"/>
          </ac:spMkLst>
        </pc:spChg>
        <pc:spChg chg="mod">
          <ac:chgData name="Hsia, Cheehong" userId="6bc27941-0d5a-4c11-8dfb-8bbe9da0911b" providerId="ADAL" clId="{5BE5096F-7F8C-496A-A13C-FF7D0CA7A6B4}" dt="2024-02-14T15:22:38.841" v="1103" actId="20577"/>
          <ac:spMkLst>
            <pc:docMk/>
            <pc:sldMk cId="539056256" sldId="290"/>
            <ac:spMk id="4" creationId="{F978620C-B722-98CC-0FA2-E22F5047512F}"/>
          </ac:spMkLst>
        </pc:spChg>
        <pc:spChg chg="add mod">
          <ac:chgData name="Hsia, Cheehong" userId="6bc27941-0d5a-4c11-8dfb-8bbe9da0911b" providerId="ADAL" clId="{5BE5096F-7F8C-496A-A13C-FF7D0CA7A6B4}" dt="2024-02-03T15:47:20.656" v="839" actId="20577"/>
          <ac:spMkLst>
            <pc:docMk/>
            <pc:sldMk cId="539056256" sldId="290"/>
            <ac:spMk id="6" creationId="{14273908-59D9-940C-9E72-950C9177D7BD}"/>
          </ac:spMkLst>
        </pc:spChg>
      </pc:sldChg>
      <pc:sldChg chg="addSp modSp del">
        <pc:chgData name="Hsia, Cheehong" userId="6bc27941-0d5a-4c11-8dfb-8bbe9da0911b" providerId="ADAL" clId="{5BE5096F-7F8C-496A-A13C-FF7D0CA7A6B4}" dt="2024-02-14T15:22:44.977" v="1105" actId="47"/>
        <pc:sldMkLst>
          <pc:docMk/>
          <pc:sldMk cId="1292218336" sldId="291"/>
        </pc:sldMkLst>
        <pc:spChg chg="add mod">
          <ac:chgData name="Hsia, Cheehong" userId="6bc27941-0d5a-4c11-8dfb-8bbe9da0911b" providerId="ADAL" clId="{5BE5096F-7F8C-496A-A13C-FF7D0CA7A6B4}" dt="2024-02-03T15:47:23.609" v="840"/>
          <ac:spMkLst>
            <pc:docMk/>
            <pc:sldMk cId="1292218336" sldId="291"/>
            <ac:spMk id="6" creationId="{82E8965E-D376-8AAF-2C21-7244AA581A2A}"/>
          </ac:spMkLst>
        </pc:spChg>
      </pc:sldChg>
      <pc:sldChg chg="addSp modSp mod">
        <pc:chgData name="Hsia, Cheehong" userId="6bc27941-0d5a-4c11-8dfb-8bbe9da0911b" providerId="ADAL" clId="{5BE5096F-7F8C-496A-A13C-FF7D0CA7A6B4}" dt="2024-02-14T15:23:01.262" v="1110" actId="255"/>
        <pc:sldMkLst>
          <pc:docMk/>
          <pc:sldMk cId="2261043360" sldId="292"/>
        </pc:sldMkLst>
        <pc:spChg chg="mod">
          <ac:chgData name="Hsia, Cheehong" userId="6bc27941-0d5a-4c11-8dfb-8bbe9da0911b" providerId="ADAL" clId="{5BE5096F-7F8C-496A-A13C-FF7D0CA7A6B4}" dt="2024-02-14T15:22:55.702" v="1108" actId="255"/>
          <ac:spMkLst>
            <pc:docMk/>
            <pc:sldMk cId="2261043360" sldId="292"/>
            <ac:spMk id="2" creationId="{66890E70-EDB5-4D8C-2B4F-029FA9E51D4E}"/>
          </ac:spMkLst>
        </pc:spChg>
        <pc:spChg chg="mod">
          <ac:chgData name="Hsia, Cheehong" userId="6bc27941-0d5a-4c11-8dfb-8bbe9da0911b" providerId="ADAL" clId="{5BE5096F-7F8C-496A-A13C-FF7D0CA7A6B4}" dt="2024-02-14T15:23:01.262" v="1110" actId="255"/>
          <ac:spMkLst>
            <pc:docMk/>
            <pc:sldMk cId="2261043360" sldId="292"/>
            <ac:spMk id="4" creationId="{F978620C-B722-98CC-0FA2-E22F5047512F}"/>
          </ac:spMkLst>
        </pc:spChg>
        <pc:spChg chg="add mod">
          <ac:chgData name="Hsia, Cheehong" userId="6bc27941-0d5a-4c11-8dfb-8bbe9da0911b" providerId="ADAL" clId="{5BE5096F-7F8C-496A-A13C-FF7D0CA7A6B4}" dt="2024-02-03T15:47:34.543" v="842" actId="20577"/>
          <ac:spMkLst>
            <pc:docMk/>
            <pc:sldMk cId="2261043360" sldId="292"/>
            <ac:spMk id="6" creationId="{1206E5F5-5C4F-4016-C424-D33847996D39}"/>
          </ac:spMkLst>
        </pc:spChg>
      </pc:sldChg>
      <pc:sldChg chg="addSp modSp del">
        <pc:chgData name="Hsia, Cheehong" userId="6bc27941-0d5a-4c11-8dfb-8bbe9da0911b" providerId="ADAL" clId="{5BE5096F-7F8C-496A-A13C-FF7D0CA7A6B4}" dt="2024-02-14T15:23:07.102" v="1111" actId="47"/>
        <pc:sldMkLst>
          <pc:docMk/>
          <pc:sldMk cId="2951154706" sldId="293"/>
        </pc:sldMkLst>
        <pc:spChg chg="add mod">
          <ac:chgData name="Hsia, Cheehong" userId="6bc27941-0d5a-4c11-8dfb-8bbe9da0911b" providerId="ADAL" clId="{5BE5096F-7F8C-496A-A13C-FF7D0CA7A6B4}" dt="2024-02-03T15:47:40.382" v="843"/>
          <ac:spMkLst>
            <pc:docMk/>
            <pc:sldMk cId="2951154706" sldId="293"/>
            <ac:spMk id="6" creationId="{F9BCBE14-7BE1-AE3D-BCD7-F6EF173F845C}"/>
          </ac:spMkLst>
        </pc:spChg>
      </pc:sldChg>
      <pc:sldChg chg="addSp delSp modSp mod">
        <pc:chgData name="Hsia, Cheehong" userId="6bc27941-0d5a-4c11-8dfb-8bbe9da0911b" providerId="ADAL" clId="{5BE5096F-7F8C-496A-A13C-FF7D0CA7A6B4}" dt="2024-01-31T21:13:54" v="510" actId="478"/>
        <pc:sldMkLst>
          <pc:docMk/>
          <pc:sldMk cId="3048837189" sldId="294"/>
        </pc:sldMkLst>
        <pc:spChg chg="add del mod">
          <ac:chgData name="Hsia, Cheehong" userId="6bc27941-0d5a-4c11-8dfb-8bbe9da0911b" providerId="ADAL" clId="{5BE5096F-7F8C-496A-A13C-FF7D0CA7A6B4}" dt="2024-01-31T21:13:54" v="510" actId="478"/>
          <ac:spMkLst>
            <pc:docMk/>
            <pc:sldMk cId="3048837189" sldId="294"/>
            <ac:spMk id="2" creationId="{1A00D080-CC1E-BAB8-1587-B77E476294D0}"/>
          </ac:spMkLst>
        </pc:spChg>
        <pc:spChg chg="add del mod">
          <ac:chgData name="Hsia, Cheehong" userId="6bc27941-0d5a-4c11-8dfb-8bbe9da0911b" providerId="ADAL" clId="{5BE5096F-7F8C-496A-A13C-FF7D0CA7A6B4}" dt="2024-01-31T21:13:54" v="510" actId="478"/>
          <ac:spMkLst>
            <pc:docMk/>
            <pc:sldMk cId="3048837189" sldId="294"/>
            <ac:spMk id="5" creationId="{FFCA4508-D312-AFC2-D9F9-038A7866A2A5}"/>
          </ac:spMkLst>
        </pc:spChg>
        <pc:spChg chg="add del mod">
          <ac:chgData name="Hsia, Cheehong" userId="6bc27941-0d5a-4c11-8dfb-8bbe9da0911b" providerId="ADAL" clId="{5BE5096F-7F8C-496A-A13C-FF7D0CA7A6B4}" dt="2024-01-31T21:13:54" v="510" actId="478"/>
          <ac:spMkLst>
            <pc:docMk/>
            <pc:sldMk cId="3048837189" sldId="294"/>
            <ac:spMk id="6" creationId="{F7B4B9C9-867B-9B63-4DFF-CA800EA958E8}"/>
          </ac:spMkLst>
        </pc:spChg>
        <pc:spChg chg="add del mod">
          <ac:chgData name="Hsia, Cheehong" userId="6bc27941-0d5a-4c11-8dfb-8bbe9da0911b" providerId="ADAL" clId="{5BE5096F-7F8C-496A-A13C-FF7D0CA7A6B4}" dt="2024-01-31T21:13:54" v="510" actId="478"/>
          <ac:spMkLst>
            <pc:docMk/>
            <pc:sldMk cId="3048837189" sldId="294"/>
            <ac:spMk id="9" creationId="{106D4571-B5A7-CC15-C129-78250215DB2A}"/>
          </ac:spMkLst>
        </pc:spChg>
        <pc:picChg chg="add del mod">
          <ac:chgData name="Hsia, Cheehong" userId="6bc27941-0d5a-4c11-8dfb-8bbe9da0911b" providerId="ADAL" clId="{5BE5096F-7F8C-496A-A13C-FF7D0CA7A6B4}" dt="2024-01-31T21:13:54" v="510" actId="478"/>
          <ac:picMkLst>
            <pc:docMk/>
            <pc:sldMk cId="3048837189" sldId="294"/>
            <ac:picMk id="4" creationId="{8D10E645-2B35-4CCF-24AF-10A79AA89FE5}"/>
          </ac:picMkLst>
        </pc:picChg>
        <pc:picChg chg="add del mod">
          <ac:chgData name="Hsia, Cheehong" userId="6bc27941-0d5a-4c11-8dfb-8bbe9da0911b" providerId="ADAL" clId="{5BE5096F-7F8C-496A-A13C-FF7D0CA7A6B4}" dt="2024-01-31T21:13:54" v="510" actId="478"/>
          <ac:picMkLst>
            <pc:docMk/>
            <pc:sldMk cId="3048837189" sldId="294"/>
            <ac:picMk id="7" creationId="{6D685EA5-1850-D7B0-7390-AEA28C91E596}"/>
          </ac:picMkLst>
        </pc:picChg>
        <pc:picChg chg="add del mod">
          <ac:chgData name="Hsia, Cheehong" userId="6bc27941-0d5a-4c11-8dfb-8bbe9da0911b" providerId="ADAL" clId="{5BE5096F-7F8C-496A-A13C-FF7D0CA7A6B4}" dt="2024-01-31T21:13:54" v="510" actId="478"/>
          <ac:picMkLst>
            <pc:docMk/>
            <pc:sldMk cId="3048837189" sldId="294"/>
            <ac:picMk id="8" creationId="{3BA9019C-BD27-A5C0-CA5F-3ED178F403DE}"/>
          </ac:picMkLst>
        </pc:picChg>
      </pc:sldChg>
      <pc:sldChg chg="addSp modSp mod">
        <pc:chgData name="Hsia, Cheehong" userId="6bc27941-0d5a-4c11-8dfb-8bbe9da0911b" providerId="ADAL" clId="{5BE5096F-7F8C-496A-A13C-FF7D0CA7A6B4}" dt="2024-02-14T15:23:49.503" v="1121" actId="20577"/>
        <pc:sldMkLst>
          <pc:docMk/>
          <pc:sldMk cId="3190214858" sldId="296"/>
        </pc:sldMkLst>
        <pc:spChg chg="mod">
          <ac:chgData name="Hsia, Cheehong" userId="6bc27941-0d5a-4c11-8dfb-8bbe9da0911b" providerId="ADAL" clId="{5BE5096F-7F8C-496A-A13C-FF7D0CA7A6B4}" dt="2024-02-14T15:23:25.803" v="1117" actId="20577"/>
          <ac:spMkLst>
            <pc:docMk/>
            <pc:sldMk cId="3190214858" sldId="296"/>
            <ac:spMk id="2" creationId="{AD90CEB0-783B-5FA4-1028-D4B692C5B2CE}"/>
          </ac:spMkLst>
        </pc:spChg>
        <pc:spChg chg="mod">
          <ac:chgData name="Hsia, Cheehong" userId="6bc27941-0d5a-4c11-8dfb-8bbe9da0911b" providerId="ADAL" clId="{5BE5096F-7F8C-496A-A13C-FF7D0CA7A6B4}" dt="2024-02-14T15:23:49.503" v="1121" actId="20577"/>
          <ac:spMkLst>
            <pc:docMk/>
            <pc:sldMk cId="3190214858" sldId="296"/>
            <ac:spMk id="4" creationId="{3859056E-FEDA-2D8C-90B8-7DB995ECB8A4}"/>
          </ac:spMkLst>
        </pc:spChg>
        <pc:spChg chg="add mod">
          <ac:chgData name="Hsia, Cheehong" userId="6bc27941-0d5a-4c11-8dfb-8bbe9da0911b" providerId="ADAL" clId="{5BE5096F-7F8C-496A-A13C-FF7D0CA7A6B4}" dt="2024-02-03T15:48:33.891" v="845" actId="20577"/>
          <ac:spMkLst>
            <pc:docMk/>
            <pc:sldMk cId="3190214858" sldId="296"/>
            <ac:spMk id="6" creationId="{10226E01-C3C9-A7B1-D098-706D305EB80E}"/>
          </ac:spMkLst>
        </pc:spChg>
      </pc:sldChg>
      <pc:sldChg chg="addSp modSp del">
        <pc:chgData name="Hsia, Cheehong" userId="6bc27941-0d5a-4c11-8dfb-8bbe9da0911b" providerId="ADAL" clId="{5BE5096F-7F8C-496A-A13C-FF7D0CA7A6B4}" dt="2024-02-14T15:23:58.099" v="1122" actId="47"/>
        <pc:sldMkLst>
          <pc:docMk/>
          <pc:sldMk cId="826171372" sldId="297"/>
        </pc:sldMkLst>
        <pc:spChg chg="add mod">
          <ac:chgData name="Hsia, Cheehong" userId="6bc27941-0d5a-4c11-8dfb-8bbe9da0911b" providerId="ADAL" clId="{5BE5096F-7F8C-496A-A13C-FF7D0CA7A6B4}" dt="2024-02-03T15:48:35.964" v="846"/>
          <ac:spMkLst>
            <pc:docMk/>
            <pc:sldMk cId="826171372" sldId="297"/>
            <ac:spMk id="6" creationId="{E1192895-10ED-219A-5A7D-A9EC7BF9AB95}"/>
          </ac:spMkLst>
        </pc:spChg>
      </pc:sldChg>
      <pc:sldChg chg="addSp modSp mod">
        <pc:chgData name="Hsia, Cheehong" userId="6bc27941-0d5a-4c11-8dfb-8bbe9da0911b" providerId="ADAL" clId="{5BE5096F-7F8C-496A-A13C-FF7D0CA7A6B4}" dt="2024-02-14T15:24:23.724" v="1131" actId="20577"/>
        <pc:sldMkLst>
          <pc:docMk/>
          <pc:sldMk cId="2752436879" sldId="298"/>
        </pc:sldMkLst>
        <pc:spChg chg="mod">
          <ac:chgData name="Hsia, Cheehong" userId="6bc27941-0d5a-4c11-8dfb-8bbe9da0911b" providerId="ADAL" clId="{5BE5096F-7F8C-496A-A13C-FF7D0CA7A6B4}" dt="2024-02-14T15:24:16.544" v="1128" actId="20577"/>
          <ac:spMkLst>
            <pc:docMk/>
            <pc:sldMk cId="2752436879" sldId="298"/>
            <ac:spMk id="2" creationId="{AD90CEB0-783B-5FA4-1028-D4B692C5B2CE}"/>
          </ac:spMkLst>
        </pc:spChg>
        <pc:spChg chg="mod">
          <ac:chgData name="Hsia, Cheehong" userId="6bc27941-0d5a-4c11-8dfb-8bbe9da0911b" providerId="ADAL" clId="{5BE5096F-7F8C-496A-A13C-FF7D0CA7A6B4}" dt="2024-02-14T15:24:23.724" v="1131" actId="20577"/>
          <ac:spMkLst>
            <pc:docMk/>
            <pc:sldMk cId="2752436879" sldId="298"/>
            <ac:spMk id="4" creationId="{3859056E-FEDA-2D8C-90B8-7DB995ECB8A4}"/>
          </ac:spMkLst>
        </pc:spChg>
        <pc:spChg chg="add mod">
          <ac:chgData name="Hsia, Cheehong" userId="6bc27941-0d5a-4c11-8dfb-8bbe9da0911b" providerId="ADAL" clId="{5BE5096F-7F8C-496A-A13C-FF7D0CA7A6B4}" dt="2024-02-03T15:48:40.876" v="849" actId="20577"/>
          <ac:spMkLst>
            <pc:docMk/>
            <pc:sldMk cId="2752436879" sldId="298"/>
            <ac:spMk id="6" creationId="{F004852F-27A1-2D1A-7A2B-526B8399434B}"/>
          </ac:spMkLst>
        </pc:spChg>
      </pc:sldChg>
      <pc:sldChg chg="addSp modSp del">
        <pc:chgData name="Hsia, Cheehong" userId="6bc27941-0d5a-4c11-8dfb-8bbe9da0911b" providerId="ADAL" clId="{5BE5096F-7F8C-496A-A13C-FF7D0CA7A6B4}" dt="2024-02-14T15:24:27.336" v="1132" actId="47"/>
        <pc:sldMkLst>
          <pc:docMk/>
          <pc:sldMk cId="217489594" sldId="299"/>
        </pc:sldMkLst>
        <pc:spChg chg="add mod">
          <ac:chgData name="Hsia, Cheehong" userId="6bc27941-0d5a-4c11-8dfb-8bbe9da0911b" providerId="ADAL" clId="{5BE5096F-7F8C-496A-A13C-FF7D0CA7A6B4}" dt="2024-02-03T15:48:46.723" v="850"/>
          <ac:spMkLst>
            <pc:docMk/>
            <pc:sldMk cId="217489594" sldId="299"/>
            <ac:spMk id="6" creationId="{4AD64D31-6963-B999-2E9B-EEC0241A77B3}"/>
          </ac:spMkLst>
        </pc:spChg>
      </pc:sldChg>
      <pc:sldChg chg="addSp modSp mod">
        <pc:chgData name="Hsia, Cheehong" userId="6bc27941-0d5a-4c11-8dfb-8bbe9da0911b" providerId="ADAL" clId="{5BE5096F-7F8C-496A-A13C-FF7D0CA7A6B4}" dt="2024-02-14T15:24:52.407" v="1141" actId="20577"/>
        <pc:sldMkLst>
          <pc:docMk/>
          <pc:sldMk cId="2193924565" sldId="300"/>
        </pc:sldMkLst>
        <pc:spChg chg="mod">
          <ac:chgData name="Hsia, Cheehong" userId="6bc27941-0d5a-4c11-8dfb-8bbe9da0911b" providerId="ADAL" clId="{5BE5096F-7F8C-496A-A13C-FF7D0CA7A6B4}" dt="2024-02-14T15:24:42.813" v="1138" actId="20577"/>
          <ac:spMkLst>
            <pc:docMk/>
            <pc:sldMk cId="2193924565" sldId="300"/>
            <ac:spMk id="2" creationId="{AD90CEB0-783B-5FA4-1028-D4B692C5B2CE}"/>
          </ac:spMkLst>
        </pc:spChg>
        <pc:spChg chg="mod">
          <ac:chgData name="Hsia, Cheehong" userId="6bc27941-0d5a-4c11-8dfb-8bbe9da0911b" providerId="ADAL" clId="{5BE5096F-7F8C-496A-A13C-FF7D0CA7A6B4}" dt="2024-02-14T15:24:52.407" v="1141" actId="20577"/>
          <ac:spMkLst>
            <pc:docMk/>
            <pc:sldMk cId="2193924565" sldId="300"/>
            <ac:spMk id="4" creationId="{3859056E-FEDA-2D8C-90B8-7DB995ECB8A4}"/>
          </ac:spMkLst>
        </pc:spChg>
        <pc:spChg chg="add mod">
          <ac:chgData name="Hsia, Cheehong" userId="6bc27941-0d5a-4c11-8dfb-8bbe9da0911b" providerId="ADAL" clId="{5BE5096F-7F8C-496A-A13C-FF7D0CA7A6B4}" dt="2024-02-03T15:48:56.170" v="853" actId="20577"/>
          <ac:spMkLst>
            <pc:docMk/>
            <pc:sldMk cId="2193924565" sldId="300"/>
            <ac:spMk id="6" creationId="{BCB5172D-C8FC-D98E-87DD-C0822EAE47F0}"/>
          </ac:spMkLst>
        </pc:spChg>
      </pc:sldChg>
      <pc:sldChg chg="addSp modSp del">
        <pc:chgData name="Hsia, Cheehong" userId="6bc27941-0d5a-4c11-8dfb-8bbe9da0911b" providerId="ADAL" clId="{5BE5096F-7F8C-496A-A13C-FF7D0CA7A6B4}" dt="2024-02-14T15:24:57.186" v="1142" actId="47"/>
        <pc:sldMkLst>
          <pc:docMk/>
          <pc:sldMk cId="2693914518" sldId="301"/>
        </pc:sldMkLst>
        <pc:spChg chg="add mod">
          <ac:chgData name="Hsia, Cheehong" userId="6bc27941-0d5a-4c11-8dfb-8bbe9da0911b" providerId="ADAL" clId="{5BE5096F-7F8C-496A-A13C-FF7D0CA7A6B4}" dt="2024-02-03T15:48:58.780" v="854"/>
          <ac:spMkLst>
            <pc:docMk/>
            <pc:sldMk cId="2693914518" sldId="301"/>
            <ac:spMk id="6" creationId="{6B6D2E77-90B1-EB40-8A23-ABBC4704C6AC}"/>
          </ac:spMkLst>
        </pc:spChg>
      </pc:sldChg>
      <pc:sldChg chg="addSp modSp mod">
        <pc:chgData name="Hsia, Cheehong" userId="6bc27941-0d5a-4c11-8dfb-8bbe9da0911b" providerId="ADAL" clId="{5BE5096F-7F8C-496A-A13C-FF7D0CA7A6B4}" dt="2024-02-14T15:25:14.635" v="1148" actId="255"/>
        <pc:sldMkLst>
          <pc:docMk/>
          <pc:sldMk cId="155960899" sldId="302"/>
        </pc:sldMkLst>
        <pc:spChg chg="mod">
          <ac:chgData name="Hsia, Cheehong" userId="6bc27941-0d5a-4c11-8dfb-8bbe9da0911b" providerId="ADAL" clId="{5BE5096F-7F8C-496A-A13C-FF7D0CA7A6B4}" dt="2024-02-14T15:25:09.006" v="1146" actId="255"/>
          <ac:spMkLst>
            <pc:docMk/>
            <pc:sldMk cId="155960899" sldId="302"/>
            <ac:spMk id="2" creationId="{AD90CEB0-783B-5FA4-1028-D4B692C5B2CE}"/>
          </ac:spMkLst>
        </pc:spChg>
        <pc:spChg chg="mod">
          <ac:chgData name="Hsia, Cheehong" userId="6bc27941-0d5a-4c11-8dfb-8bbe9da0911b" providerId="ADAL" clId="{5BE5096F-7F8C-496A-A13C-FF7D0CA7A6B4}" dt="2024-02-14T15:25:14.635" v="1148" actId="255"/>
          <ac:spMkLst>
            <pc:docMk/>
            <pc:sldMk cId="155960899" sldId="302"/>
            <ac:spMk id="4" creationId="{3859056E-FEDA-2D8C-90B8-7DB995ECB8A4}"/>
          </ac:spMkLst>
        </pc:spChg>
        <pc:spChg chg="add mod">
          <ac:chgData name="Hsia, Cheehong" userId="6bc27941-0d5a-4c11-8dfb-8bbe9da0911b" providerId="ADAL" clId="{5BE5096F-7F8C-496A-A13C-FF7D0CA7A6B4}" dt="2024-02-03T15:49:05.730" v="857" actId="20577"/>
          <ac:spMkLst>
            <pc:docMk/>
            <pc:sldMk cId="155960899" sldId="302"/>
            <ac:spMk id="6" creationId="{D8E98A5A-46BD-B309-379D-9FA98DEF33FC}"/>
          </ac:spMkLst>
        </pc:spChg>
      </pc:sldChg>
      <pc:sldChg chg="addSp modSp del">
        <pc:chgData name="Hsia, Cheehong" userId="6bc27941-0d5a-4c11-8dfb-8bbe9da0911b" providerId="ADAL" clId="{5BE5096F-7F8C-496A-A13C-FF7D0CA7A6B4}" dt="2024-02-14T15:25:18.004" v="1149" actId="47"/>
        <pc:sldMkLst>
          <pc:docMk/>
          <pc:sldMk cId="4239895058" sldId="303"/>
        </pc:sldMkLst>
        <pc:spChg chg="add mod">
          <ac:chgData name="Hsia, Cheehong" userId="6bc27941-0d5a-4c11-8dfb-8bbe9da0911b" providerId="ADAL" clId="{5BE5096F-7F8C-496A-A13C-FF7D0CA7A6B4}" dt="2024-02-03T15:49:08.951" v="858"/>
          <ac:spMkLst>
            <pc:docMk/>
            <pc:sldMk cId="4239895058" sldId="303"/>
            <ac:spMk id="6" creationId="{B6E8D1CB-527B-6AED-F2BA-071B9C9B78E9}"/>
          </ac:spMkLst>
        </pc:spChg>
      </pc:sldChg>
      <pc:sldChg chg="addSp modSp mod">
        <pc:chgData name="Hsia, Cheehong" userId="6bc27941-0d5a-4c11-8dfb-8bbe9da0911b" providerId="ADAL" clId="{5BE5096F-7F8C-496A-A13C-FF7D0CA7A6B4}" dt="2024-02-14T15:25:39.039" v="1156" actId="255"/>
        <pc:sldMkLst>
          <pc:docMk/>
          <pc:sldMk cId="1487932769" sldId="304"/>
        </pc:sldMkLst>
        <pc:spChg chg="mod">
          <ac:chgData name="Hsia, Cheehong" userId="6bc27941-0d5a-4c11-8dfb-8bbe9da0911b" providerId="ADAL" clId="{5BE5096F-7F8C-496A-A13C-FF7D0CA7A6B4}" dt="2024-02-14T15:25:33.114" v="1154" actId="20577"/>
          <ac:spMkLst>
            <pc:docMk/>
            <pc:sldMk cId="1487932769" sldId="304"/>
            <ac:spMk id="2" creationId="{AD90CEB0-783B-5FA4-1028-D4B692C5B2CE}"/>
          </ac:spMkLst>
        </pc:spChg>
        <pc:spChg chg="mod">
          <ac:chgData name="Hsia, Cheehong" userId="6bc27941-0d5a-4c11-8dfb-8bbe9da0911b" providerId="ADAL" clId="{5BE5096F-7F8C-496A-A13C-FF7D0CA7A6B4}" dt="2024-02-14T15:25:39.039" v="1156" actId="255"/>
          <ac:spMkLst>
            <pc:docMk/>
            <pc:sldMk cId="1487932769" sldId="304"/>
            <ac:spMk id="4" creationId="{3859056E-FEDA-2D8C-90B8-7DB995ECB8A4}"/>
          </ac:spMkLst>
        </pc:spChg>
        <pc:spChg chg="add mod">
          <ac:chgData name="Hsia, Cheehong" userId="6bc27941-0d5a-4c11-8dfb-8bbe9da0911b" providerId="ADAL" clId="{5BE5096F-7F8C-496A-A13C-FF7D0CA7A6B4}" dt="2024-02-03T15:49:13.900" v="861" actId="20577"/>
          <ac:spMkLst>
            <pc:docMk/>
            <pc:sldMk cId="1487932769" sldId="304"/>
            <ac:spMk id="6" creationId="{D93CADC4-D2B9-3874-59F9-1690AA15F907}"/>
          </ac:spMkLst>
        </pc:spChg>
      </pc:sldChg>
      <pc:sldChg chg="addSp modSp del">
        <pc:chgData name="Hsia, Cheehong" userId="6bc27941-0d5a-4c11-8dfb-8bbe9da0911b" providerId="ADAL" clId="{5BE5096F-7F8C-496A-A13C-FF7D0CA7A6B4}" dt="2024-02-14T15:25:43.086" v="1157" actId="47"/>
        <pc:sldMkLst>
          <pc:docMk/>
          <pc:sldMk cId="178219345" sldId="305"/>
        </pc:sldMkLst>
        <pc:spChg chg="add mod">
          <ac:chgData name="Hsia, Cheehong" userId="6bc27941-0d5a-4c11-8dfb-8bbe9da0911b" providerId="ADAL" clId="{5BE5096F-7F8C-496A-A13C-FF7D0CA7A6B4}" dt="2024-02-03T15:49:18.534" v="862"/>
          <ac:spMkLst>
            <pc:docMk/>
            <pc:sldMk cId="178219345" sldId="305"/>
            <ac:spMk id="6" creationId="{A6CFE622-B8F9-400E-7940-DC1B1916F743}"/>
          </ac:spMkLst>
        </pc:spChg>
      </pc:sldChg>
      <pc:sldChg chg="addSp modSp mod">
        <pc:chgData name="Hsia, Cheehong" userId="6bc27941-0d5a-4c11-8dfb-8bbe9da0911b" providerId="ADAL" clId="{5BE5096F-7F8C-496A-A13C-FF7D0CA7A6B4}" dt="2024-02-14T15:26:14.343" v="1166" actId="20577"/>
        <pc:sldMkLst>
          <pc:docMk/>
          <pc:sldMk cId="961020213" sldId="308"/>
        </pc:sldMkLst>
        <pc:spChg chg="mod">
          <ac:chgData name="Hsia, Cheehong" userId="6bc27941-0d5a-4c11-8dfb-8bbe9da0911b" providerId="ADAL" clId="{5BE5096F-7F8C-496A-A13C-FF7D0CA7A6B4}" dt="2024-02-14T15:26:03.778" v="1161" actId="255"/>
          <ac:spMkLst>
            <pc:docMk/>
            <pc:sldMk cId="961020213" sldId="308"/>
            <ac:spMk id="2" creationId="{9024BA51-C630-BA2A-58B6-69F9BB6816A0}"/>
          </ac:spMkLst>
        </pc:spChg>
        <pc:spChg chg="mod">
          <ac:chgData name="Hsia, Cheehong" userId="6bc27941-0d5a-4c11-8dfb-8bbe9da0911b" providerId="ADAL" clId="{5BE5096F-7F8C-496A-A13C-FF7D0CA7A6B4}" dt="2024-02-14T15:26:14.343" v="1166" actId="20577"/>
          <ac:spMkLst>
            <pc:docMk/>
            <pc:sldMk cId="961020213" sldId="308"/>
            <ac:spMk id="4" creationId="{8946D5DF-DDC9-DF42-4883-DA9549CF8DE5}"/>
          </ac:spMkLst>
        </pc:spChg>
        <pc:spChg chg="add mod">
          <ac:chgData name="Hsia, Cheehong" userId="6bc27941-0d5a-4c11-8dfb-8bbe9da0911b" providerId="ADAL" clId="{5BE5096F-7F8C-496A-A13C-FF7D0CA7A6B4}" dt="2024-02-03T15:49:31.273" v="865" actId="20577"/>
          <ac:spMkLst>
            <pc:docMk/>
            <pc:sldMk cId="961020213" sldId="308"/>
            <ac:spMk id="6" creationId="{30EB7D6E-0473-1CF2-0312-219FF0DBC038}"/>
          </ac:spMkLst>
        </pc:spChg>
      </pc:sldChg>
      <pc:sldChg chg="addSp modSp del">
        <pc:chgData name="Hsia, Cheehong" userId="6bc27941-0d5a-4c11-8dfb-8bbe9da0911b" providerId="ADAL" clId="{5BE5096F-7F8C-496A-A13C-FF7D0CA7A6B4}" dt="2024-02-14T15:26:17.372" v="1167" actId="47"/>
        <pc:sldMkLst>
          <pc:docMk/>
          <pc:sldMk cId="415980821" sldId="309"/>
        </pc:sldMkLst>
        <pc:spChg chg="add mod">
          <ac:chgData name="Hsia, Cheehong" userId="6bc27941-0d5a-4c11-8dfb-8bbe9da0911b" providerId="ADAL" clId="{5BE5096F-7F8C-496A-A13C-FF7D0CA7A6B4}" dt="2024-02-03T15:49:33.609" v="866"/>
          <ac:spMkLst>
            <pc:docMk/>
            <pc:sldMk cId="415980821" sldId="309"/>
            <ac:spMk id="6" creationId="{EE640219-8CF2-52AD-77AE-27EBB52B6CAD}"/>
          </ac:spMkLst>
        </pc:spChg>
      </pc:sldChg>
      <pc:sldChg chg="addSp modSp mod">
        <pc:chgData name="Hsia, Cheehong" userId="6bc27941-0d5a-4c11-8dfb-8bbe9da0911b" providerId="ADAL" clId="{5BE5096F-7F8C-496A-A13C-FF7D0CA7A6B4}" dt="2024-02-14T15:26:34.448" v="1175" actId="20577"/>
        <pc:sldMkLst>
          <pc:docMk/>
          <pc:sldMk cId="1482915617" sldId="310"/>
        </pc:sldMkLst>
        <pc:spChg chg="mod">
          <ac:chgData name="Hsia, Cheehong" userId="6bc27941-0d5a-4c11-8dfb-8bbe9da0911b" providerId="ADAL" clId="{5BE5096F-7F8C-496A-A13C-FF7D0CA7A6B4}" dt="2024-02-14T15:26:26.946" v="1171" actId="255"/>
          <ac:spMkLst>
            <pc:docMk/>
            <pc:sldMk cId="1482915617" sldId="310"/>
            <ac:spMk id="2" creationId="{9024BA51-C630-BA2A-58B6-69F9BB6816A0}"/>
          </ac:spMkLst>
        </pc:spChg>
        <pc:spChg chg="mod">
          <ac:chgData name="Hsia, Cheehong" userId="6bc27941-0d5a-4c11-8dfb-8bbe9da0911b" providerId="ADAL" clId="{5BE5096F-7F8C-496A-A13C-FF7D0CA7A6B4}" dt="2024-02-14T15:26:34.448" v="1175" actId="20577"/>
          <ac:spMkLst>
            <pc:docMk/>
            <pc:sldMk cId="1482915617" sldId="310"/>
            <ac:spMk id="4" creationId="{8946D5DF-DDC9-DF42-4883-DA9549CF8DE5}"/>
          </ac:spMkLst>
        </pc:spChg>
        <pc:spChg chg="add mod">
          <ac:chgData name="Hsia, Cheehong" userId="6bc27941-0d5a-4c11-8dfb-8bbe9da0911b" providerId="ADAL" clId="{5BE5096F-7F8C-496A-A13C-FF7D0CA7A6B4}" dt="2024-02-03T15:49:39.036" v="868" actId="20577"/>
          <ac:spMkLst>
            <pc:docMk/>
            <pc:sldMk cId="1482915617" sldId="310"/>
            <ac:spMk id="6" creationId="{4468637D-9389-3D43-7766-53E64610CED3}"/>
          </ac:spMkLst>
        </pc:spChg>
      </pc:sldChg>
      <pc:sldChg chg="addSp modSp del">
        <pc:chgData name="Hsia, Cheehong" userId="6bc27941-0d5a-4c11-8dfb-8bbe9da0911b" providerId="ADAL" clId="{5BE5096F-7F8C-496A-A13C-FF7D0CA7A6B4}" dt="2024-02-14T15:26:38.983" v="1176" actId="47"/>
        <pc:sldMkLst>
          <pc:docMk/>
          <pc:sldMk cId="1467359079" sldId="311"/>
        </pc:sldMkLst>
        <pc:spChg chg="add mod">
          <ac:chgData name="Hsia, Cheehong" userId="6bc27941-0d5a-4c11-8dfb-8bbe9da0911b" providerId="ADAL" clId="{5BE5096F-7F8C-496A-A13C-FF7D0CA7A6B4}" dt="2024-02-03T15:49:41.631" v="869"/>
          <ac:spMkLst>
            <pc:docMk/>
            <pc:sldMk cId="1467359079" sldId="311"/>
            <ac:spMk id="6" creationId="{C829B1EB-3C9B-D14D-49B7-C01C1DD40CE3}"/>
          </ac:spMkLst>
        </pc:spChg>
      </pc:sldChg>
      <pc:sldChg chg="addSp modSp mod">
        <pc:chgData name="Hsia, Cheehong" userId="6bc27941-0d5a-4c11-8dfb-8bbe9da0911b" providerId="ADAL" clId="{5BE5096F-7F8C-496A-A13C-FF7D0CA7A6B4}" dt="2024-02-14T15:27:53.942" v="1326" actId="20577"/>
        <pc:sldMkLst>
          <pc:docMk/>
          <pc:sldMk cId="3790017242" sldId="312"/>
        </pc:sldMkLst>
        <pc:spChg chg="mod">
          <ac:chgData name="Hsia, Cheehong" userId="6bc27941-0d5a-4c11-8dfb-8bbe9da0911b" providerId="ADAL" clId="{5BE5096F-7F8C-496A-A13C-FF7D0CA7A6B4}" dt="2024-02-14T15:27:12.206" v="1227" actId="20577"/>
          <ac:spMkLst>
            <pc:docMk/>
            <pc:sldMk cId="3790017242" sldId="312"/>
            <ac:spMk id="2" creationId="{9024BA51-C630-BA2A-58B6-69F9BB6816A0}"/>
          </ac:spMkLst>
        </pc:spChg>
        <pc:spChg chg="mod">
          <ac:chgData name="Hsia, Cheehong" userId="6bc27941-0d5a-4c11-8dfb-8bbe9da0911b" providerId="ADAL" clId="{5BE5096F-7F8C-496A-A13C-FF7D0CA7A6B4}" dt="2024-02-14T15:27:53.942" v="1326" actId="20577"/>
          <ac:spMkLst>
            <pc:docMk/>
            <pc:sldMk cId="3790017242" sldId="312"/>
            <ac:spMk id="4" creationId="{8946D5DF-DDC9-DF42-4883-DA9549CF8DE5}"/>
          </ac:spMkLst>
        </pc:spChg>
        <pc:spChg chg="add mod">
          <ac:chgData name="Hsia, Cheehong" userId="6bc27941-0d5a-4c11-8dfb-8bbe9da0911b" providerId="ADAL" clId="{5BE5096F-7F8C-496A-A13C-FF7D0CA7A6B4}" dt="2024-02-03T15:49:48.203" v="872" actId="20577"/>
          <ac:spMkLst>
            <pc:docMk/>
            <pc:sldMk cId="3790017242" sldId="312"/>
            <ac:spMk id="6" creationId="{BA430EAE-37CA-BDC6-7261-6924ACB82ECC}"/>
          </ac:spMkLst>
        </pc:spChg>
      </pc:sldChg>
      <pc:sldChg chg="addSp modSp del">
        <pc:chgData name="Hsia, Cheehong" userId="6bc27941-0d5a-4c11-8dfb-8bbe9da0911b" providerId="ADAL" clId="{5BE5096F-7F8C-496A-A13C-FF7D0CA7A6B4}" dt="2024-02-14T15:28:00.058" v="1327" actId="47"/>
        <pc:sldMkLst>
          <pc:docMk/>
          <pc:sldMk cId="2313812796" sldId="313"/>
        </pc:sldMkLst>
        <pc:spChg chg="add mod">
          <ac:chgData name="Hsia, Cheehong" userId="6bc27941-0d5a-4c11-8dfb-8bbe9da0911b" providerId="ADAL" clId="{5BE5096F-7F8C-496A-A13C-FF7D0CA7A6B4}" dt="2024-02-03T15:49:51.097" v="873"/>
          <ac:spMkLst>
            <pc:docMk/>
            <pc:sldMk cId="2313812796" sldId="313"/>
            <ac:spMk id="6" creationId="{6F8856BA-9EA8-97AD-E583-646C0191130C}"/>
          </ac:spMkLst>
        </pc:spChg>
      </pc:sldChg>
      <pc:sldChg chg="addSp modSp mod">
        <pc:chgData name="Hsia, Cheehong" userId="6bc27941-0d5a-4c11-8dfb-8bbe9da0911b" providerId="ADAL" clId="{5BE5096F-7F8C-496A-A13C-FF7D0CA7A6B4}" dt="2024-02-14T15:29:07.335" v="1483" actId="20577"/>
        <pc:sldMkLst>
          <pc:docMk/>
          <pc:sldMk cId="2198057494" sldId="314"/>
        </pc:sldMkLst>
        <pc:spChg chg="mod">
          <ac:chgData name="Hsia, Cheehong" userId="6bc27941-0d5a-4c11-8dfb-8bbe9da0911b" providerId="ADAL" clId="{5BE5096F-7F8C-496A-A13C-FF7D0CA7A6B4}" dt="2024-02-14T15:28:35.051" v="1395" actId="20577"/>
          <ac:spMkLst>
            <pc:docMk/>
            <pc:sldMk cId="2198057494" sldId="314"/>
            <ac:spMk id="2" creationId="{9024BA51-C630-BA2A-58B6-69F9BB6816A0}"/>
          </ac:spMkLst>
        </pc:spChg>
        <pc:spChg chg="mod">
          <ac:chgData name="Hsia, Cheehong" userId="6bc27941-0d5a-4c11-8dfb-8bbe9da0911b" providerId="ADAL" clId="{5BE5096F-7F8C-496A-A13C-FF7D0CA7A6B4}" dt="2024-02-14T15:29:07.335" v="1483" actId="20577"/>
          <ac:spMkLst>
            <pc:docMk/>
            <pc:sldMk cId="2198057494" sldId="314"/>
            <ac:spMk id="4" creationId="{8946D5DF-DDC9-DF42-4883-DA9549CF8DE5}"/>
          </ac:spMkLst>
        </pc:spChg>
        <pc:spChg chg="add mod">
          <ac:chgData name="Hsia, Cheehong" userId="6bc27941-0d5a-4c11-8dfb-8bbe9da0911b" providerId="ADAL" clId="{5BE5096F-7F8C-496A-A13C-FF7D0CA7A6B4}" dt="2024-02-03T15:50:01.487" v="875" actId="20577"/>
          <ac:spMkLst>
            <pc:docMk/>
            <pc:sldMk cId="2198057494" sldId="314"/>
            <ac:spMk id="6" creationId="{D869DEFD-FAD9-D801-FF67-E2AA59254600}"/>
          </ac:spMkLst>
        </pc:spChg>
      </pc:sldChg>
      <pc:sldChg chg="addSp modSp del">
        <pc:chgData name="Hsia, Cheehong" userId="6bc27941-0d5a-4c11-8dfb-8bbe9da0911b" providerId="ADAL" clId="{5BE5096F-7F8C-496A-A13C-FF7D0CA7A6B4}" dt="2024-02-14T15:29:13.288" v="1484" actId="47"/>
        <pc:sldMkLst>
          <pc:docMk/>
          <pc:sldMk cId="2393475525" sldId="315"/>
        </pc:sldMkLst>
        <pc:spChg chg="add mod">
          <ac:chgData name="Hsia, Cheehong" userId="6bc27941-0d5a-4c11-8dfb-8bbe9da0911b" providerId="ADAL" clId="{5BE5096F-7F8C-496A-A13C-FF7D0CA7A6B4}" dt="2024-02-03T15:50:04.971" v="876"/>
          <ac:spMkLst>
            <pc:docMk/>
            <pc:sldMk cId="2393475525" sldId="315"/>
            <ac:spMk id="6" creationId="{C6EF0E42-794A-4C32-B57E-C28AD4330158}"/>
          </ac:spMkLst>
        </pc:spChg>
      </pc:sldChg>
      <pc:sldChg chg="addSp modSp mod">
        <pc:chgData name="Hsia, Cheehong" userId="6bc27941-0d5a-4c11-8dfb-8bbe9da0911b" providerId="ADAL" clId="{5BE5096F-7F8C-496A-A13C-FF7D0CA7A6B4}" dt="2024-02-14T15:30:20.423" v="1621" actId="20577"/>
        <pc:sldMkLst>
          <pc:docMk/>
          <pc:sldMk cId="1870647430" sldId="316"/>
        </pc:sldMkLst>
        <pc:spChg chg="mod">
          <ac:chgData name="Hsia, Cheehong" userId="6bc27941-0d5a-4c11-8dfb-8bbe9da0911b" providerId="ADAL" clId="{5BE5096F-7F8C-496A-A13C-FF7D0CA7A6B4}" dt="2024-02-14T15:29:45.483" v="1536" actId="20577"/>
          <ac:spMkLst>
            <pc:docMk/>
            <pc:sldMk cId="1870647430" sldId="316"/>
            <ac:spMk id="2" creationId="{9024BA51-C630-BA2A-58B6-69F9BB6816A0}"/>
          </ac:spMkLst>
        </pc:spChg>
        <pc:spChg chg="mod">
          <ac:chgData name="Hsia, Cheehong" userId="6bc27941-0d5a-4c11-8dfb-8bbe9da0911b" providerId="ADAL" clId="{5BE5096F-7F8C-496A-A13C-FF7D0CA7A6B4}" dt="2024-02-14T15:30:20.423" v="1621" actId="20577"/>
          <ac:spMkLst>
            <pc:docMk/>
            <pc:sldMk cId="1870647430" sldId="316"/>
            <ac:spMk id="4" creationId="{8946D5DF-DDC9-DF42-4883-DA9549CF8DE5}"/>
          </ac:spMkLst>
        </pc:spChg>
        <pc:spChg chg="add mod">
          <ac:chgData name="Hsia, Cheehong" userId="6bc27941-0d5a-4c11-8dfb-8bbe9da0911b" providerId="ADAL" clId="{5BE5096F-7F8C-496A-A13C-FF7D0CA7A6B4}" dt="2024-02-03T15:50:15.430" v="879" actId="20577"/>
          <ac:spMkLst>
            <pc:docMk/>
            <pc:sldMk cId="1870647430" sldId="316"/>
            <ac:spMk id="6" creationId="{0A756B05-B252-E3EA-B220-4ABEC0201AE9}"/>
          </ac:spMkLst>
        </pc:spChg>
      </pc:sldChg>
      <pc:sldChg chg="addSp modSp del">
        <pc:chgData name="Hsia, Cheehong" userId="6bc27941-0d5a-4c11-8dfb-8bbe9da0911b" providerId="ADAL" clId="{5BE5096F-7F8C-496A-A13C-FF7D0CA7A6B4}" dt="2024-02-14T15:30:25.141" v="1622" actId="47"/>
        <pc:sldMkLst>
          <pc:docMk/>
          <pc:sldMk cId="1520640515" sldId="317"/>
        </pc:sldMkLst>
        <pc:spChg chg="add mod">
          <ac:chgData name="Hsia, Cheehong" userId="6bc27941-0d5a-4c11-8dfb-8bbe9da0911b" providerId="ADAL" clId="{5BE5096F-7F8C-496A-A13C-FF7D0CA7A6B4}" dt="2024-02-03T15:50:17.421" v="880"/>
          <ac:spMkLst>
            <pc:docMk/>
            <pc:sldMk cId="1520640515" sldId="317"/>
            <ac:spMk id="6" creationId="{22EAF0F9-9274-6C7B-3037-6FBA51710A18}"/>
          </ac:spMkLst>
        </pc:spChg>
      </pc:sldChg>
      <pc:sldChg chg="new del">
        <pc:chgData name="Hsia, Cheehong" userId="6bc27941-0d5a-4c11-8dfb-8bbe9da0911b" providerId="ADAL" clId="{5BE5096F-7F8C-496A-A13C-FF7D0CA7A6B4}" dt="2024-01-31T20:08:57.105" v="1" actId="680"/>
        <pc:sldMkLst>
          <pc:docMk/>
          <pc:sldMk cId="625214860" sldId="318"/>
        </pc:sldMkLst>
      </pc:sldChg>
      <pc:sldChg chg="addSp delSp modSp new del mod">
        <pc:chgData name="Hsia, Cheehong" userId="6bc27941-0d5a-4c11-8dfb-8bbe9da0911b" providerId="ADAL" clId="{5BE5096F-7F8C-496A-A13C-FF7D0CA7A6B4}" dt="2024-01-31T20:12:37.249" v="42" actId="680"/>
        <pc:sldMkLst>
          <pc:docMk/>
          <pc:sldMk cId="1660270983" sldId="318"/>
        </pc:sldMkLst>
        <pc:spChg chg="mod">
          <ac:chgData name="Hsia, Cheehong" userId="6bc27941-0d5a-4c11-8dfb-8bbe9da0911b" providerId="ADAL" clId="{5BE5096F-7F8C-496A-A13C-FF7D0CA7A6B4}" dt="2024-01-31T20:12:36.948" v="41" actId="20577"/>
          <ac:spMkLst>
            <pc:docMk/>
            <pc:sldMk cId="1660270983" sldId="318"/>
            <ac:spMk id="2" creationId="{E2875D93-2F4A-F98E-94C2-55C6BCA626B9}"/>
          </ac:spMkLst>
        </pc:spChg>
        <pc:spChg chg="add del">
          <ac:chgData name="Hsia, Cheehong" userId="6bc27941-0d5a-4c11-8dfb-8bbe9da0911b" providerId="ADAL" clId="{5BE5096F-7F8C-496A-A13C-FF7D0CA7A6B4}" dt="2024-01-31T20:12:36.350" v="40" actId="931"/>
          <ac:spMkLst>
            <pc:docMk/>
            <pc:sldMk cId="1660270983" sldId="318"/>
            <ac:spMk id="3" creationId="{12656C30-391B-FB32-96DF-E9DEFA9C0615}"/>
          </ac:spMkLst>
        </pc:spChg>
        <pc:spChg chg="add del mod">
          <ac:chgData name="Hsia, Cheehong" userId="6bc27941-0d5a-4c11-8dfb-8bbe9da0911b" providerId="ADAL" clId="{5BE5096F-7F8C-496A-A13C-FF7D0CA7A6B4}" dt="2024-01-31T20:12:16.374" v="37" actId="478"/>
          <ac:spMkLst>
            <pc:docMk/>
            <pc:sldMk cId="1660270983" sldId="318"/>
            <ac:spMk id="7" creationId="{4D62440B-5E9B-C41F-90A3-754C74FA6703}"/>
          </ac:spMkLst>
        </pc:spChg>
        <pc:picChg chg="add del mod">
          <ac:chgData name="Hsia, Cheehong" userId="6bc27941-0d5a-4c11-8dfb-8bbe9da0911b" providerId="ADAL" clId="{5BE5096F-7F8C-496A-A13C-FF7D0CA7A6B4}" dt="2024-01-31T20:12:19.029" v="38" actId="931"/>
          <ac:picMkLst>
            <pc:docMk/>
            <pc:sldMk cId="1660270983" sldId="318"/>
            <ac:picMk id="5" creationId="{5F25C7B6-EFF6-8FD2-9B43-407F1AB98FE4}"/>
          </ac:picMkLst>
        </pc:picChg>
        <pc:picChg chg="add del mod">
          <ac:chgData name="Hsia, Cheehong" userId="6bc27941-0d5a-4c11-8dfb-8bbe9da0911b" providerId="ADAL" clId="{5BE5096F-7F8C-496A-A13C-FF7D0CA7A6B4}" dt="2024-01-31T20:12:15.315" v="35" actId="931"/>
          <ac:picMkLst>
            <pc:docMk/>
            <pc:sldMk cId="1660270983" sldId="318"/>
            <ac:picMk id="9" creationId="{40FB4EA6-994E-1BC3-262C-A729BF439B5B}"/>
          </ac:picMkLst>
        </pc:picChg>
        <pc:picChg chg="add del mod">
          <ac:chgData name="Hsia, Cheehong" userId="6bc27941-0d5a-4c11-8dfb-8bbe9da0911b" providerId="ADAL" clId="{5BE5096F-7F8C-496A-A13C-FF7D0CA7A6B4}" dt="2024-01-31T20:12:36.350" v="40" actId="931"/>
          <ac:picMkLst>
            <pc:docMk/>
            <pc:sldMk cId="1660270983" sldId="318"/>
            <ac:picMk id="11" creationId="{54D8ADE5-0A10-CB4B-ECBC-C138C0797B0C}"/>
          </ac:picMkLst>
        </pc:picChg>
      </pc:sldChg>
      <pc:sldChg chg="addSp delSp modSp add mod">
        <pc:chgData name="Hsia, Cheehong" userId="6bc27941-0d5a-4c11-8dfb-8bbe9da0911b" providerId="ADAL" clId="{5BE5096F-7F8C-496A-A13C-FF7D0CA7A6B4}" dt="2024-01-31T22:00:11.977" v="797" actId="478"/>
        <pc:sldMkLst>
          <pc:docMk/>
          <pc:sldMk cId="3633441988" sldId="318"/>
        </pc:sldMkLst>
        <pc:spChg chg="mod">
          <ac:chgData name="Hsia, Cheehong" userId="6bc27941-0d5a-4c11-8dfb-8bbe9da0911b" providerId="ADAL" clId="{5BE5096F-7F8C-496A-A13C-FF7D0CA7A6B4}" dt="2024-01-31T20:37:29.265" v="502" actId="1076"/>
          <ac:spMkLst>
            <pc:docMk/>
            <pc:sldMk cId="3633441988" sldId="318"/>
            <ac:spMk id="2" creationId="{041A778D-5411-0426-D583-32035AA2A1EB}"/>
          </ac:spMkLst>
        </pc:spChg>
        <pc:spChg chg="add del mod">
          <ac:chgData name="Hsia, Cheehong" userId="6bc27941-0d5a-4c11-8dfb-8bbe9da0911b" providerId="ADAL" clId="{5BE5096F-7F8C-496A-A13C-FF7D0CA7A6B4}" dt="2024-01-31T20:44:24.934" v="508" actId="478"/>
          <ac:spMkLst>
            <pc:docMk/>
            <pc:sldMk cId="3633441988" sldId="318"/>
            <ac:spMk id="7" creationId="{B390CF02-CFCC-DC33-FE0F-F2407D4238CB}"/>
          </ac:spMkLst>
        </pc:spChg>
        <pc:spChg chg="del mod">
          <ac:chgData name="Hsia, Cheehong" userId="6bc27941-0d5a-4c11-8dfb-8bbe9da0911b" providerId="ADAL" clId="{5BE5096F-7F8C-496A-A13C-FF7D0CA7A6B4}" dt="2024-01-31T20:44:24.934" v="508" actId="478"/>
          <ac:spMkLst>
            <pc:docMk/>
            <pc:sldMk cId="3633441988" sldId="318"/>
            <ac:spMk id="10" creationId="{BDBACD99-A847-1663-367C-E1CA4326DAC2}"/>
          </ac:spMkLst>
        </pc:spChg>
        <pc:spChg chg="del mod topLvl">
          <ac:chgData name="Hsia, Cheehong" userId="6bc27941-0d5a-4c11-8dfb-8bbe9da0911b" providerId="ADAL" clId="{5BE5096F-7F8C-496A-A13C-FF7D0CA7A6B4}" dt="2024-01-31T20:44:24.934" v="508" actId="478"/>
          <ac:spMkLst>
            <pc:docMk/>
            <pc:sldMk cId="3633441988" sldId="318"/>
            <ac:spMk id="13" creationId="{0D13E643-C499-C098-35AA-4E6D0BDA5FD7}"/>
          </ac:spMkLst>
        </pc:spChg>
        <pc:spChg chg="del mod topLvl">
          <ac:chgData name="Hsia, Cheehong" userId="6bc27941-0d5a-4c11-8dfb-8bbe9da0911b" providerId="ADAL" clId="{5BE5096F-7F8C-496A-A13C-FF7D0CA7A6B4}" dt="2024-01-31T20:44:24.934" v="508" actId="478"/>
          <ac:spMkLst>
            <pc:docMk/>
            <pc:sldMk cId="3633441988" sldId="318"/>
            <ac:spMk id="14" creationId="{455E4613-8B8B-6B4F-73A1-9C61AB6EF300}"/>
          </ac:spMkLst>
        </pc:spChg>
        <pc:spChg chg="add del mod">
          <ac:chgData name="Hsia, Cheehong" userId="6bc27941-0d5a-4c11-8dfb-8bbe9da0911b" providerId="ADAL" clId="{5BE5096F-7F8C-496A-A13C-FF7D0CA7A6B4}" dt="2024-01-31T21:42:21.266" v="521" actId="478"/>
          <ac:spMkLst>
            <pc:docMk/>
            <pc:sldMk cId="3633441988" sldId="318"/>
            <ac:spMk id="20" creationId="{6BB1B46D-6EAC-D4C4-D0B0-5C1FC359ED77}"/>
          </ac:spMkLst>
        </pc:spChg>
        <pc:spChg chg="add del mod">
          <ac:chgData name="Hsia, Cheehong" userId="6bc27941-0d5a-4c11-8dfb-8bbe9da0911b" providerId="ADAL" clId="{5BE5096F-7F8C-496A-A13C-FF7D0CA7A6B4}" dt="2024-01-31T21:47:07.865" v="644" actId="478"/>
          <ac:spMkLst>
            <pc:docMk/>
            <pc:sldMk cId="3633441988" sldId="318"/>
            <ac:spMk id="21" creationId="{726A5C73-6BC2-7063-49E2-24EF6C3E2AD9}"/>
          </ac:spMkLst>
        </pc:spChg>
        <pc:spChg chg="add mod">
          <ac:chgData name="Hsia, Cheehong" userId="6bc27941-0d5a-4c11-8dfb-8bbe9da0911b" providerId="ADAL" clId="{5BE5096F-7F8C-496A-A13C-FF7D0CA7A6B4}" dt="2024-01-31T21:59:07.527" v="793" actId="164"/>
          <ac:spMkLst>
            <pc:docMk/>
            <pc:sldMk cId="3633441988" sldId="318"/>
            <ac:spMk id="22" creationId="{93869148-EBCC-B130-3436-108F74D32FDF}"/>
          </ac:spMkLst>
        </pc:spChg>
        <pc:spChg chg="add mod">
          <ac:chgData name="Hsia, Cheehong" userId="6bc27941-0d5a-4c11-8dfb-8bbe9da0911b" providerId="ADAL" clId="{5BE5096F-7F8C-496A-A13C-FF7D0CA7A6B4}" dt="2024-01-31T21:59:19.068" v="795" actId="14100"/>
          <ac:spMkLst>
            <pc:docMk/>
            <pc:sldMk cId="3633441988" sldId="318"/>
            <ac:spMk id="23" creationId="{7F86E713-E48C-81D7-30C1-464A10B8E1C0}"/>
          </ac:spMkLst>
        </pc:spChg>
        <pc:grpChg chg="add del mod">
          <ac:chgData name="Hsia, Cheehong" userId="6bc27941-0d5a-4c11-8dfb-8bbe9da0911b" providerId="ADAL" clId="{5BE5096F-7F8C-496A-A13C-FF7D0CA7A6B4}" dt="2024-01-31T20:31:52.831" v="338" actId="165"/>
          <ac:grpSpMkLst>
            <pc:docMk/>
            <pc:sldMk cId="3633441988" sldId="318"/>
            <ac:grpSpMk id="8" creationId="{0F6B4C23-891E-B967-6E94-281164E78DB2}"/>
          </ac:grpSpMkLst>
        </pc:grpChg>
        <pc:grpChg chg="add mod">
          <ac:chgData name="Hsia, Cheehong" userId="6bc27941-0d5a-4c11-8dfb-8bbe9da0911b" providerId="ADAL" clId="{5BE5096F-7F8C-496A-A13C-FF7D0CA7A6B4}" dt="2024-01-31T20:31:46.392" v="336" actId="164"/>
          <ac:grpSpMkLst>
            <pc:docMk/>
            <pc:sldMk cId="3633441988" sldId="318"/>
            <ac:grpSpMk id="9" creationId="{6FA1EA10-B1F6-DFED-671D-82BA40B90AEB}"/>
          </ac:grpSpMkLst>
        </pc:grpChg>
        <pc:grpChg chg="del mod">
          <ac:chgData name="Hsia, Cheehong" userId="6bc27941-0d5a-4c11-8dfb-8bbe9da0911b" providerId="ADAL" clId="{5BE5096F-7F8C-496A-A13C-FF7D0CA7A6B4}" dt="2024-01-31T20:24:33.834" v="181" actId="165"/>
          <ac:grpSpMkLst>
            <pc:docMk/>
            <pc:sldMk cId="3633441988" sldId="318"/>
            <ac:grpSpMk id="15" creationId="{746A1D07-DEE8-5AD0-60E4-ED9526EF6C85}"/>
          </ac:grpSpMkLst>
        </pc:grpChg>
        <pc:grpChg chg="add mod">
          <ac:chgData name="Hsia, Cheehong" userId="6bc27941-0d5a-4c11-8dfb-8bbe9da0911b" providerId="ADAL" clId="{5BE5096F-7F8C-496A-A13C-FF7D0CA7A6B4}" dt="2024-01-31T20:31:46.122" v="335" actId="164"/>
          <ac:grpSpMkLst>
            <pc:docMk/>
            <pc:sldMk cId="3633441988" sldId="318"/>
            <ac:grpSpMk id="16" creationId="{7C3CD25D-4F7C-9ED5-D25A-23C91DE20800}"/>
          </ac:grpSpMkLst>
        </pc:grpChg>
        <pc:grpChg chg="add del mod">
          <ac:chgData name="Hsia, Cheehong" userId="6bc27941-0d5a-4c11-8dfb-8bbe9da0911b" providerId="ADAL" clId="{5BE5096F-7F8C-496A-A13C-FF7D0CA7A6B4}" dt="2024-01-31T22:00:11.977" v="797" actId="478"/>
          <ac:grpSpMkLst>
            <pc:docMk/>
            <pc:sldMk cId="3633441988" sldId="318"/>
            <ac:grpSpMk id="24" creationId="{F01247D2-37EC-DDCE-85E2-095791083932}"/>
          </ac:grpSpMkLst>
        </pc:grpChg>
        <pc:picChg chg="add del mod topLvl">
          <ac:chgData name="Hsia, Cheehong" userId="6bc27941-0d5a-4c11-8dfb-8bbe9da0911b" providerId="ADAL" clId="{5BE5096F-7F8C-496A-A13C-FF7D0CA7A6B4}" dt="2024-01-31T20:44:24.934" v="508" actId="478"/>
          <ac:picMkLst>
            <pc:docMk/>
            <pc:sldMk cId="3633441988" sldId="318"/>
            <ac:picMk id="4" creationId="{ECDA4C48-7F27-CEF2-3255-1C5AB7D654CC}"/>
          </ac:picMkLst>
        </pc:picChg>
        <pc:picChg chg="add del mod">
          <ac:chgData name="Hsia, Cheehong" userId="6bc27941-0d5a-4c11-8dfb-8bbe9da0911b" providerId="ADAL" clId="{5BE5096F-7F8C-496A-A13C-FF7D0CA7A6B4}" dt="2024-01-31T20:44:24.934" v="508" actId="478"/>
          <ac:picMkLst>
            <pc:docMk/>
            <pc:sldMk cId="3633441988" sldId="318"/>
            <ac:picMk id="6" creationId="{7C71430C-513B-AC25-78B2-8FEE7838FBAB}"/>
          </ac:picMkLst>
        </pc:picChg>
        <pc:picChg chg="del mod">
          <ac:chgData name="Hsia, Cheehong" userId="6bc27941-0d5a-4c11-8dfb-8bbe9da0911b" providerId="ADAL" clId="{5BE5096F-7F8C-496A-A13C-FF7D0CA7A6B4}" dt="2024-01-31T20:27:27.548" v="246" actId="478"/>
          <ac:picMkLst>
            <pc:docMk/>
            <pc:sldMk cId="3633441988" sldId="318"/>
            <ac:picMk id="11" creationId="{CD2D78C6-56C8-A1AE-0E96-08D2B2B5EC5A}"/>
          </ac:picMkLst>
        </pc:picChg>
        <pc:picChg chg="del mod">
          <ac:chgData name="Hsia, Cheehong" userId="6bc27941-0d5a-4c11-8dfb-8bbe9da0911b" providerId="ADAL" clId="{5BE5096F-7F8C-496A-A13C-FF7D0CA7A6B4}" dt="2024-01-31T20:44:24.934" v="508" actId="478"/>
          <ac:picMkLst>
            <pc:docMk/>
            <pc:sldMk cId="3633441988" sldId="318"/>
            <ac:picMk id="12" creationId="{ABBDAE23-39F9-0414-3CAC-A592E87F0920}"/>
          </ac:picMkLst>
        </pc:picChg>
        <pc:picChg chg="add del mod">
          <ac:chgData name="Hsia, Cheehong" userId="6bc27941-0d5a-4c11-8dfb-8bbe9da0911b" providerId="ADAL" clId="{5BE5096F-7F8C-496A-A13C-FF7D0CA7A6B4}" dt="2024-01-31T21:48:06.280" v="646" actId="478"/>
          <ac:picMkLst>
            <pc:docMk/>
            <pc:sldMk cId="3633441988" sldId="318"/>
            <ac:picMk id="2050" creationId="{6318ABB5-E8D9-C8CC-F8DE-C4FA662AC0A4}"/>
          </ac:picMkLst>
        </pc:picChg>
        <pc:picChg chg="add del mod">
          <ac:chgData name="Hsia, Cheehong" userId="6bc27941-0d5a-4c11-8dfb-8bbe9da0911b" providerId="ADAL" clId="{5BE5096F-7F8C-496A-A13C-FF7D0CA7A6B4}" dt="2024-01-31T21:56:36.362" v="648" actId="478"/>
          <ac:picMkLst>
            <pc:docMk/>
            <pc:sldMk cId="3633441988" sldId="318"/>
            <ac:picMk id="2052" creationId="{BB25F7BF-1F04-EBB9-E98C-1B58D3CA6F1E}"/>
          </ac:picMkLst>
        </pc:picChg>
        <pc:cxnChg chg="add del mod">
          <ac:chgData name="Hsia, Cheehong" userId="6bc27941-0d5a-4c11-8dfb-8bbe9da0911b" providerId="ADAL" clId="{5BE5096F-7F8C-496A-A13C-FF7D0CA7A6B4}" dt="2024-01-31T20:33:22.169" v="450" actId="478"/>
          <ac:cxnSpMkLst>
            <pc:docMk/>
            <pc:sldMk cId="3633441988" sldId="318"/>
            <ac:cxnSpMk id="18" creationId="{4894B43E-EAED-718B-6137-595667098DF1}"/>
          </ac:cxnSpMkLst>
        </pc:cxnChg>
      </pc:sldChg>
      <pc:sldChg chg="addSp delSp modSp new mod">
        <pc:chgData name="Hsia, Cheehong" userId="6bc27941-0d5a-4c11-8dfb-8bbe9da0911b" providerId="ADAL" clId="{5BE5096F-7F8C-496A-A13C-FF7D0CA7A6B4}" dt="2024-02-03T16:00:14.845" v="1020" actId="1076"/>
        <pc:sldMkLst>
          <pc:docMk/>
          <pc:sldMk cId="1713123423" sldId="319"/>
        </pc:sldMkLst>
        <pc:spChg chg="del">
          <ac:chgData name="Hsia, Cheehong" userId="6bc27941-0d5a-4c11-8dfb-8bbe9da0911b" providerId="ADAL" clId="{5BE5096F-7F8C-496A-A13C-FF7D0CA7A6B4}" dt="2024-02-03T15:51:46.370" v="882" actId="478"/>
          <ac:spMkLst>
            <pc:docMk/>
            <pc:sldMk cId="1713123423" sldId="319"/>
            <ac:spMk id="2" creationId="{63864EF5-2FA9-F370-FF83-41DF7D98D073}"/>
          </ac:spMkLst>
        </pc:spChg>
        <pc:graphicFrameChg chg="add del mod modGraphic">
          <ac:chgData name="Hsia, Cheehong" userId="6bc27941-0d5a-4c11-8dfb-8bbe9da0911b" providerId="ADAL" clId="{5BE5096F-7F8C-496A-A13C-FF7D0CA7A6B4}" dt="2024-02-03T15:53:22.720" v="900" actId="3680"/>
          <ac:graphicFrameMkLst>
            <pc:docMk/>
            <pc:sldMk cId="1713123423" sldId="319"/>
            <ac:graphicFrameMk id="3" creationId="{18D7EAEF-7A7F-A280-5AEB-4A24B3BF5202}"/>
          </ac:graphicFrameMkLst>
        </pc:graphicFrameChg>
        <pc:graphicFrameChg chg="add mod modGraphic">
          <ac:chgData name="Hsia, Cheehong" userId="6bc27941-0d5a-4c11-8dfb-8bbe9da0911b" providerId="ADAL" clId="{5BE5096F-7F8C-496A-A13C-FF7D0CA7A6B4}" dt="2024-02-03T16:00:14.845" v="1020" actId="1076"/>
          <ac:graphicFrameMkLst>
            <pc:docMk/>
            <pc:sldMk cId="1713123423" sldId="319"/>
            <ac:graphicFrameMk id="4" creationId="{8E48BC6A-1FCA-448D-A189-2DA711374C2C}"/>
          </ac:graphicFrameMkLst>
        </pc:graphicFrameChg>
      </pc:sldChg>
      <pc:sldChg chg="new">
        <pc:chgData name="Hsia, Cheehong" userId="6bc27941-0d5a-4c11-8dfb-8bbe9da0911b" providerId="ADAL" clId="{5BE5096F-7F8C-496A-A13C-FF7D0CA7A6B4}" dt="2024-02-03T16:00:29.879" v="1021" actId="680"/>
        <pc:sldMkLst>
          <pc:docMk/>
          <pc:sldMk cId="2178182827" sldId="320"/>
        </pc:sldMkLst>
      </pc:sldChg>
      <pc:sldChg chg="modSp add mod modClrScheme chgLayout">
        <pc:chgData name="Hsia, Cheehong" userId="6bc27941-0d5a-4c11-8dfb-8bbe9da0911b" providerId="ADAL" clId="{5BE5096F-7F8C-496A-A13C-FF7D0CA7A6B4}" dt="2024-02-14T15:18:42.673" v="1037" actId="20577"/>
        <pc:sldMkLst>
          <pc:docMk/>
          <pc:sldMk cId="2830884995" sldId="321"/>
        </pc:sldMkLst>
        <pc:spChg chg="mod ord">
          <ac:chgData name="Hsia, Cheehong" userId="6bc27941-0d5a-4c11-8dfb-8bbe9da0911b" providerId="ADAL" clId="{5BE5096F-7F8C-496A-A13C-FF7D0CA7A6B4}" dt="2024-02-14T15:18:42.673" v="1037" actId="20577"/>
          <ac:spMkLst>
            <pc:docMk/>
            <pc:sldMk cId="2830884995" sldId="321"/>
            <ac:spMk id="2" creationId="{700D1D6A-607B-8919-A042-BCCDC9CF0CF0}"/>
          </ac:spMkLst>
        </pc:spChg>
        <pc:spChg chg="mod ord">
          <ac:chgData name="Hsia, Cheehong" userId="6bc27941-0d5a-4c11-8dfb-8bbe9da0911b" providerId="ADAL" clId="{5BE5096F-7F8C-496A-A13C-FF7D0CA7A6B4}" dt="2024-02-14T15:17:41.464" v="1030" actId="700"/>
          <ac:spMkLst>
            <pc:docMk/>
            <pc:sldMk cId="2830884995" sldId="321"/>
            <ac:spMk id="3" creationId="{DB4E66FB-476A-BB21-1B46-4C8125462E5C}"/>
          </ac:spMkLst>
        </pc:spChg>
        <pc:spChg chg="mod ord">
          <ac:chgData name="Hsia, Cheehong" userId="6bc27941-0d5a-4c11-8dfb-8bbe9da0911b" providerId="ADAL" clId="{5BE5096F-7F8C-496A-A13C-FF7D0CA7A6B4}" dt="2024-02-14T15:17:41.464" v="1030" actId="700"/>
          <ac:spMkLst>
            <pc:docMk/>
            <pc:sldMk cId="2830884995" sldId="321"/>
            <ac:spMk id="4" creationId="{101FB840-DD80-334A-87FD-81DC71AD8A57}"/>
          </ac:spMkLst>
        </pc:spChg>
        <pc:spChg chg="mod ord">
          <ac:chgData name="Hsia, Cheehong" userId="6bc27941-0d5a-4c11-8dfb-8bbe9da0911b" providerId="ADAL" clId="{5BE5096F-7F8C-496A-A13C-FF7D0CA7A6B4}" dt="2024-02-14T15:17:41.464" v="1030" actId="700"/>
          <ac:spMkLst>
            <pc:docMk/>
            <pc:sldMk cId="2830884995" sldId="321"/>
            <ac:spMk id="5" creationId="{3994DC0B-F72F-6BFF-C694-00CBF68920C1}"/>
          </ac:spMkLst>
        </pc:spChg>
      </pc:sldChg>
      <pc:sldChg chg="modSp add mod modClrScheme chgLayout">
        <pc:chgData name="Hsia, Cheehong" userId="6bc27941-0d5a-4c11-8dfb-8bbe9da0911b" providerId="ADAL" clId="{5BE5096F-7F8C-496A-A13C-FF7D0CA7A6B4}" dt="2024-02-14T15:47:04.420" v="1626" actId="20577"/>
        <pc:sldMkLst>
          <pc:docMk/>
          <pc:sldMk cId="393363697" sldId="322"/>
        </pc:sldMkLst>
        <pc:spChg chg="mod ord">
          <ac:chgData name="Hsia, Cheehong" userId="6bc27941-0d5a-4c11-8dfb-8bbe9da0911b" providerId="ADAL" clId="{5BE5096F-7F8C-496A-A13C-FF7D0CA7A6B4}" dt="2024-02-14T15:47:04.420" v="1626" actId="20577"/>
          <ac:spMkLst>
            <pc:docMk/>
            <pc:sldMk cId="393363697" sldId="322"/>
            <ac:spMk id="2" creationId="{509F87C3-07A1-0EDC-D899-CD15F645C37F}"/>
          </ac:spMkLst>
        </pc:spChg>
        <pc:spChg chg="mod ord">
          <ac:chgData name="Hsia, Cheehong" userId="6bc27941-0d5a-4c11-8dfb-8bbe9da0911b" providerId="ADAL" clId="{5BE5096F-7F8C-496A-A13C-FF7D0CA7A6B4}" dt="2024-02-14T15:18:58.663" v="1040" actId="700"/>
          <ac:spMkLst>
            <pc:docMk/>
            <pc:sldMk cId="393363697" sldId="322"/>
            <ac:spMk id="3" creationId="{9B42B0F5-1A67-8C70-FDCF-4C93DB02E94F}"/>
          </ac:spMkLst>
        </pc:spChg>
        <pc:spChg chg="mod ord">
          <ac:chgData name="Hsia, Cheehong" userId="6bc27941-0d5a-4c11-8dfb-8bbe9da0911b" providerId="ADAL" clId="{5BE5096F-7F8C-496A-A13C-FF7D0CA7A6B4}" dt="2024-02-14T15:18:58.663" v="1040" actId="700"/>
          <ac:spMkLst>
            <pc:docMk/>
            <pc:sldMk cId="393363697" sldId="322"/>
            <ac:spMk id="4" creationId="{AA1D8D56-7997-9149-E3C2-4243BC163909}"/>
          </ac:spMkLst>
        </pc:spChg>
        <pc:spChg chg="mod ord">
          <ac:chgData name="Hsia, Cheehong" userId="6bc27941-0d5a-4c11-8dfb-8bbe9da0911b" providerId="ADAL" clId="{5BE5096F-7F8C-496A-A13C-FF7D0CA7A6B4}" dt="2024-02-14T15:18:58.663" v="1040" actId="700"/>
          <ac:spMkLst>
            <pc:docMk/>
            <pc:sldMk cId="393363697" sldId="322"/>
            <ac:spMk id="5" creationId="{B975B983-7343-8A2D-4201-2198F0BCF4D0}"/>
          </ac:spMkLst>
        </pc:spChg>
      </pc:sldChg>
      <pc:sldChg chg="modSp add mod modClrScheme chgLayout">
        <pc:chgData name="Hsia, Cheehong" userId="6bc27941-0d5a-4c11-8dfb-8bbe9da0911b" providerId="ADAL" clId="{5BE5096F-7F8C-496A-A13C-FF7D0CA7A6B4}" dt="2024-02-14T15:19:29.177" v="1049" actId="700"/>
        <pc:sldMkLst>
          <pc:docMk/>
          <pc:sldMk cId="3631058862" sldId="323"/>
        </pc:sldMkLst>
        <pc:spChg chg="mod ord">
          <ac:chgData name="Hsia, Cheehong" userId="6bc27941-0d5a-4c11-8dfb-8bbe9da0911b" providerId="ADAL" clId="{5BE5096F-7F8C-496A-A13C-FF7D0CA7A6B4}" dt="2024-02-14T15:19:29.177" v="1049" actId="700"/>
          <ac:spMkLst>
            <pc:docMk/>
            <pc:sldMk cId="3631058862" sldId="323"/>
            <ac:spMk id="2" creationId="{509F87C3-07A1-0EDC-D899-CD15F645C37F}"/>
          </ac:spMkLst>
        </pc:spChg>
        <pc:spChg chg="mod ord">
          <ac:chgData name="Hsia, Cheehong" userId="6bc27941-0d5a-4c11-8dfb-8bbe9da0911b" providerId="ADAL" clId="{5BE5096F-7F8C-496A-A13C-FF7D0CA7A6B4}" dt="2024-02-14T15:19:29.177" v="1049" actId="700"/>
          <ac:spMkLst>
            <pc:docMk/>
            <pc:sldMk cId="3631058862" sldId="323"/>
            <ac:spMk id="3" creationId="{9B42B0F5-1A67-8C70-FDCF-4C93DB02E94F}"/>
          </ac:spMkLst>
        </pc:spChg>
        <pc:spChg chg="mod ord">
          <ac:chgData name="Hsia, Cheehong" userId="6bc27941-0d5a-4c11-8dfb-8bbe9da0911b" providerId="ADAL" clId="{5BE5096F-7F8C-496A-A13C-FF7D0CA7A6B4}" dt="2024-02-14T15:19:29.177" v="1049" actId="700"/>
          <ac:spMkLst>
            <pc:docMk/>
            <pc:sldMk cId="3631058862" sldId="323"/>
            <ac:spMk id="4" creationId="{AA1D8D56-7997-9149-E3C2-4243BC163909}"/>
          </ac:spMkLst>
        </pc:spChg>
        <pc:spChg chg="mod ord">
          <ac:chgData name="Hsia, Cheehong" userId="6bc27941-0d5a-4c11-8dfb-8bbe9da0911b" providerId="ADAL" clId="{5BE5096F-7F8C-496A-A13C-FF7D0CA7A6B4}" dt="2024-02-14T15:19:29.177" v="1049" actId="700"/>
          <ac:spMkLst>
            <pc:docMk/>
            <pc:sldMk cId="3631058862" sldId="323"/>
            <ac:spMk id="5" creationId="{B975B983-7343-8A2D-4201-2198F0BCF4D0}"/>
          </ac:spMkLst>
        </pc:spChg>
      </pc:sldChg>
      <pc:sldChg chg="modSp add mod modClrScheme chgLayout">
        <pc:chgData name="Hsia, Cheehong" userId="6bc27941-0d5a-4c11-8dfb-8bbe9da0911b" providerId="ADAL" clId="{5BE5096F-7F8C-496A-A13C-FF7D0CA7A6B4}" dt="2024-02-14T15:20:05.467" v="1059" actId="700"/>
        <pc:sldMkLst>
          <pc:docMk/>
          <pc:sldMk cId="1252257208" sldId="324"/>
        </pc:sldMkLst>
        <pc:spChg chg="mod ord">
          <ac:chgData name="Hsia, Cheehong" userId="6bc27941-0d5a-4c11-8dfb-8bbe9da0911b" providerId="ADAL" clId="{5BE5096F-7F8C-496A-A13C-FF7D0CA7A6B4}" dt="2024-02-14T15:20:05.467" v="1059" actId="700"/>
          <ac:spMkLst>
            <pc:docMk/>
            <pc:sldMk cId="1252257208" sldId="324"/>
            <ac:spMk id="2" creationId="{509F87C3-07A1-0EDC-D899-CD15F645C37F}"/>
          </ac:spMkLst>
        </pc:spChg>
        <pc:spChg chg="mod ord">
          <ac:chgData name="Hsia, Cheehong" userId="6bc27941-0d5a-4c11-8dfb-8bbe9da0911b" providerId="ADAL" clId="{5BE5096F-7F8C-496A-A13C-FF7D0CA7A6B4}" dt="2024-02-14T15:20:05.467" v="1059" actId="700"/>
          <ac:spMkLst>
            <pc:docMk/>
            <pc:sldMk cId="1252257208" sldId="324"/>
            <ac:spMk id="3" creationId="{9B42B0F5-1A67-8C70-FDCF-4C93DB02E94F}"/>
          </ac:spMkLst>
        </pc:spChg>
        <pc:spChg chg="mod ord">
          <ac:chgData name="Hsia, Cheehong" userId="6bc27941-0d5a-4c11-8dfb-8bbe9da0911b" providerId="ADAL" clId="{5BE5096F-7F8C-496A-A13C-FF7D0CA7A6B4}" dt="2024-02-14T15:20:05.467" v="1059" actId="700"/>
          <ac:spMkLst>
            <pc:docMk/>
            <pc:sldMk cId="1252257208" sldId="324"/>
            <ac:spMk id="4" creationId="{AA1D8D56-7997-9149-E3C2-4243BC163909}"/>
          </ac:spMkLst>
        </pc:spChg>
        <pc:spChg chg="mod ord">
          <ac:chgData name="Hsia, Cheehong" userId="6bc27941-0d5a-4c11-8dfb-8bbe9da0911b" providerId="ADAL" clId="{5BE5096F-7F8C-496A-A13C-FF7D0CA7A6B4}" dt="2024-02-14T15:20:05.467" v="1059" actId="700"/>
          <ac:spMkLst>
            <pc:docMk/>
            <pc:sldMk cId="1252257208" sldId="324"/>
            <ac:spMk id="5" creationId="{B975B983-7343-8A2D-4201-2198F0BCF4D0}"/>
          </ac:spMkLst>
        </pc:spChg>
      </pc:sldChg>
      <pc:sldChg chg="modSp add mod modClrScheme chgLayout">
        <pc:chgData name="Hsia, Cheehong" userId="6bc27941-0d5a-4c11-8dfb-8bbe9da0911b" providerId="ADAL" clId="{5BE5096F-7F8C-496A-A13C-FF7D0CA7A6B4}" dt="2024-02-14T15:20:33.361" v="1067" actId="700"/>
        <pc:sldMkLst>
          <pc:docMk/>
          <pc:sldMk cId="1151322812" sldId="325"/>
        </pc:sldMkLst>
        <pc:spChg chg="mod ord">
          <ac:chgData name="Hsia, Cheehong" userId="6bc27941-0d5a-4c11-8dfb-8bbe9da0911b" providerId="ADAL" clId="{5BE5096F-7F8C-496A-A13C-FF7D0CA7A6B4}" dt="2024-02-14T15:20:33.361" v="1067" actId="700"/>
          <ac:spMkLst>
            <pc:docMk/>
            <pc:sldMk cId="1151322812" sldId="325"/>
            <ac:spMk id="2" creationId="{509F87C3-07A1-0EDC-D899-CD15F645C37F}"/>
          </ac:spMkLst>
        </pc:spChg>
        <pc:spChg chg="mod ord">
          <ac:chgData name="Hsia, Cheehong" userId="6bc27941-0d5a-4c11-8dfb-8bbe9da0911b" providerId="ADAL" clId="{5BE5096F-7F8C-496A-A13C-FF7D0CA7A6B4}" dt="2024-02-14T15:20:33.361" v="1067" actId="700"/>
          <ac:spMkLst>
            <pc:docMk/>
            <pc:sldMk cId="1151322812" sldId="325"/>
            <ac:spMk id="3" creationId="{9B42B0F5-1A67-8C70-FDCF-4C93DB02E94F}"/>
          </ac:spMkLst>
        </pc:spChg>
        <pc:spChg chg="mod ord">
          <ac:chgData name="Hsia, Cheehong" userId="6bc27941-0d5a-4c11-8dfb-8bbe9da0911b" providerId="ADAL" clId="{5BE5096F-7F8C-496A-A13C-FF7D0CA7A6B4}" dt="2024-02-14T15:20:33.361" v="1067" actId="700"/>
          <ac:spMkLst>
            <pc:docMk/>
            <pc:sldMk cId="1151322812" sldId="325"/>
            <ac:spMk id="4" creationId="{AA1D8D56-7997-9149-E3C2-4243BC163909}"/>
          </ac:spMkLst>
        </pc:spChg>
        <pc:spChg chg="mod ord">
          <ac:chgData name="Hsia, Cheehong" userId="6bc27941-0d5a-4c11-8dfb-8bbe9da0911b" providerId="ADAL" clId="{5BE5096F-7F8C-496A-A13C-FF7D0CA7A6B4}" dt="2024-02-14T15:20:33.361" v="1067" actId="700"/>
          <ac:spMkLst>
            <pc:docMk/>
            <pc:sldMk cId="1151322812" sldId="325"/>
            <ac:spMk id="5" creationId="{B975B983-7343-8A2D-4201-2198F0BCF4D0}"/>
          </ac:spMkLst>
        </pc:spChg>
      </pc:sldChg>
      <pc:sldChg chg="modSp add mod modClrScheme chgLayout">
        <pc:chgData name="Hsia, Cheehong" userId="6bc27941-0d5a-4c11-8dfb-8bbe9da0911b" providerId="ADAL" clId="{5BE5096F-7F8C-496A-A13C-FF7D0CA7A6B4}" dt="2024-02-14T15:21:09.600" v="1079" actId="700"/>
        <pc:sldMkLst>
          <pc:docMk/>
          <pc:sldMk cId="2954588375" sldId="326"/>
        </pc:sldMkLst>
        <pc:spChg chg="mod ord">
          <ac:chgData name="Hsia, Cheehong" userId="6bc27941-0d5a-4c11-8dfb-8bbe9da0911b" providerId="ADAL" clId="{5BE5096F-7F8C-496A-A13C-FF7D0CA7A6B4}" dt="2024-02-14T15:21:09.600" v="1079" actId="700"/>
          <ac:spMkLst>
            <pc:docMk/>
            <pc:sldMk cId="2954588375" sldId="326"/>
            <ac:spMk id="2" creationId="{66890E70-EDB5-4D8C-2B4F-029FA9E51D4E}"/>
          </ac:spMkLst>
        </pc:spChg>
        <pc:spChg chg="mod ord">
          <ac:chgData name="Hsia, Cheehong" userId="6bc27941-0d5a-4c11-8dfb-8bbe9da0911b" providerId="ADAL" clId="{5BE5096F-7F8C-496A-A13C-FF7D0CA7A6B4}" dt="2024-02-14T15:21:09.600" v="1079" actId="700"/>
          <ac:spMkLst>
            <pc:docMk/>
            <pc:sldMk cId="2954588375" sldId="326"/>
            <ac:spMk id="3" creationId="{0E733FD9-82CF-FCB7-F012-0EAA939C393E}"/>
          </ac:spMkLst>
        </pc:spChg>
        <pc:spChg chg="mod ord">
          <ac:chgData name="Hsia, Cheehong" userId="6bc27941-0d5a-4c11-8dfb-8bbe9da0911b" providerId="ADAL" clId="{5BE5096F-7F8C-496A-A13C-FF7D0CA7A6B4}" dt="2024-02-14T15:21:09.600" v="1079" actId="700"/>
          <ac:spMkLst>
            <pc:docMk/>
            <pc:sldMk cId="2954588375" sldId="326"/>
            <ac:spMk id="4" creationId="{F978620C-B722-98CC-0FA2-E22F5047512F}"/>
          </ac:spMkLst>
        </pc:spChg>
        <pc:spChg chg="mod ord">
          <ac:chgData name="Hsia, Cheehong" userId="6bc27941-0d5a-4c11-8dfb-8bbe9da0911b" providerId="ADAL" clId="{5BE5096F-7F8C-496A-A13C-FF7D0CA7A6B4}" dt="2024-02-14T15:21:09.600" v="1079" actId="700"/>
          <ac:spMkLst>
            <pc:docMk/>
            <pc:sldMk cId="2954588375" sldId="326"/>
            <ac:spMk id="5" creationId="{CC5FDBA6-3880-4279-5835-037270B656BC}"/>
          </ac:spMkLst>
        </pc:spChg>
      </pc:sldChg>
      <pc:sldChg chg="modSp add mod modClrScheme chgLayout">
        <pc:chgData name="Hsia, Cheehong" userId="6bc27941-0d5a-4c11-8dfb-8bbe9da0911b" providerId="ADAL" clId="{5BE5096F-7F8C-496A-A13C-FF7D0CA7A6B4}" dt="2024-02-14T15:21:44.233" v="1090" actId="700"/>
        <pc:sldMkLst>
          <pc:docMk/>
          <pc:sldMk cId="397487342" sldId="327"/>
        </pc:sldMkLst>
        <pc:spChg chg="mod ord">
          <ac:chgData name="Hsia, Cheehong" userId="6bc27941-0d5a-4c11-8dfb-8bbe9da0911b" providerId="ADAL" clId="{5BE5096F-7F8C-496A-A13C-FF7D0CA7A6B4}" dt="2024-02-14T15:21:44.233" v="1090" actId="700"/>
          <ac:spMkLst>
            <pc:docMk/>
            <pc:sldMk cId="397487342" sldId="327"/>
            <ac:spMk id="2" creationId="{66890E70-EDB5-4D8C-2B4F-029FA9E51D4E}"/>
          </ac:spMkLst>
        </pc:spChg>
        <pc:spChg chg="mod ord">
          <ac:chgData name="Hsia, Cheehong" userId="6bc27941-0d5a-4c11-8dfb-8bbe9da0911b" providerId="ADAL" clId="{5BE5096F-7F8C-496A-A13C-FF7D0CA7A6B4}" dt="2024-02-14T15:21:44.233" v="1090" actId="700"/>
          <ac:spMkLst>
            <pc:docMk/>
            <pc:sldMk cId="397487342" sldId="327"/>
            <ac:spMk id="3" creationId="{0E733FD9-82CF-FCB7-F012-0EAA939C393E}"/>
          </ac:spMkLst>
        </pc:spChg>
        <pc:spChg chg="mod ord">
          <ac:chgData name="Hsia, Cheehong" userId="6bc27941-0d5a-4c11-8dfb-8bbe9da0911b" providerId="ADAL" clId="{5BE5096F-7F8C-496A-A13C-FF7D0CA7A6B4}" dt="2024-02-14T15:21:44.233" v="1090" actId="700"/>
          <ac:spMkLst>
            <pc:docMk/>
            <pc:sldMk cId="397487342" sldId="327"/>
            <ac:spMk id="4" creationId="{F978620C-B722-98CC-0FA2-E22F5047512F}"/>
          </ac:spMkLst>
        </pc:spChg>
        <pc:spChg chg="mod ord">
          <ac:chgData name="Hsia, Cheehong" userId="6bc27941-0d5a-4c11-8dfb-8bbe9da0911b" providerId="ADAL" clId="{5BE5096F-7F8C-496A-A13C-FF7D0CA7A6B4}" dt="2024-02-14T15:21:44.233" v="1090" actId="700"/>
          <ac:spMkLst>
            <pc:docMk/>
            <pc:sldMk cId="397487342" sldId="327"/>
            <ac:spMk id="5" creationId="{CC5FDBA6-3880-4279-5835-037270B656BC}"/>
          </ac:spMkLst>
        </pc:spChg>
      </pc:sldChg>
      <pc:sldChg chg="modSp add mod modClrScheme chgLayout">
        <pc:chgData name="Hsia, Cheehong" userId="6bc27941-0d5a-4c11-8dfb-8bbe9da0911b" providerId="ADAL" clId="{5BE5096F-7F8C-496A-A13C-FF7D0CA7A6B4}" dt="2024-02-14T15:49:37.961" v="1640" actId="20577"/>
        <pc:sldMkLst>
          <pc:docMk/>
          <pc:sldMk cId="3775546726" sldId="328"/>
        </pc:sldMkLst>
        <pc:spChg chg="mod ord">
          <ac:chgData name="Hsia, Cheehong" userId="6bc27941-0d5a-4c11-8dfb-8bbe9da0911b" providerId="ADAL" clId="{5BE5096F-7F8C-496A-A13C-FF7D0CA7A6B4}" dt="2024-02-14T15:49:37.961" v="1640" actId="20577"/>
          <ac:spMkLst>
            <pc:docMk/>
            <pc:sldMk cId="3775546726" sldId="328"/>
            <ac:spMk id="2" creationId="{66890E70-EDB5-4D8C-2B4F-029FA9E51D4E}"/>
          </ac:spMkLst>
        </pc:spChg>
        <pc:spChg chg="mod ord">
          <ac:chgData name="Hsia, Cheehong" userId="6bc27941-0d5a-4c11-8dfb-8bbe9da0911b" providerId="ADAL" clId="{5BE5096F-7F8C-496A-A13C-FF7D0CA7A6B4}" dt="2024-02-14T15:22:13.964" v="1098" actId="700"/>
          <ac:spMkLst>
            <pc:docMk/>
            <pc:sldMk cId="3775546726" sldId="328"/>
            <ac:spMk id="3" creationId="{0E733FD9-82CF-FCB7-F012-0EAA939C393E}"/>
          </ac:spMkLst>
        </pc:spChg>
        <pc:spChg chg="mod ord">
          <ac:chgData name="Hsia, Cheehong" userId="6bc27941-0d5a-4c11-8dfb-8bbe9da0911b" providerId="ADAL" clId="{5BE5096F-7F8C-496A-A13C-FF7D0CA7A6B4}" dt="2024-02-14T15:22:13.964" v="1098" actId="700"/>
          <ac:spMkLst>
            <pc:docMk/>
            <pc:sldMk cId="3775546726" sldId="328"/>
            <ac:spMk id="4" creationId="{F978620C-B722-98CC-0FA2-E22F5047512F}"/>
          </ac:spMkLst>
        </pc:spChg>
        <pc:spChg chg="mod ord">
          <ac:chgData name="Hsia, Cheehong" userId="6bc27941-0d5a-4c11-8dfb-8bbe9da0911b" providerId="ADAL" clId="{5BE5096F-7F8C-496A-A13C-FF7D0CA7A6B4}" dt="2024-02-14T15:22:13.964" v="1098" actId="700"/>
          <ac:spMkLst>
            <pc:docMk/>
            <pc:sldMk cId="3775546726" sldId="328"/>
            <ac:spMk id="5" creationId="{CC5FDBA6-3880-4279-5835-037270B656BC}"/>
          </ac:spMkLst>
        </pc:spChg>
      </pc:sldChg>
      <pc:sldChg chg="modSp add mod modClrScheme chgLayout">
        <pc:chgData name="Hsia, Cheehong" userId="6bc27941-0d5a-4c11-8dfb-8bbe9da0911b" providerId="ADAL" clId="{5BE5096F-7F8C-496A-A13C-FF7D0CA7A6B4}" dt="2024-02-14T15:22:48.747" v="1106" actId="700"/>
        <pc:sldMkLst>
          <pc:docMk/>
          <pc:sldMk cId="192906094" sldId="329"/>
        </pc:sldMkLst>
        <pc:spChg chg="mod ord">
          <ac:chgData name="Hsia, Cheehong" userId="6bc27941-0d5a-4c11-8dfb-8bbe9da0911b" providerId="ADAL" clId="{5BE5096F-7F8C-496A-A13C-FF7D0CA7A6B4}" dt="2024-02-14T15:22:48.747" v="1106" actId="700"/>
          <ac:spMkLst>
            <pc:docMk/>
            <pc:sldMk cId="192906094" sldId="329"/>
            <ac:spMk id="2" creationId="{66890E70-EDB5-4D8C-2B4F-029FA9E51D4E}"/>
          </ac:spMkLst>
        </pc:spChg>
        <pc:spChg chg="mod ord">
          <ac:chgData name="Hsia, Cheehong" userId="6bc27941-0d5a-4c11-8dfb-8bbe9da0911b" providerId="ADAL" clId="{5BE5096F-7F8C-496A-A13C-FF7D0CA7A6B4}" dt="2024-02-14T15:22:48.747" v="1106" actId="700"/>
          <ac:spMkLst>
            <pc:docMk/>
            <pc:sldMk cId="192906094" sldId="329"/>
            <ac:spMk id="3" creationId="{0E733FD9-82CF-FCB7-F012-0EAA939C393E}"/>
          </ac:spMkLst>
        </pc:spChg>
        <pc:spChg chg="mod ord">
          <ac:chgData name="Hsia, Cheehong" userId="6bc27941-0d5a-4c11-8dfb-8bbe9da0911b" providerId="ADAL" clId="{5BE5096F-7F8C-496A-A13C-FF7D0CA7A6B4}" dt="2024-02-14T15:22:48.747" v="1106" actId="700"/>
          <ac:spMkLst>
            <pc:docMk/>
            <pc:sldMk cId="192906094" sldId="329"/>
            <ac:spMk id="4" creationId="{F978620C-B722-98CC-0FA2-E22F5047512F}"/>
          </ac:spMkLst>
        </pc:spChg>
        <pc:spChg chg="mod ord">
          <ac:chgData name="Hsia, Cheehong" userId="6bc27941-0d5a-4c11-8dfb-8bbe9da0911b" providerId="ADAL" clId="{5BE5096F-7F8C-496A-A13C-FF7D0CA7A6B4}" dt="2024-02-14T15:22:48.747" v="1106" actId="700"/>
          <ac:spMkLst>
            <pc:docMk/>
            <pc:sldMk cId="192906094" sldId="329"/>
            <ac:spMk id="5" creationId="{CC5FDBA6-3880-4279-5835-037270B656BC}"/>
          </ac:spMkLst>
        </pc:spChg>
      </pc:sldChg>
      <pc:sldChg chg="modSp add mod modClrScheme chgLayout">
        <pc:chgData name="Hsia, Cheehong" userId="6bc27941-0d5a-4c11-8dfb-8bbe9da0911b" providerId="ADAL" clId="{5BE5096F-7F8C-496A-A13C-FF7D0CA7A6B4}" dt="2024-02-14T15:23:11.155" v="1113" actId="700"/>
        <pc:sldMkLst>
          <pc:docMk/>
          <pc:sldMk cId="727514259" sldId="330"/>
        </pc:sldMkLst>
        <pc:spChg chg="mod ord">
          <ac:chgData name="Hsia, Cheehong" userId="6bc27941-0d5a-4c11-8dfb-8bbe9da0911b" providerId="ADAL" clId="{5BE5096F-7F8C-496A-A13C-FF7D0CA7A6B4}" dt="2024-02-14T15:23:11.155" v="1113" actId="700"/>
          <ac:spMkLst>
            <pc:docMk/>
            <pc:sldMk cId="727514259" sldId="330"/>
            <ac:spMk id="2" creationId="{66890E70-EDB5-4D8C-2B4F-029FA9E51D4E}"/>
          </ac:spMkLst>
        </pc:spChg>
        <pc:spChg chg="mod ord">
          <ac:chgData name="Hsia, Cheehong" userId="6bc27941-0d5a-4c11-8dfb-8bbe9da0911b" providerId="ADAL" clId="{5BE5096F-7F8C-496A-A13C-FF7D0CA7A6B4}" dt="2024-02-14T15:23:11.155" v="1113" actId="700"/>
          <ac:spMkLst>
            <pc:docMk/>
            <pc:sldMk cId="727514259" sldId="330"/>
            <ac:spMk id="3" creationId="{0E733FD9-82CF-FCB7-F012-0EAA939C393E}"/>
          </ac:spMkLst>
        </pc:spChg>
        <pc:spChg chg="mod ord">
          <ac:chgData name="Hsia, Cheehong" userId="6bc27941-0d5a-4c11-8dfb-8bbe9da0911b" providerId="ADAL" clId="{5BE5096F-7F8C-496A-A13C-FF7D0CA7A6B4}" dt="2024-02-14T15:23:11.155" v="1113" actId="700"/>
          <ac:spMkLst>
            <pc:docMk/>
            <pc:sldMk cId="727514259" sldId="330"/>
            <ac:spMk id="4" creationId="{F978620C-B722-98CC-0FA2-E22F5047512F}"/>
          </ac:spMkLst>
        </pc:spChg>
        <pc:spChg chg="mod ord">
          <ac:chgData name="Hsia, Cheehong" userId="6bc27941-0d5a-4c11-8dfb-8bbe9da0911b" providerId="ADAL" clId="{5BE5096F-7F8C-496A-A13C-FF7D0CA7A6B4}" dt="2024-02-14T15:23:11.155" v="1113" actId="700"/>
          <ac:spMkLst>
            <pc:docMk/>
            <pc:sldMk cId="727514259" sldId="330"/>
            <ac:spMk id="5" creationId="{CC5FDBA6-3880-4279-5835-037270B656BC}"/>
          </ac:spMkLst>
        </pc:spChg>
      </pc:sldChg>
      <pc:sldChg chg="modSp add mod modClrScheme chgLayout">
        <pc:chgData name="Hsia, Cheehong" userId="6bc27941-0d5a-4c11-8dfb-8bbe9da0911b" providerId="ADAL" clId="{5BE5096F-7F8C-496A-A13C-FF7D0CA7A6B4}" dt="2024-02-14T15:24:02.325" v="1124" actId="700"/>
        <pc:sldMkLst>
          <pc:docMk/>
          <pc:sldMk cId="3785406611" sldId="331"/>
        </pc:sldMkLst>
        <pc:spChg chg="mod ord">
          <ac:chgData name="Hsia, Cheehong" userId="6bc27941-0d5a-4c11-8dfb-8bbe9da0911b" providerId="ADAL" clId="{5BE5096F-7F8C-496A-A13C-FF7D0CA7A6B4}" dt="2024-02-14T15:24:02.325" v="1124" actId="700"/>
          <ac:spMkLst>
            <pc:docMk/>
            <pc:sldMk cId="3785406611" sldId="331"/>
            <ac:spMk id="2" creationId="{AD90CEB0-783B-5FA4-1028-D4B692C5B2CE}"/>
          </ac:spMkLst>
        </pc:spChg>
        <pc:spChg chg="mod ord">
          <ac:chgData name="Hsia, Cheehong" userId="6bc27941-0d5a-4c11-8dfb-8bbe9da0911b" providerId="ADAL" clId="{5BE5096F-7F8C-496A-A13C-FF7D0CA7A6B4}" dt="2024-02-14T15:24:02.325" v="1124" actId="700"/>
          <ac:spMkLst>
            <pc:docMk/>
            <pc:sldMk cId="3785406611" sldId="331"/>
            <ac:spMk id="3" creationId="{11925C94-7DB2-3EEF-C390-EA8A563BE132}"/>
          </ac:spMkLst>
        </pc:spChg>
        <pc:spChg chg="mod ord">
          <ac:chgData name="Hsia, Cheehong" userId="6bc27941-0d5a-4c11-8dfb-8bbe9da0911b" providerId="ADAL" clId="{5BE5096F-7F8C-496A-A13C-FF7D0CA7A6B4}" dt="2024-02-14T15:24:02.325" v="1124" actId="700"/>
          <ac:spMkLst>
            <pc:docMk/>
            <pc:sldMk cId="3785406611" sldId="331"/>
            <ac:spMk id="4" creationId="{3859056E-FEDA-2D8C-90B8-7DB995ECB8A4}"/>
          </ac:spMkLst>
        </pc:spChg>
        <pc:spChg chg="mod ord">
          <ac:chgData name="Hsia, Cheehong" userId="6bc27941-0d5a-4c11-8dfb-8bbe9da0911b" providerId="ADAL" clId="{5BE5096F-7F8C-496A-A13C-FF7D0CA7A6B4}" dt="2024-02-14T15:24:02.325" v="1124" actId="700"/>
          <ac:spMkLst>
            <pc:docMk/>
            <pc:sldMk cId="3785406611" sldId="331"/>
            <ac:spMk id="5" creationId="{1D8E0DE9-59C5-51BC-C26E-CD16F2ECED89}"/>
          </ac:spMkLst>
        </pc:spChg>
      </pc:sldChg>
      <pc:sldChg chg="modSp add mod modClrScheme chgLayout">
        <pc:chgData name="Hsia, Cheehong" userId="6bc27941-0d5a-4c11-8dfb-8bbe9da0911b" providerId="ADAL" clId="{5BE5096F-7F8C-496A-A13C-FF7D0CA7A6B4}" dt="2024-02-14T15:24:31.123" v="1134" actId="700"/>
        <pc:sldMkLst>
          <pc:docMk/>
          <pc:sldMk cId="3728195757" sldId="332"/>
        </pc:sldMkLst>
        <pc:spChg chg="mod ord">
          <ac:chgData name="Hsia, Cheehong" userId="6bc27941-0d5a-4c11-8dfb-8bbe9da0911b" providerId="ADAL" clId="{5BE5096F-7F8C-496A-A13C-FF7D0CA7A6B4}" dt="2024-02-14T15:24:31.123" v="1134" actId="700"/>
          <ac:spMkLst>
            <pc:docMk/>
            <pc:sldMk cId="3728195757" sldId="332"/>
            <ac:spMk id="2" creationId="{AD90CEB0-783B-5FA4-1028-D4B692C5B2CE}"/>
          </ac:spMkLst>
        </pc:spChg>
        <pc:spChg chg="mod ord">
          <ac:chgData name="Hsia, Cheehong" userId="6bc27941-0d5a-4c11-8dfb-8bbe9da0911b" providerId="ADAL" clId="{5BE5096F-7F8C-496A-A13C-FF7D0CA7A6B4}" dt="2024-02-14T15:24:31.123" v="1134" actId="700"/>
          <ac:spMkLst>
            <pc:docMk/>
            <pc:sldMk cId="3728195757" sldId="332"/>
            <ac:spMk id="3" creationId="{11925C94-7DB2-3EEF-C390-EA8A563BE132}"/>
          </ac:spMkLst>
        </pc:spChg>
        <pc:spChg chg="mod ord">
          <ac:chgData name="Hsia, Cheehong" userId="6bc27941-0d5a-4c11-8dfb-8bbe9da0911b" providerId="ADAL" clId="{5BE5096F-7F8C-496A-A13C-FF7D0CA7A6B4}" dt="2024-02-14T15:24:31.123" v="1134" actId="700"/>
          <ac:spMkLst>
            <pc:docMk/>
            <pc:sldMk cId="3728195757" sldId="332"/>
            <ac:spMk id="4" creationId="{3859056E-FEDA-2D8C-90B8-7DB995ECB8A4}"/>
          </ac:spMkLst>
        </pc:spChg>
        <pc:spChg chg="mod ord">
          <ac:chgData name="Hsia, Cheehong" userId="6bc27941-0d5a-4c11-8dfb-8bbe9da0911b" providerId="ADAL" clId="{5BE5096F-7F8C-496A-A13C-FF7D0CA7A6B4}" dt="2024-02-14T15:24:31.123" v="1134" actId="700"/>
          <ac:spMkLst>
            <pc:docMk/>
            <pc:sldMk cId="3728195757" sldId="332"/>
            <ac:spMk id="5" creationId="{1D8E0DE9-59C5-51BC-C26E-CD16F2ECED89}"/>
          </ac:spMkLst>
        </pc:spChg>
      </pc:sldChg>
      <pc:sldChg chg="modSp add mod modClrScheme chgLayout">
        <pc:chgData name="Hsia, Cheehong" userId="6bc27941-0d5a-4c11-8dfb-8bbe9da0911b" providerId="ADAL" clId="{5BE5096F-7F8C-496A-A13C-FF7D0CA7A6B4}" dt="2024-02-14T15:25:03.031" v="1144" actId="700"/>
        <pc:sldMkLst>
          <pc:docMk/>
          <pc:sldMk cId="1070377419" sldId="333"/>
        </pc:sldMkLst>
        <pc:spChg chg="mod ord">
          <ac:chgData name="Hsia, Cheehong" userId="6bc27941-0d5a-4c11-8dfb-8bbe9da0911b" providerId="ADAL" clId="{5BE5096F-7F8C-496A-A13C-FF7D0CA7A6B4}" dt="2024-02-14T15:25:03.031" v="1144" actId="700"/>
          <ac:spMkLst>
            <pc:docMk/>
            <pc:sldMk cId="1070377419" sldId="333"/>
            <ac:spMk id="2" creationId="{AD90CEB0-783B-5FA4-1028-D4B692C5B2CE}"/>
          </ac:spMkLst>
        </pc:spChg>
        <pc:spChg chg="mod ord">
          <ac:chgData name="Hsia, Cheehong" userId="6bc27941-0d5a-4c11-8dfb-8bbe9da0911b" providerId="ADAL" clId="{5BE5096F-7F8C-496A-A13C-FF7D0CA7A6B4}" dt="2024-02-14T15:25:03.031" v="1144" actId="700"/>
          <ac:spMkLst>
            <pc:docMk/>
            <pc:sldMk cId="1070377419" sldId="333"/>
            <ac:spMk id="3" creationId="{11925C94-7DB2-3EEF-C390-EA8A563BE132}"/>
          </ac:spMkLst>
        </pc:spChg>
        <pc:spChg chg="mod ord">
          <ac:chgData name="Hsia, Cheehong" userId="6bc27941-0d5a-4c11-8dfb-8bbe9da0911b" providerId="ADAL" clId="{5BE5096F-7F8C-496A-A13C-FF7D0CA7A6B4}" dt="2024-02-14T15:25:03.031" v="1144" actId="700"/>
          <ac:spMkLst>
            <pc:docMk/>
            <pc:sldMk cId="1070377419" sldId="333"/>
            <ac:spMk id="4" creationId="{3859056E-FEDA-2D8C-90B8-7DB995ECB8A4}"/>
          </ac:spMkLst>
        </pc:spChg>
        <pc:spChg chg="mod ord">
          <ac:chgData name="Hsia, Cheehong" userId="6bc27941-0d5a-4c11-8dfb-8bbe9da0911b" providerId="ADAL" clId="{5BE5096F-7F8C-496A-A13C-FF7D0CA7A6B4}" dt="2024-02-14T15:25:03.031" v="1144" actId="700"/>
          <ac:spMkLst>
            <pc:docMk/>
            <pc:sldMk cId="1070377419" sldId="333"/>
            <ac:spMk id="5" creationId="{1D8E0DE9-59C5-51BC-C26E-CD16F2ECED89}"/>
          </ac:spMkLst>
        </pc:spChg>
      </pc:sldChg>
      <pc:sldChg chg="modSp add mod modClrScheme chgLayout">
        <pc:chgData name="Hsia, Cheehong" userId="6bc27941-0d5a-4c11-8dfb-8bbe9da0911b" providerId="ADAL" clId="{5BE5096F-7F8C-496A-A13C-FF7D0CA7A6B4}" dt="2024-02-14T15:25:22.883" v="1151" actId="700"/>
        <pc:sldMkLst>
          <pc:docMk/>
          <pc:sldMk cId="3134009850" sldId="334"/>
        </pc:sldMkLst>
        <pc:spChg chg="mod ord">
          <ac:chgData name="Hsia, Cheehong" userId="6bc27941-0d5a-4c11-8dfb-8bbe9da0911b" providerId="ADAL" clId="{5BE5096F-7F8C-496A-A13C-FF7D0CA7A6B4}" dt="2024-02-14T15:25:22.883" v="1151" actId="700"/>
          <ac:spMkLst>
            <pc:docMk/>
            <pc:sldMk cId="3134009850" sldId="334"/>
            <ac:spMk id="2" creationId="{AD90CEB0-783B-5FA4-1028-D4B692C5B2CE}"/>
          </ac:spMkLst>
        </pc:spChg>
        <pc:spChg chg="mod ord">
          <ac:chgData name="Hsia, Cheehong" userId="6bc27941-0d5a-4c11-8dfb-8bbe9da0911b" providerId="ADAL" clId="{5BE5096F-7F8C-496A-A13C-FF7D0CA7A6B4}" dt="2024-02-14T15:25:22.883" v="1151" actId="700"/>
          <ac:spMkLst>
            <pc:docMk/>
            <pc:sldMk cId="3134009850" sldId="334"/>
            <ac:spMk id="3" creationId="{11925C94-7DB2-3EEF-C390-EA8A563BE132}"/>
          </ac:spMkLst>
        </pc:spChg>
        <pc:spChg chg="mod ord">
          <ac:chgData name="Hsia, Cheehong" userId="6bc27941-0d5a-4c11-8dfb-8bbe9da0911b" providerId="ADAL" clId="{5BE5096F-7F8C-496A-A13C-FF7D0CA7A6B4}" dt="2024-02-14T15:25:22.883" v="1151" actId="700"/>
          <ac:spMkLst>
            <pc:docMk/>
            <pc:sldMk cId="3134009850" sldId="334"/>
            <ac:spMk id="4" creationId="{3859056E-FEDA-2D8C-90B8-7DB995ECB8A4}"/>
          </ac:spMkLst>
        </pc:spChg>
        <pc:spChg chg="mod ord">
          <ac:chgData name="Hsia, Cheehong" userId="6bc27941-0d5a-4c11-8dfb-8bbe9da0911b" providerId="ADAL" clId="{5BE5096F-7F8C-496A-A13C-FF7D0CA7A6B4}" dt="2024-02-14T15:25:22.883" v="1151" actId="700"/>
          <ac:spMkLst>
            <pc:docMk/>
            <pc:sldMk cId="3134009850" sldId="334"/>
            <ac:spMk id="5" creationId="{1D8E0DE9-59C5-51BC-C26E-CD16F2ECED89}"/>
          </ac:spMkLst>
        </pc:spChg>
      </pc:sldChg>
      <pc:sldChg chg="modSp add mod modClrScheme chgLayout">
        <pc:chgData name="Hsia, Cheehong" userId="6bc27941-0d5a-4c11-8dfb-8bbe9da0911b" providerId="ADAL" clId="{5BE5096F-7F8C-496A-A13C-FF7D0CA7A6B4}" dt="2024-02-14T15:25:46.858" v="1159" actId="700"/>
        <pc:sldMkLst>
          <pc:docMk/>
          <pc:sldMk cId="2446414719" sldId="335"/>
        </pc:sldMkLst>
        <pc:spChg chg="mod ord">
          <ac:chgData name="Hsia, Cheehong" userId="6bc27941-0d5a-4c11-8dfb-8bbe9da0911b" providerId="ADAL" clId="{5BE5096F-7F8C-496A-A13C-FF7D0CA7A6B4}" dt="2024-02-14T15:25:46.858" v="1159" actId="700"/>
          <ac:spMkLst>
            <pc:docMk/>
            <pc:sldMk cId="2446414719" sldId="335"/>
            <ac:spMk id="2" creationId="{AD90CEB0-783B-5FA4-1028-D4B692C5B2CE}"/>
          </ac:spMkLst>
        </pc:spChg>
        <pc:spChg chg="mod ord">
          <ac:chgData name="Hsia, Cheehong" userId="6bc27941-0d5a-4c11-8dfb-8bbe9da0911b" providerId="ADAL" clId="{5BE5096F-7F8C-496A-A13C-FF7D0CA7A6B4}" dt="2024-02-14T15:25:46.858" v="1159" actId="700"/>
          <ac:spMkLst>
            <pc:docMk/>
            <pc:sldMk cId="2446414719" sldId="335"/>
            <ac:spMk id="3" creationId="{11925C94-7DB2-3EEF-C390-EA8A563BE132}"/>
          </ac:spMkLst>
        </pc:spChg>
        <pc:spChg chg="mod ord">
          <ac:chgData name="Hsia, Cheehong" userId="6bc27941-0d5a-4c11-8dfb-8bbe9da0911b" providerId="ADAL" clId="{5BE5096F-7F8C-496A-A13C-FF7D0CA7A6B4}" dt="2024-02-14T15:25:46.858" v="1159" actId="700"/>
          <ac:spMkLst>
            <pc:docMk/>
            <pc:sldMk cId="2446414719" sldId="335"/>
            <ac:spMk id="4" creationId="{3859056E-FEDA-2D8C-90B8-7DB995ECB8A4}"/>
          </ac:spMkLst>
        </pc:spChg>
        <pc:spChg chg="mod ord">
          <ac:chgData name="Hsia, Cheehong" userId="6bc27941-0d5a-4c11-8dfb-8bbe9da0911b" providerId="ADAL" clId="{5BE5096F-7F8C-496A-A13C-FF7D0CA7A6B4}" dt="2024-02-14T15:25:46.858" v="1159" actId="700"/>
          <ac:spMkLst>
            <pc:docMk/>
            <pc:sldMk cId="2446414719" sldId="335"/>
            <ac:spMk id="5" creationId="{1D8E0DE9-59C5-51BC-C26E-CD16F2ECED89}"/>
          </ac:spMkLst>
        </pc:spChg>
      </pc:sldChg>
      <pc:sldChg chg="modSp add mod modClrScheme chgLayout">
        <pc:chgData name="Hsia, Cheehong" userId="6bc27941-0d5a-4c11-8dfb-8bbe9da0911b" providerId="ADAL" clId="{5BE5096F-7F8C-496A-A13C-FF7D0CA7A6B4}" dt="2024-02-14T15:26:21.452" v="1169" actId="700"/>
        <pc:sldMkLst>
          <pc:docMk/>
          <pc:sldMk cId="2718256781" sldId="336"/>
        </pc:sldMkLst>
        <pc:spChg chg="mod ord">
          <ac:chgData name="Hsia, Cheehong" userId="6bc27941-0d5a-4c11-8dfb-8bbe9da0911b" providerId="ADAL" clId="{5BE5096F-7F8C-496A-A13C-FF7D0CA7A6B4}" dt="2024-02-14T15:26:21.452" v="1169" actId="700"/>
          <ac:spMkLst>
            <pc:docMk/>
            <pc:sldMk cId="2718256781" sldId="336"/>
            <ac:spMk id="2" creationId="{9024BA51-C630-BA2A-58B6-69F9BB6816A0}"/>
          </ac:spMkLst>
        </pc:spChg>
        <pc:spChg chg="mod ord">
          <ac:chgData name="Hsia, Cheehong" userId="6bc27941-0d5a-4c11-8dfb-8bbe9da0911b" providerId="ADAL" clId="{5BE5096F-7F8C-496A-A13C-FF7D0CA7A6B4}" dt="2024-02-14T15:26:21.452" v="1169" actId="700"/>
          <ac:spMkLst>
            <pc:docMk/>
            <pc:sldMk cId="2718256781" sldId="336"/>
            <ac:spMk id="3" creationId="{2077BF95-1F9E-AA05-3D0B-83E184AA9C48}"/>
          </ac:spMkLst>
        </pc:spChg>
        <pc:spChg chg="mod ord">
          <ac:chgData name="Hsia, Cheehong" userId="6bc27941-0d5a-4c11-8dfb-8bbe9da0911b" providerId="ADAL" clId="{5BE5096F-7F8C-496A-A13C-FF7D0CA7A6B4}" dt="2024-02-14T15:26:21.452" v="1169" actId="700"/>
          <ac:spMkLst>
            <pc:docMk/>
            <pc:sldMk cId="2718256781" sldId="336"/>
            <ac:spMk id="4" creationId="{8946D5DF-DDC9-DF42-4883-DA9549CF8DE5}"/>
          </ac:spMkLst>
        </pc:spChg>
        <pc:spChg chg="mod ord">
          <ac:chgData name="Hsia, Cheehong" userId="6bc27941-0d5a-4c11-8dfb-8bbe9da0911b" providerId="ADAL" clId="{5BE5096F-7F8C-496A-A13C-FF7D0CA7A6B4}" dt="2024-02-14T15:26:21.452" v="1169" actId="700"/>
          <ac:spMkLst>
            <pc:docMk/>
            <pc:sldMk cId="2718256781" sldId="336"/>
            <ac:spMk id="5" creationId="{860EF69F-79FC-8315-A261-A0DDABAAA234}"/>
          </ac:spMkLst>
        </pc:spChg>
      </pc:sldChg>
      <pc:sldChg chg="modSp add mod modClrScheme chgLayout">
        <pc:chgData name="Hsia, Cheehong" userId="6bc27941-0d5a-4c11-8dfb-8bbe9da0911b" providerId="ADAL" clId="{5BE5096F-7F8C-496A-A13C-FF7D0CA7A6B4}" dt="2024-02-14T15:26:43.457" v="1178" actId="700"/>
        <pc:sldMkLst>
          <pc:docMk/>
          <pc:sldMk cId="116660721" sldId="337"/>
        </pc:sldMkLst>
        <pc:spChg chg="mod ord">
          <ac:chgData name="Hsia, Cheehong" userId="6bc27941-0d5a-4c11-8dfb-8bbe9da0911b" providerId="ADAL" clId="{5BE5096F-7F8C-496A-A13C-FF7D0CA7A6B4}" dt="2024-02-14T15:26:43.457" v="1178" actId="700"/>
          <ac:spMkLst>
            <pc:docMk/>
            <pc:sldMk cId="116660721" sldId="337"/>
            <ac:spMk id="2" creationId="{9024BA51-C630-BA2A-58B6-69F9BB6816A0}"/>
          </ac:spMkLst>
        </pc:spChg>
        <pc:spChg chg="mod ord">
          <ac:chgData name="Hsia, Cheehong" userId="6bc27941-0d5a-4c11-8dfb-8bbe9da0911b" providerId="ADAL" clId="{5BE5096F-7F8C-496A-A13C-FF7D0CA7A6B4}" dt="2024-02-14T15:26:43.457" v="1178" actId="700"/>
          <ac:spMkLst>
            <pc:docMk/>
            <pc:sldMk cId="116660721" sldId="337"/>
            <ac:spMk id="3" creationId="{2077BF95-1F9E-AA05-3D0B-83E184AA9C48}"/>
          </ac:spMkLst>
        </pc:spChg>
        <pc:spChg chg="mod ord">
          <ac:chgData name="Hsia, Cheehong" userId="6bc27941-0d5a-4c11-8dfb-8bbe9da0911b" providerId="ADAL" clId="{5BE5096F-7F8C-496A-A13C-FF7D0CA7A6B4}" dt="2024-02-14T15:26:43.457" v="1178" actId="700"/>
          <ac:spMkLst>
            <pc:docMk/>
            <pc:sldMk cId="116660721" sldId="337"/>
            <ac:spMk id="4" creationId="{8946D5DF-DDC9-DF42-4883-DA9549CF8DE5}"/>
          </ac:spMkLst>
        </pc:spChg>
        <pc:spChg chg="mod ord">
          <ac:chgData name="Hsia, Cheehong" userId="6bc27941-0d5a-4c11-8dfb-8bbe9da0911b" providerId="ADAL" clId="{5BE5096F-7F8C-496A-A13C-FF7D0CA7A6B4}" dt="2024-02-14T15:26:43.457" v="1178" actId="700"/>
          <ac:spMkLst>
            <pc:docMk/>
            <pc:sldMk cId="116660721" sldId="337"/>
            <ac:spMk id="5" creationId="{860EF69F-79FC-8315-A261-A0DDABAAA234}"/>
          </ac:spMkLst>
        </pc:spChg>
      </pc:sldChg>
      <pc:sldChg chg="modSp add mod modClrScheme chgLayout">
        <pc:chgData name="Hsia, Cheehong" userId="6bc27941-0d5a-4c11-8dfb-8bbe9da0911b" providerId="ADAL" clId="{5BE5096F-7F8C-496A-A13C-FF7D0CA7A6B4}" dt="2024-02-14T15:28:03.924" v="1329" actId="700"/>
        <pc:sldMkLst>
          <pc:docMk/>
          <pc:sldMk cId="781062866" sldId="338"/>
        </pc:sldMkLst>
        <pc:spChg chg="mod ord">
          <ac:chgData name="Hsia, Cheehong" userId="6bc27941-0d5a-4c11-8dfb-8bbe9da0911b" providerId="ADAL" clId="{5BE5096F-7F8C-496A-A13C-FF7D0CA7A6B4}" dt="2024-02-14T15:28:03.924" v="1329" actId="700"/>
          <ac:spMkLst>
            <pc:docMk/>
            <pc:sldMk cId="781062866" sldId="338"/>
            <ac:spMk id="2" creationId="{9024BA51-C630-BA2A-58B6-69F9BB6816A0}"/>
          </ac:spMkLst>
        </pc:spChg>
        <pc:spChg chg="mod ord">
          <ac:chgData name="Hsia, Cheehong" userId="6bc27941-0d5a-4c11-8dfb-8bbe9da0911b" providerId="ADAL" clId="{5BE5096F-7F8C-496A-A13C-FF7D0CA7A6B4}" dt="2024-02-14T15:28:03.924" v="1329" actId="700"/>
          <ac:spMkLst>
            <pc:docMk/>
            <pc:sldMk cId="781062866" sldId="338"/>
            <ac:spMk id="3" creationId="{2077BF95-1F9E-AA05-3D0B-83E184AA9C48}"/>
          </ac:spMkLst>
        </pc:spChg>
        <pc:spChg chg="mod ord">
          <ac:chgData name="Hsia, Cheehong" userId="6bc27941-0d5a-4c11-8dfb-8bbe9da0911b" providerId="ADAL" clId="{5BE5096F-7F8C-496A-A13C-FF7D0CA7A6B4}" dt="2024-02-14T15:28:03.924" v="1329" actId="700"/>
          <ac:spMkLst>
            <pc:docMk/>
            <pc:sldMk cId="781062866" sldId="338"/>
            <ac:spMk id="4" creationId="{8946D5DF-DDC9-DF42-4883-DA9549CF8DE5}"/>
          </ac:spMkLst>
        </pc:spChg>
        <pc:spChg chg="mod ord">
          <ac:chgData name="Hsia, Cheehong" userId="6bc27941-0d5a-4c11-8dfb-8bbe9da0911b" providerId="ADAL" clId="{5BE5096F-7F8C-496A-A13C-FF7D0CA7A6B4}" dt="2024-02-14T15:28:03.924" v="1329" actId="700"/>
          <ac:spMkLst>
            <pc:docMk/>
            <pc:sldMk cId="781062866" sldId="338"/>
            <ac:spMk id="5" creationId="{860EF69F-79FC-8315-A261-A0DDABAAA234}"/>
          </ac:spMkLst>
        </pc:spChg>
      </pc:sldChg>
      <pc:sldChg chg="modSp add mod modClrScheme chgLayout">
        <pc:chgData name="Hsia, Cheehong" userId="6bc27941-0d5a-4c11-8dfb-8bbe9da0911b" providerId="ADAL" clId="{5BE5096F-7F8C-496A-A13C-FF7D0CA7A6B4}" dt="2024-02-14T15:29:17.156" v="1486" actId="700"/>
        <pc:sldMkLst>
          <pc:docMk/>
          <pc:sldMk cId="3259217527" sldId="339"/>
        </pc:sldMkLst>
        <pc:spChg chg="mod ord">
          <ac:chgData name="Hsia, Cheehong" userId="6bc27941-0d5a-4c11-8dfb-8bbe9da0911b" providerId="ADAL" clId="{5BE5096F-7F8C-496A-A13C-FF7D0CA7A6B4}" dt="2024-02-14T15:29:17.156" v="1486" actId="700"/>
          <ac:spMkLst>
            <pc:docMk/>
            <pc:sldMk cId="3259217527" sldId="339"/>
            <ac:spMk id="2" creationId="{9024BA51-C630-BA2A-58B6-69F9BB6816A0}"/>
          </ac:spMkLst>
        </pc:spChg>
        <pc:spChg chg="mod ord">
          <ac:chgData name="Hsia, Cheehong" userId="6bc27941-0d5a-4c11-8dfb-8bbe9da0911b" providerId="ADAL" clId="{5BE5096F-7F8C-496A-A13C-FF7D0CA7A6B4}" dt="2024-02-14T15:29:17.156" v="1486" actId="700"/>
          <ac:spMkLst>
            <pc:docMk/>
            <pc:sldMk cId="3259217527" sldId="339"/>
            <ac:spMk id="3" creationId="{2077BF95-1F9E-AA05-3D0B-83E184AA9C48}"/>
          </ac:spMkLst>
        </pc:spChg>
        <pc:spChg chg="mod ord">
          <ac:chgData name="Hsia, Cheehong" userId="6bc27941-0d5a-4c11-8dfb-8bbe9da0911b" providerId="ADAL" clId="{5BE5096F-7F8C-496A-A13C-FF7D0CA7A6B4}" dt="2024-02-14T15:29:17.156" v="1486" actId="700"/>
          <ac:spMkLst>
            <pc:docMk/>
            <pc:sldMk cId="3259217527" sldId="339"/>
            <ac:spMk id="4" creationId="{8946D5DF-DDC9-DF42-4883-DA9549CF8DE5}"/>
          </ac:spMkLst>
        </pc:spChg>
        <pc:spChg chg="mod ord">
          <ac:chgData name="Hsia, Cheehong" userId="6bc27941-0d5a-4c11-8dfb-8bbe9da0911b" providerId="ADAL" clId="{5BE5096F-7F8C-496A-A13C-FF7D0CA7A6B4}" dt="2024-02-14T15:29:17.156" v="1486" actId="700"/>
          <ac:spMkLst>
            <pc:docMk/>
            <pc:sldMk cId="3259217527" sldId="339"/>
            <ac:spMk id="5" creationId="{860EF69F-79FC-8315-A261-A0DDABAAA234}"/>
          </ac:spMkLst>
        </pc:spChg>
      </pc:sldChg>
      <pc:sldChg chg="modSp add mod modClrScheme chgLayout">
        <pc:chgData name="Hsia, Cheehong" userId="6bc27941-0d5a-4c11-8dfb-8bbe9da0911b" providerId="ADAL" clId="{5BE5096F-7F8C-496A-A13C-FF7D0CA7A6B4}" dt="2024-02-14T15:30:29.053" v="1624" actId="700"/>
        <pc:sldMkLst>
          <pc:docMk/>
          <pc:sldMk cId="2466321810" sldId="340"/>
        </pc:sldMkLst>
        <pc:spChg chg="mod ord">
          <ac:chgData name="Hsia, Cheehong" userId="6bc27941-0d5a-4c11-8dfb-8bbe9da0911b" providerId="ADAL" clId="{5BE5096F-7F8C-496A-A13C-FF7D0CA7A6B4}" dt="2024-02-14T15:30:29.053" v="1624" actId="700"/>
          <ac:spMkLst>
            <pc:docMk/>
            <pc:sldMk cId="2466321810" sldId="340"/>
            <ac:spMk id="2" creationId="{9024BA51-C630-BA2A-58B6-69F9BB6816A0}"/>
          </ac:spMkLst>
        </pc:spChg>
        <pc:spChg chg="mod ord">
          <ac:chgData name="Hsia, Cheehong" userId="6bc27941-0d5a-4c11-8dfb-8bbe9da0911b" providerId="ADAL" clId="{5BE5096F-7F8C-496A-A13C-FF7D0CA7A6B4}" dt="2024-02-14T15:30:29.053" v="1624" actId="700"/>
          <ac:spMkLst>
            <pc:docMk/>
            <pc:sldMk cId="2466321810" sldId="340"/>
            <ac:spMk id="3" creationId="{2077BF95-1F9E-AA05-3D0B-83E184AA9C48}"/>
          </ac:spMkLst>
        </pc:spChg>
        <pc:spChg chg="mod ord">
          <ac:chgData name="Hsia, Cheehong" userId="6bc27941-0d5a-4c11-8dfb-8bbe9da0911b" providerId="ADAL" clId="{5BE5096F-7F8C-496A-A13C-FF7D0CA7A6B4}" dt="2024-02-14T15:30:29.053" v="1624" actId="700"/>
          <ac:spMkLst>
            <pc:docMk/>
            <pc:sldMk cId="2466321810" sldId="340"/>
            <ac:spMk id="4" creationId="{8946D5DF-DDC9-DF42-4883-DA9549CF8DE5}"/>
          </ac:spMkLst>
        </pc:spChg>
        <pc:spChg chg="mod ord">
          <ac:chgData name="Hsia, Cheehong" userId="6bc27941-0d5a-4c11-8dfb-8bbe9da0911b" providerId="ADAL" clId="{5BE5096F-7F8C-496A-A13C-FF7D0CA7A6B4}" dt="2024-02-14T15:30:29.053" v="1624" actId="700"/>
          <ac:spMkLst>
            <pc:docMk/>
            <pc:sldMk cId="2466321810" sldId="340"/>
            <ac:spMk id="5" creationId="{860EF69F-79FC-8315-A261-A0DDABAAA234}"/>
          </ac:spMkLst>
        </pc:spChg>
      </pc:sldChg>
      <pc:sldMasterChg chg="modSldLayout">
        <pc:chgData name="Hsia, Cheehong" userId="6bc27941-0d5a-4c11-8dfb-8bbe9da0911b" providerId="ADAL" clId="{5BE5096F-7F8C-496A-A13C-FF7D0CA7A6B4}" dt="2024-01-31T20:12:39.319" v="46" actId="11529"/>
        <pc:sldMasterMkLst>
          <pc:docMk/>
          <pc:sldMasterMk cId="289967154" sldId="2147483733"/>
        </pc:sldMasterMkLst>
        <pc:sldLayoutChg chg="addSp delSp modSp">
          <pc:chgData name="Hsia, Cheehong" userId="6bc27941-0d5a-4c11-8dfb-8bbe9da0911b" providerId="ADAL" clId="{5BE5096F-7F8C-496A-A13C-FF7D0CA7A6B4}" dt="2024-01-31T20:12:39.319" v="46" actId="11529"/>
          <pc:sldLayoutMkLst>
            <pc:docMk/>
            <pc:sldMasterMk cId="289967154" sldId="2147483733"/>
            <pc:sldLayoutMk cId="448065178" sldId="2147483737"/>
          </pc:sldLayoutMkLst>
          <pc:spChg chg="add del">
            <ac:chgData name="Hsia, Cheehong" userId="6bc27941-0d5a-4c11-8dfb-8bbe9da0911b" providerId="ADAL" clId="{5BE5096F-7F8C-496A-A13C-FF7D0CA7A6B4}" dt="2024-01-31T20:12:39.319" v="46" actId="11529"/>
            <ac:spMkLst>
              <pc:docMk/>
              <pc:sldMasterMk cId="289967154" sldId="2147483733"/>
              <pc:sldLayoutMk cId="448065178" sldId="2147483737"/>
              <ac:spMk id="2" creationId="{04F20428-1F10-9BBE-2A93-3FC94E360A45}"/>
            </ac:spMkLst>
          </pc:spChg>
          <pc:spChg chg="add del mod">
            <ac:chgData name="Hsia, Cheehong" userId="6bc27941-0d5a-4c11-8dfb-8bbe9da0911b" providerId="ADAL" clId="{5BE5096F-7F8C-496A-A13C-FF7D0CA7A6B4}" dt="2024-01-31T20:12:39.319" v="46" actId="11529"/>
            <ac:spMkLst>
              <pc:docMk/>
              <pc:sldMasterMk cId="289967154" sldId="2147483733"/>
              <pc:sldLayoutMk cId="448065178" sldId="2147483737"/>
              <ac:spMk id="3" creationId="{2036B362-5735-DF3F-2130-67455BFA0499}"/>
            </ac:spMkLst>
          </pc:spChg>
        </pc:sldLayoutChg>
        <pc:sldLayoutChg chg="addSp delSp modSp">
          <pc:chgData name="Hsia, Cheehong" userId="6bc27941-0d5a-4c11-8dfb-8bbe9da0911b" providerId="ADAL" clId="{5BE5096F-7F8C-496A-A13C-FF7D0CA7A6B4}" dt="2024-01-31T20:12:39.002" v="45"/>
          <pc:sldLayoutMkLst>
            <pc:docMk/>
            <pc:sldMasterMk cId="289967154" sldId="2147483733"/>
            <pc:sldLayoutMk cId="2567172938" sldId="2147483738"/>
          </pc:sldLayoutMkLst>
          <pc:spChg chg="add del mod">
            <ac:chgData name="Hsia, Cheehong" userId="6bc27941-0d5a-4c11-8dfb-8bbe9da0911b" providerId="ADAL" clId="{5BE5096F-7F8C-496A-A13C-FF7D0CA7A6B4}" dt="2024-01-31T20:12:39.002" v="45"/>
            <ac:spMkLst>
              <pc:docMk/>
              <pc:sldMasterMk cId="289967154" sldId="2147483733"/>
              <pc:sldLayoutMk cId="2567172938" sldId="2147483738"/>
              <ac:spMk id="2" creationId="{9257F7E6-AE99-D346-BECE-31AD2ECE72E7}"/>
            </ac:spMkLst>
          </pc:spChg>
        </pc:sldLayoutChg>
        <pc:sldLayoutChg chg="addSp delSp modSp">
          <pc:chgData name="Hsia, Cheehong" userId="6bc27941-0d5a-4c11-8dfb-8bbe9da0911b" providerId="ADAL" clId="{5BE5096F-7F8C-496A-A13C-FF7D0CA7A6B4}" dt="2024-01-31T20:12:38.561" v="44"/>
          <pc:sldLayoutMkLst>
            <pc:docMk/>
            <pc:sldMasterMk cId="289967154" sldId="2147483733"/>
            <pc:sldLayoutMk cId="2782732810" sldId="2147483739"/>
          </pc:sldLayoutMkLst>
          <pc:spChg chg="add del mod">
            <ac:chgData name="Hsia, Cheehong" userId="6bc27941-0d5a-4c11-8dfb-8bbe9da0911b" providerId="ADAL" clId="{5BE5096F-7F8C-496A-A13C-FF7D0CA7A6B4}" dt="2024-01-31T20:12:38.561" v="44"/>
            <ac:spMkLst>
              <pc:docMk/>
              <pc:sldMasterMk cId="289967154" sldId="2147483733"/>
              <pc:sldLayoutMk cId="2782732810" sldId="2147483739"/>
              <ac:spMk id="2" creationId="{E4DBC6A0-3026-C27E-E129-7769AF94C58F}"/>
            </ac:spMkLst>
          </pc:spChg>
        </pc:sldLayoutChg>
        <pc:sldLayoutChg chg="addSp delSp modSp">
          <pc:chgData name="Hsia, Cheehong" userId="6bc27941-0d5a-4c11-8dfb-8bbe9da0911b" providerId="ADAL" clId="{5BE5096F-7F8C-496A-A13C-FF7D0CA7A6B4}" dt="2024-01-31T20:12:38.527" v="43"/>
          <pc:sldLayoutMkLst>
            <pc:docMk/>
            <pc:sldMasterMk cId="289967154" sldId="2147483733"/>
            <pc:sldLayoutMk cId="1376939664" sldId="2147483740"/>
          </pc:sldLayoutMkLst>
          <pc:spChg chg="add del mod">
            <ac:chgData name="Hsia, Cheehong" userId="6bc27941-0d5a-4c11-8dfb-8bbe9da0911b" providerId="ADAL" clId="{5BE5096F-7F8C-496A-A13C-FF7D0CA7A6B4}" dt="2024-01-31T20:12:38.527" v="43"/>
            <ac:spMkLst>
              <pc:docMk/>
              <pc:sldMasterMk cId="289967154" sldId="2147483733"/>
              <pc:sldLayoutMk cId="1376939664" sldId="2147483740"/>
              <ac:spMk id="2" creationId="{08954A8A-7BAA-B040-4480-D0525828127D}"/>
            </ac:spMkLst>
          </pc:spChg>
        </pc:sldLayoutChg>
      </pc:sldMasterChg>
    </pc:docChg>
  </pc:docChgLst>
  <pc:docChgLst>
    <pc:chgData name="Hsia, Cheehong" userId="6bc27941-0d5a-4c11-8dfb-8bbe9da0911b" providerId="ADAL" clId="{699C7EDD-BFB4-41FF-827E-EFF17F39ED4E}"/>
    <pc:docChg chg="undo custSel addSld delSld modSld sldOrd modMainMaster">
      <pc:chgData name="Hsia, Cheehong" userId="6bc27941-0d5a-4c11-8dfb-8bbe9da0911b" providerId="ADAL" clId="{699C7EDD-BFB4-41FF-827E-EFF17F39ED4E}" dt="2024-01-29T15:42:34.407" v="526" actId="20577"/>
      <pc:docMkLst>
        <pc:docMk/>
      </pc:docMkLst>
      <pc:sldChg chg="modSp new mod">
        <pc:chgData name="Hsia, Cheehong" userId="6bc27941-0d5a-4c11-8dfb-8bbe9da0911b" providerId="ADAL" clId="{699C7EDD-BFB4-41FF-827E-EFF17F39ED4E}" dt="2024-01-29T15:21:25.587" v="500" actId="20577"/>
        <pc:sldMkLst>
          <pc:docMk/>
          <pc:sldMk cId="2043011364" sldId="257"/>
        </pc:sldMkLst>
        <pc:spChg chg="mod">
          <ac:chgData name="Hsia, Cheehong" userId="6bc27941-0d5a-4c11-8dfb-8bbe9da0911b" providerId="ADAL" clId="{699C7EDD-BFB4-41FF-827E-EFF17F39ED4E}" dt="2024-01-29T15:21:25.587" v="500" actId="20577"/>
          <ac:spMkLst>
            <pc:docMk/>
            <pc:sldMk cId="2043011364" sldId="257"/>
            <ac:spMk id="3" creationId="{ECD254C1-6DBB-AF06-AB95-7F3568792AC0}"/>
          </ac:spMkLst>
        </pc:spChg>
        <pc:spChg chg="mod">
          <ac:chgData name="Hsia, Cheehong" userId="6bc27941-0d5a-4c11-8dfb-8bbe9da0911b" providerId="ADAL" clId="{699C7EDD-BFB4-41FF-827E-EFF17F39ED4E}" dt="2024-01-29T14:53:03.576" v="5" actId="20577"/>
          <ac:spMkLst>
            <pc:docMk/>
            <pc:sldMk cId="2043011364" sldId="257"/>
            <ac:spMk id="4" creationId="{211A0C92-FC3C-ED13-AC00-C6EE98AB6052}"/>
          </ac:spMkLst>
        </pc:spChg>
        <pc:spChg chg="mod">
          <ac:chgData name="Hsia, Cheehong" userId="6bc27941-0d5a-4c11-8dfb-8bbe9da0911b" providerId="ADAL" clId="{699C7EDD-BFB4-41FF-827E-EFF17F39ED4E}" dt="2024-01-29T14:52:34.846" v="2" actId="255"/>
          <ac:spMkLst>
            <pc:docMk/>
            <pc:sldMk cId="2043011364" sldId="257"/>
            <ac:spMk id="5" creationId="{06D5EF49-60A3-0425-58A2-211FAB5AD6D4}"/>
          </ac:spMkLst>
        </pc:spChg>
      </pc:sldChg>
      <pc:sldChg chg="modSp new mod">
        <pc:chgData name="Hsia, Cheehong" userId="6bc27941-0d5a-4c11-8dfb-8bbe9da0911b" providerId="ADAL" clId="{699C7EDD-BFB4-41FF-827E-EFF17F39ED4E}" dt="2024-01-29T14:53:44.438" v="14" actId="20577"/>
        <pc:sldMkLst>
          <pc:docMk/>
          <pc:sldMk cId="2964921137" sldId="258"/>
        </pc:sldMkLst>
        <pc:spChg chg="mod">
          <ac:chgData name="Hsia, Cheehong" userId="6bc27941-0d5a-4c11-8dfb-8bbe9da0911b" providerId="ADAL" clId="{699C7EDD-BFB4-41FF-827E-EFF17F39ED4E}" dt="2024-01-29T14:53:44.438" v="14" actId="20577"/>
          <ac:spMkLst>
            <pc:docMk/>
            <pc:sldMk cId="2964921137" sldId="258"/>
            <ac:spMk id="2" creationId="{74D54763-C1BB-24ED-B8EB-3E154A3480C4}"/>
          </ac:spMkLst>
        </pc:spChg>
      </pc:sldChg>
      <pc:sldChg chg="new">
        <pc:chgData name="Hsia, Cheehong" userId="6bc27941-0d5a-4c11-8dfb-8bbe9da0911b" providerId="ADAL" clId="{699C7EDD-BFB4-41FF-827E-EFF17F39ED4E}" dt="2024-01-29T14:54:01.546" v="17" actId="680"/>
        <pc:sldMkLst>
          <pc:docMk/>
          <pc:sldMk cId="476073397" sldId="259"/>
        </pc:sldMkLst>
      </pc:sldChg>
      <pc:sldChg chg="new del">
        <pc:chgData name="Hsia, Cheehong" userId="6bc27941-0d5a-4c11-8dfb-8bbe9da0911b" providerId="ADAL" clId="{699C7EDD-BFB4-41FF-827E-EFF17F39ED4E}" dt="2024-01-29T14:53:50.227" v="16" actId="47"/>
        <pc:sldMkLst>
          <pc:docMk/>
          <pc:sldMk cId="2833215020" sldId="259"/>
        </pc:sldMkLst>
      </pc:sldChg>
      <pc:sldChg chg="modSp new mod">
        <pc:chgData name="Hsia, Cheehong" userId="6bc27941-0d5a-4c11-8dfb-8bbe9da0911b" providerId="ADAL" clId="{699C7EDD-BFB4-41FF-827E-EFF17F39ED4E}" dt="2024-01-29T14:54:42.441" v="54" actId="20577"/>
        <pc:sldMkLst>
          <pc:docMk/>
          <pc:sldMk cId="2121178544" sldId="260"/>
        </pc:sldMkLst>
        <pc:spChg chg="mod">
          <ac:chgData name="Hsia, Cheehong" userId="6bc27941-0d5a-4c11-8dfb-8bbe9da0911b" providerId="ADAL" clId="{699C7EDD-BFB4-41FF-827E-EFF17F39ED4E}" dt="2024-01-29T14:54:42.441" v="54" actId="20577"/>
          <ac:spMkLst>
            <pc:docMk/>
            <pc:sldMk cId="2121178544" sldId="260"/>
            <ac:spMk id="2" creationId="{6E54F6D7-9B28-00E6-3865-90B565C3EA6A}"/>
          </ac:spMkLst>
        </pc:spChg>
      </pc:sldChg>
      <pc:sldChg chg="new">
        <pc:chgData name="Hsia, Cheehong" userId="6bc27941-0d5a-4c11-8dfb-8bbe9da0911b" providerId="ADAL" clId="{699C7EDD-BFB4-41FF-827E-EFF17F39ED4E}" dt="2024-01-29T14:54:50.502" v="55" actId="680"/>
        <pc:sldMkLst>
          <pc:docMk/>
          <pc:sldMk cId="628215229" sldId="261"/>
        </pc:sldMkLst>
      </pc:sldChg>
      <pc:sldChg chg="modSp new mod">
        <pc:chgData name="Hsia, Cheehong" userId="6bc27941-0d5a-4c11-8dfb-8bbe9da0911b" providerId="ADAL" clId="{699C7EDD-BFB4-41FF-827E-EFF17F39ED4E}" dt="2024-01-29T14:54:59.586" v="64" actId="20577"/>
        <pc:sldMkLst>
          <pc:docMk/>
          <pc:sldMk cId="1767545473" sldId="262"/>
        </pc:sldMkLst>
        <pc:spChg chg="mod">
          <ac:chgData name="Hsia, Cheehong" userId="6bc27941-0d5a-4c11-8dfb-8bbe9da0911b" providerId="ADAL" clId="{699C7EDD-BFB4-41FF-827E-EFF17F39ED4E}" dt="2024-01-29T14:54:59.586" v="64" actId="20577"/>
          <ac:spMkLst>
            <pc:docMk/>
            <pc:sldMk cId="1767545473" sldId="262"/>
            <ac:spMk id="2" creationId="{3BD620B5-483D-6397-4DAA-14919A367FC0}"/>
          </ac:spMkLst>
        </pc:spChg>
      </pc:sldChg>
      <pc:sldChg chg="new">
        <pc:chgData name="Hsia, Cheehong" userId="6bc27941-0d5a-4c11-8dfb-8bbe9da0911b" providerId="ADAL" clId="{699C7EDD-BFB4-41FF-827E-EFF17F39ED4E}" dt="2024-01-29T14:55:03.296" v="65" actId="680"/>
        <pc:sldMkLst>
          <pc:docMk/>
          <pc:sldMk cId="2133747927" sldId="263"/>
        </pc:sldMkLst>
      </pc:sldChg>
      <pc:sldChg chg="modSp new mod">
        <pc:chgData name="Hsia, Cheehong" userId="6bc27941-0d5a-4c11-8dfb-8bbe9da0911b" providerId="ADAL" clId="{699C7EDD-BFB4-41FF-827E-EFF17F39ED4E}" dt="2024-01-29T14:55:14.002" v="74" actId="20577"/>
        <pc:sldMkLst>
          <pc:docMk/>
          <pc:sldMk cId="3000088040" sldId="264"/>
        </pc:sldMkLst>
        <pc:spChg chg="mod">
          <ac:chgData name="Hsia, Cheehong" userId="6bc27941-0d5a-4c11-8dfb-8bbe9da0911b" providerId="ADAL" clId="{699C7EDD-BFB4-41FF-827E-EFF17F39ED4E}" dt="2024-01-29T14:55:14.002" v="74" actId="20577"/>
          <ac:spMkLst>
            <pc:docMk/>
            <pc:sldMk cId="3000088040" sldId="264"/>
            <ac:spMk id="2" creationId="{E7E9D49B-A02D-FB7D-2CB8-2560D155D648}"/>
          </ac:spMkLst>
        </pc:spChg>
      </pc:sldChg>
      <pc:sldChg chg="new">
        <pc:chgData name="Hsia, Cheehong" userId="6bc27941-0d5a-4c11-8dfb-8bbe9da0911b" providerId="ADAL" clId="{699C7EDD-BFB4-41FF-827E-EFF17F39ED4E}" dt="2024-01-29T14:55:18.871" v="75" actId="680"/>
        <pc:sldMkLst>
          <pc:docMk/>
          <pc:sldMk cId="735583935" sldId="265"/>
        </pc:sldMkLst>
      </pc:sldChg>
      <pc:sldChg chg="modSp new mod">
        <pc:chgData name="Hsia, Cheehong" userId="6bc27941-0d5a-4c11-8dfb-8bbe9da0911b" providerId="ADAL" clId="{699C7EDD-BFB4-41FF-827E-EFF17F39ED4E}" dt="2024-01-29T14:55:25.976" v="84" actId="20577"/>
        <pc:sldMkLst>
          <pc:docMk/>
          <pc:sldMk cId="294217445" sldId="266"/>
        </pc:sldMkLst>
        <pc:spChg chg="mod">
          <ac:chgData name="Hsia, Cheehong" userId="6bc27941-0d5a-4c11-8dfb-8bbe9da0911b" providerId="ADAL" clId="{699C7EDD-BFB4-41FF-827E-EFF17F39ED4E}" dt="2024-01-29T14:55:25.976" v="84" actId="20577"/>
          <ac:spMkLst>
            <pc:docMk/>
            <pc:sldMk cId="294217445" sldId="266"/>
            <ac:spMk id="2" creationId="{1072D12A-AB19-16BA-EE4E-47D3CAE28569}"/>
          </ac:spMkLst>
        </pc:spChg>
      </pc:sldChg>
      <pc:sldChg chg="new">
        <pc:chgData name="Hsia, Cheehong" userId="6bc27941-0d5a-4c11-8dfb-8bbe9da0911b" providerId="ADAL" clId="{699C7EDD-BFB4-41FF-827E-EFF17F39ED4E}" dt="2024-01-29T14:55:29.576" v="85" actId="680"/>
        <pc:sldMkLst>
          <pc:docMk/>
          <pc:sldMk cId="1152563328" sldId="267"/>
        </pc:sldMkLst>
      </pc:sldChg>
      <pc:sldChg chg="modSp new mod">
        <pc:chgData name="Hsia, Cheehong" userId="6bc27941-0d5a-4c11-8dfb-8bbe9da0911b" providerId="ADAL" clId="{699C7EDD-BFB4-41FF-827E-EFF17F39ED4E}" dt="2024-01-29T14:55:58.988" v="99" actId="20577"/>
        <pc:sldMkLst>
          <pc:docMk/>
          <pc:sldMk cId="1281321712" sldId="268"/>
        </pc:sldMkLst>
        <pc:spChg chg="mod">
          <ac:chgData name="Hsia, Cheehong" userId="6bc27941-0d5a-4c11-8dfb-8bbe9da0911b" providerId="ADAL" clId="{699C7EDD-BFB4-41FF-827E-EFF17F39ED4E}" dt="2024-01-29T14:55:58.988" v="99" actId="20577"/>
          <ac:spMkLst>
            <pc:docMk/>
            <pc:sldMk cId="1281321712" sldId="268"/>
            <ac:spMk id="2" creationId="{041A778D-5411-0426-D583-32035AA2A1EB}"/>
          </ac:spMkLst>
        </pc:spChg>
      </pc:sldChg>
      <pc:sldChg chg="new">
        <pc:chgData name="Hsia, Cheehong" userId="6bc27941-0d5a-4c11-8dfb-8bbe9da0911b" providerId="ADAL" clId="{699C7EDD-BFB4-41FF-827E-EFF17F39ED4E}" dt="2024-01-29T14:56:10.426" v="100" actId="680"/>
        <pc:sldMkLst>
          <pc:docMk/>
          <pc:sldMk cId="3923711113" sldId="269"/>
        </pc:sldMkLst>
      </pc:sldChg>
      <pc:sldChg chg="modSp new mod">
        <pc:chgData name="Hsia, Cheehong" userId="6bc27941-0d5a-4c11-8dfb-8bbe9da0911b" providerId="ADAL" clId="{699C7EDD-BFB4-41FF-827E-EFF17F39ED4E}" dt="2024-01-29T14:56:43.176" v="119"/>
        <pc:sldMkLst>
          <pc:docMk/>
          <pc:sldMk cId="1496529656" sldId="270"/>
        </pc:sldMkLst>
        <pc:spChg chg="mod">
          <ac:chgData name="Hsia, Cheehong" userId="6bc27941-0d5a-4c11-8dfb-8bbe9da0911b" providerId="ADAL" clId="{699C7EDD-BFB4-41FF-827E-EFF17F39ED4E}" dt="2024-01-29T14:56:38.826" v="118" actId="20577"/>
          <ac:spMkLst>
            <pc:docMk/>
            <pc:sldMk cId="1496529656" sldId="270"/>
            <ac:spMk id="2" creationId="{700D1D6A-607B-8919-A042-BCCDC9CF0CF0}"/>
          </ac:spMkLst>
        </pc:spChg>
        <pc:spChg chg="mod">
          <ac:chgData name="Hsia, Cheehong" userId="6bc27941-0d5a-4c11-8dfb-8bbe9da0911b" providerId="ADAL" clId="{699C7EDD-BFB4-41FF-827E-EFF17F39ED4E}" dt="2024-01-29T14:56:27.656" v="111" actId="20577"/>
          <ac:spMkLst>
            <pc:docMk/>
            <pc:sldMk cId="1496529656" sldId="270"/>
            <ac:spMk id="3" creationId="{DB4E66FB-476A-BB21-1B46-4C8125462E5C}"/>
          </ac:spMkLst>
        </pc:spChg>
        <pc:spChg chg="mod">
          <ac:chgData name="Hsia, Cheehong" userId="6bc27941-0d5a-4c11-8dfb-8bbe9da0911b" providerId="ADAL" clId="{699C7EDD-BFB4-41FF-827E-EFF17F39ED4E}" dt="2024-01-29T14:56:43.176" v="119"/>
          <ac:spMkLst>
            <pc:docMk/>
            <pc:sldMk cId="1496529656" sldId="270"/>
            <ac:spMk id="4" creationId="{101FB840-DD80-334A-87FD-81DC71AD8A57}"/>
          </ac:spMkLst>
        </pc:spChg>
        <pc:spChg chg="mod">
          <ac:chgData name="Hsia, Cheehong" userId="6bc27941-0d5a-4c11-8dfb-8bbe9da0911b" providerId="ADAL" clId="{699C7EDD-BFB4-41FF-827E-EFF17F39ED4E}" dt="2024-01-29T14:56:30.538" v="116" actId="20577"/>
          <ac:spMkLst>
            <pc:docMk/>
            <pc:sldMk cId="1496529656" sldId="270"/>
            <ac:spMk id="5" creationId="{3994DC0B-F72F-6BFF-C694-00CBF68920C1}"/>
          </ac:spMkLst>
        </pc:spChg>
      </pc:sldChg>
      <pc:sldChg chg="modSp new mod">
        <pc:chgData name="Hsia, Cheehong" userId="6bc27941-0d5a-4c11-8dfb-8bbe9da0911b" providerId="ADAL" clId="{699C7EDD-BFB4-41FF-827E-EFF17F39ED4E}" dt="2024-01-29T14:58:41.846" v="169" actId="20577"/>
        <pc:sldMkLst>
          <pc:docMk/>
          <pc:sldMk cId="2685147449" sldId="271"/>
        </pc:sldMkLst>
        <pc:spChg chg="mod">
          <ac:chgData name="Hsia, Cheehong" userId="6bc27941-0d5a-4c11-8dfb-8bbe9da0911b" providerId="ADAL" clId="{699C7EDD-BFB4-41FF-827E-EFF17F39ED4E}" dt="2024-01-29T14:58:35.006" v="167" actId="20577"/>
          <ac:spMkLst>
            <pc:docMk/>
            <pc:sldMk cId="2685147449" sldId="271"/>
            <ac:spMk id="2" creationId="{509F87C3-07A1-0EDC-D899-CD15F645C37F}"/>
          </ac:spMkLst>
        </pc:spChg>
        <pc:spChg chg="mod">
          <ac:chgData name="Hsia, Cheehong" userId="6bc27941-0d5a-4c11-8dfb-8bbe9da0911b" providerId="ADAL" clId="{699C7EDD-BFB4-41FF-827E-EFF17F39ED4E}" dt="2024-01-29T14:58:25.050" v="160"/>
          <ac:spMkLst>
            <pc:docMk/>
            <pc:sldMk cId="2685147449" sldId="271"/>
            <ac:spMk id="3" creationId="{9B42B0F5-1A67-8C70-FDCF-4C93DB02E94F}"/>
          </ac:spMkLst>
        </pc:spChg>
        <pc:spChg chg="mod">
          <ac:chgData name="Hsia, Cheehong" userId="6bc27941-0d5a-4c11-8dfb-8bbe9da0911b" providerId="ADAL" clId="{699C7EDD-BFB4-41FF-827E-EFF17F39ED4E}" dt="2024-01-29T14:58:41.846" v="169" actId="20577"/>
          <ac:spMkLst>
            <pc:docMk/>
            <pc:sldMk cId="2685147449" sldId="271"/>
            <ac:spMk id="4" creationId="{AA1D8D56-7997-9149-E3C2-4243BC163909}"/>
          </ac:spMkLst>
        </pc:spChg>
        <pc:spChg chg="mod">
          <ac:chgData name="Hsia, Cheehong" userId="6bc27941-0d5a-4c11-8dfb-8bbe9da0911b" providerId="ADAL" clId="{699C7EDD-BFB4-41FF-827E-EFF17F39ED4E}" dt="2024-01-29T14:58:28.007" v="165" actId="20577"/>
          <ac:spMkLst>
            <pc:docMk/>
            <pc:sldMk cId="2685147449" sldId="271"/>
            <ac:spMk id="5" creationId="{B975B983-7343-8A2D-4201-2198F0BCF4D0}"/>
          </ac:spMkLst>
        </pc:spChg>
      </pc:sldChg>
      <pc:sldChg chg="add del">
        <pc:chgData name="Hsia, Cheehong" userId="6bc27941-0d5a-4c11-8dfb-8bbe9da0911b" providerId="ADAL" clId="{699C7EDD-BFB4-41FF-827E-EFF17F39ED4E}" dt="2024-01-29T14:57:09.117" v="123" actId="47"/>
        <pc:sldMkLst>
          <pc:docMk/>
          <pc:sldMk cId="1567373962" sldId="272"/>
        </pc:sldMkLst>
      </pc:sldChg>
      <pc:sldChg chg="modSp new mod">
        <pc:chgData name="Hsia, Cheehong" userId="6bc27941-0d5a-4c11-8dfb-8bbe9da0911b" providerId="ADAL" clId="{699C7EDD-BFB4-41FF-827E-EFF17F39ED4E}" dt="2024-01-29T14:57:36.336" v="139" actId="20577"/>
        <pc:sldMkLst>
          <pc:docMk/>
          <pc:sldMk cId="106282829" sldId="273"/>
        </pc:sldMkLst>
        <pc:spChg chg="mod">
          <ac:chgData name="Hsia, Cheehong" userId="6bc27941-0d5a-4c11-8dfb-8bbe9da0911b" providerId="ADAL" clId="{699C7EDD-BFB4-41FF-827E-EFF17F39ED4E}" dt="2024-01-29T14:57:29.621" v="134" actId="20577"/>
          <ac:spMkLst>
            <pc:docMk/>
            <pc:sldMk cId="106282829" sldId="273"/>
            <ac:spMk id="2" creationId="{94189FDF-7B80-50D5-3AD1-CB96FAC44E6D}"/>
          </ac:spMkLst>
        </pc:spChg>
        <pc:spChg chg="mod">
          <ac:chgData name="Hsia, Cheehong" userId="6bc27941-0d5a-4c11-8dfb-8bbe9da0911b" providerId="ADAL" clId="{699C7EDD-BFB4-41FF-827E-EFF17F39ED4E}" dt="2024-01-29T14:57:17.086" v="127" actId="20577"/>
          <ac:spMkLst>
            <pc:docMk/>
            <pc:sldMk cId="106282829" sldId="273"/>
            <ac:spMk id="3" creationId="{6D5D3A66-6B08-9C79-C4F4-E89BA6813204}"/>
          </ac:spMkLst>
        </pc:spChg>
        <pc:spChg chg="mod">
          <ac:chgData name="Hsia, Cheehong" userId="6bc27941-0d5a-4c11-8dfb-8bbe9da0911b" providerId="ADAL" clId="{699C7EDD-BFB4-41FF-827E-EFF17F39ED4E}" dt="2024-01-29T14:57:36.336" v="139" actId="20577"/>
          <ac:spMkLst>
            <pc:docMk/>
            <pc:sldMk cId="106282829" sldId="273"/>
            <ac:spMk id="4" creationId="{BAAAF6E7-F37F-1543-6120-55C0EE119F6E}"/>
          </ac:spMkLst>
        </pc:spChg>
        <pc:spChg chg="mod">
          <ac:chgData name="Hsia, Cheehong" userId="6bc27941-0d5a-4c11-8dfb-8bbe9da0911b" providerId="ADAL" clId="{699C7EDD-BFB4-41FF-827E-EFF17F39ED4E}" dt="2024-01-29T14:57:22.326" v="132" actId="20577"/>
          <ac:spMkLst>
            <pc:docMk/>
            <pc:sldMk cId="106282829" sldId="273"/>
            <ac:spMk id="5" creationId="{BF99AF0D-A600-46B8-4778-8413DABABEFB}"/>
          </ac:spMkLst>
        </pc:spChg>
      </pc:sldChg>
      <pc:sldChg chg="modSp add mod modClrScheme chgLayout">
        <pc:chgData name="Hsia, Cheehong" userId="6bc27941-0d5a-4c11-8dfb-8bbe9da0911b" providerId="ADAL" clId="{699C7EDD-BFB4-41FF-827E-EFF17F39ED4E}" dt="2024-01-29T14:59:09.006" v="172" actId="700"/>
        <pc:sldMkLst>
          <pc:docMk/>
          <pc:sldMk cId="433227676" sldId="274"/>
        </pc:sldMkLst>
        <pc:spChg chg="mod ord">
          <ac:chgData name="Hsia, Cheehong" userId="6bc27941-0d5a-4c11-8dfb-8bbe9da0911b" providerId="ADAL" clId="{699C7EDD-BFB4-41FF-827E-EFF17F39ED4E}" dt="2024-01-29T14:59:09.006" v="172" actId="700"/>
          <ac:spMkLst>
            <pc:docMk/>
            <pc:sldMk cId="433227676" sldId="274"/>
            <ac:spMk id="2" creationId="{509F87C3-07A1-0EDC-D899-CD15F645C37F}"/>
          </ac:spMkLst>
        </pc:spChg>
        <pc:spChg chg="mod ord">
          <ac:chgData name="Hsia, Cheehong" userId="6bc27941-0d5a-4c11-8dfb-8bbe9da0911b" providerId="ADAL" clId="{699C7EDD-BFB4-41FF-827E-EFF17F39ED4E}" dt="2024-01-29T14:59:09.006" v="172" actId="700"/>
          <ac:spMkLst>
            <pc:docMk/>
            <pc:sldMk cId="433227676" sldId="274"/>
            <ac:spMk id="3" creationId="{9B42B0F5-1A67-8C70-FDCF-4C93DB02E94F}"/>
          </ac:spMkLst>
        </pc:spChg>
        <pc:spChg chg="mod ord">
          <ac:chgData name="Hsia, Cheehong" userId="6bc27941-0d5a-4c11-8dfb-8bbe9da0911b" providerId="ADAL" clId="{699C7EDD-BFB4-41FF-827E-EFF17F39ED4E}" dt="2024-01-29T14:59:09.006" v="172" actId="700"/>
          <ac:spMkLst>
            <pc:docMk/>
            <pc:sldMk cId="433227676" sldId="274"/>
            <ac:spMk id="4" creationId="{AA1D8D56-7997-9149-E3C2-4243BC163909}"/>
          </ac:spMkLst>
        </pc:spChg>
        <pc:spChg chg="mod ord">
          <ac:chgData name="Hsia, Cheehong" userId="6bc27941-0d5a-4c11-8dfb-8bbe9da0911b" providerId="ADAL" clId="{699C7EDD-BFB4-41FF-827E-EFF17F39ED4E}" dt="2024-01-29T14:59:09.006" v="172" actId="700"/>
          <ac:spMkLst>
            <pc:docMk/>
            <pc:sldMk cId="433227676" sldId="274"/>
            <ac:spMk id="5" creationId="{B975B983-7343-8A2D-4201-2198F0BCF4D0}"/>
          </ac:spMkLst>
        </pc:spChg>
      </pc:sldChg>
      <pc:sldChg chg="modSp add mod">
        <pc:chgData name="Hsia, Cheehong" userId="6bc27941-0d5a-4c11-8dfb-8bbe9da0911b" providerId="ADAL" clId="{699C7EDD-BFB4-41FF-827E-EFF17F39ED4E}" dt="2024-01-29T14:59:49.036" v="175"/>
        <pc:sldMkLst>
          <pc:docMk/>
          <pc:sldMk cId="1492287320" sldId="275"/>
        </pc:sldMkLst>
        <pc:spChg chg="mod">
          <ac:chgData name="Hsia, Cheehong" userId="6bc27941-0d5a-4c11-8dfb-8bbe9da0911b" providerId="ADAL" clId="{699C7EDD-BFB4-41FF-827E-EFF17F39ED4E}" dt="2024-01-29T14:59:45.510" v="174"/>
          <ac:spMkLst>
            <pc:docMk/>
            <pc:sldMk cId="1492287320" sldId="275"/>
            <ac:spMk id="2" creationId="{509F87C3-07A1-0EDC-D899-CD15F645C37F}"/>
          </ac:spMkLst>
        </pc:spChg>
        <pc:spChg chg="mod">
          <ac:chgData name="Hsia, Cheehong" userId="6bc27941-0d5a-4c11-8dfb-8bbe9da0911b" providerId="ADAL" clId="{699C7EDD-BFB4-41FF-827E-EFF17F39ED4E}" dt="2024-01-29T14:59:49.036" v="175"/>
          <ac:spMkLst>
            <pc:docMk/>
            <pc:sldMk cId="1492287320" sldId="275"/>
            <ac:spMk id="4" creationId="{AA1D8D56-7997-9149-E3C2-4243BC163909}"/>
          </ac:spMkLst>
        </pc:spChg>
      </pc:sldChg>
      <pc:sldChg chg="modSp add mod modClrScheme chgLayout">
        <pc:chgData name="Hsia, Cheehong" userId="6bc27941-0d5a-4c11-8dfb-8bbe9da0911b" providerId="ADAL" clId="{699C7EDD-BFB4-41FF-827E-EFF17F39ED4E}" dt="2024-01-29T15:00:00.616" v="177" actId="700"/>
        <pc:sldMkLst>
          <pc:docMk/>
          <pc:sldMk cId="1970583200" sldId="276"/>
        </pc:sldMkLst>
        <pc:spChg chg="mod ord">
          <ac:chgData name="Hsia, Cheehong" userId="6bc27941-0d5a-4c11-8dfb-8bbe9da0911b" providerId="ADAL" clId="{699C7EDD-BFB4-41FF-827E-EFF17F39ED4E}" dt="2024-01-29T15:00:00.616" v="177" actId="700"/>
          <ac:spMkLst>
            <pc:docMk/>
            <pc:sldMk cId="1970583200" sldId="276"/>
            <ac:spMk id="2" creationId="{509F87C3-07A1-0EDC-D899-CD15F645C37F}"/>
          </ac:spMkLst>
        </pc:spChg>
        <pc:spChg chg="mod ord">
          <ac:chgData name="Hsia, Cheehong" userId="6bc27941-0d5a-4c11-8dfb-8bbe9da0911b" providerId="ADAL" clId="{699C7EDD-BFB4-41FF-827E-EFF17F39ED4E}" dt="2024-01-29T15:00:00.616" v="177" actId="700"/>
          <ac:spMkLst>
            <pc:docMk/>
            <pc:sldMk cId="1970583200" sldId="276"/>
            <ac:spMk id="3" creationId="{9B42B0F5-1A67-8C70-FDCF-4C93DB02E94F}"/>
          </ac:spMkLst>
        </pc:spChg>
        <pc:spChg chg="mod ord">
          <ac:chgData name="Hsia, Cheehong" userId="6bc27941-0d5a-4c11-8dfb-8bbe9da0911b" providerId="ADAL" clId="{699C7EDD-BFB4-41FF-827E-EFF17F39ED4E}" dt="2024-01-29T15:00:00.616" v="177" actId="700"/>
          <ac:spMkLst>
            <pc:docMk/>
            <pc:sldMk cId="1970583200" sldId="276"/>
            <ac:spMk id="4" creationId="{AA1D8D56-7997-9149-E3C2-4243BC163909}"/>
          </ac:spMkLst>
        </pc:spChg>
        <pc:spChg chg="mod ord">
          <ac:chgData name="Hsia, Cheehong" userId="6bc27941-0d5a-4c11-8dfb-8bbe9da0911b" providerId="ADAL" clId="{699C7EDD-BFB4-41FF-827E-EFF17F39ED4E}" dt="2024-01-29T15:00:00.616" v="177" actId="700"/>
          <ac:spMkLst>
            <pc:docMk/>
            <pc:sldMk cId="1970583200" sldId="276"/>
            <ac:spMk id="5" creationId="{B975B983-7343-8A2D-4201-2198F0BCF4D0}"/>
          </ac:spMkLst>
        </pc:spChg>
      </pc:sldChg>
      <pc:sldChg chg="add del">
        <pc:chgData name="Hsia, Cheehong" userId="6bc27941-0d5a-4c11-8dfb-8bbe9da0911b" providerId="ADAL" clId="{699C7EDD-BFB4-41FF-827E-EFF17F39ED4E}" dt="2024-01-29T15:00:16.396" v="180" actId="47"/>
        <pc:sldMkLst>
          <pc:docMk/>
          <pc:sldMk cId="161165280" sldId="277"/>
        </pc:sldMkLst>
      </pc:sldChg>
      <pc:sldChg chg="modSp add mod">
        <pc:chgData name="Hsia, Cheehong" userId="6bc27941-0d5a-4c11-8dfb-8bbe9da0911b" providerId="ADAL" clId="{699C7EDD-BFB4-41FF-827E-EFF17F39ED4E}" dt="2024-01-29T15:00:25.776" v="183"/>
        <pc:sldMkLst>
          <pc:docMk/>
          <pc:sldMk cId="161617201" sldId="278"/>
        </pc:sldMkLst>
        <pc:spChg chg="mod">
          <ac:chgData name="Hsia, Cheehong" userId="6bc27941-0d5a-4c11-8dfb-8bbe9da0911b" providerId="ADAL" clId="{699C7EDD-BFB4-41FF-827E-EFF17F39ED4E}" dt="2024-01-29T15:00:21.696" v="181"/>
          <ac:spMkLst>
            <pc:docMk/>
            <pc:sldMk cId="161617201" sldId="278"/>
            <ac:spMk id="2" creationId="{509F87C3-07A1-0EDC-D899-CD15F645C37F}"/>
          </ac:spMkLst>
        </pc:spChg>
        <pc:spChg chg="mod">
          <ac:chgData name="Hsia, Cheehong" userId="6bc27941-0d5a-4c11-8dfb-8bbe9da0911b" providerId="ADAL" clId="{699C7EDD-BFB4-41FF-827E-EFF17F39ED4E}" dt="2024-01-29T15:00:25.776" v="183"/>
          <ac:spMkLst>
            <pc:docMk/>
            <pc:sldMk cId="161617201" sldId="278"/>
            <ac:spMk id="4" creationId="{AA1D8D56-7997-9149-E3C2-4243BC163909}"/>
          </ac:spMkLst>
        </pc:spChg>
      </pc:sldChg>
      <pc:sldChg chg="modSp add mod modClrScheme chgLayout">
        <pc:chgData name="Hsia, Cheehong" userId="6bc27941-0d5a-4c11-8dfb-8bbe9da0911b" providerId="ADAL" clId="{699C7EDD-BFB4-41FF-827E-EFF17F39ED4E}" dt="2024-01-29T15:00:31.616" v="185" actId="700"/>
        <pc:sldMkLst>
          <pc:docMk/>
          <pc:sldMk cId="596055484" sldId="279"/>
        </pc:sldMkLst>
        <pc:spChg chg="mod ord">
          <ac:chgData name="Hsia, Cheehong" userId="6bc27941-0d5a-4c11-8dfb-8bbe9da0911b" providerId="ADAL" clId="{699C7EDD-BFB4-41FF-827E-EFF17F39ED4E}" dt="2024-01-29T15:00:31.616" v="185" actId="700"/>
          <ac:spMkLst>
            <pc:docMk/>
            <pc:sldMk cId="596055484" sldId="279"/>
            <ac:spMk id="2" creationId="{509F87C3-07A1-0EDC-D899-CD15F645C37F}"/>
          </ac:spMkLst>
        </pc:spChg>
        <pc:spChg chg="mod ord">
          <ac:chgData name="Hsia, Cheehong" userId="6bc27941-0d5a-4c11-8dfb-8bbe9da0911b" providerId="ADAL" clId="{699C7EDD-BFB4-41FF-827E-EFF17F39ED4E}" dt="2024-01-29T15:00:31.616" v="185" actId="700"/>
          <ac:spMkLst>
            <pc:docMk/>
            <pc:sldMk cId="596055484" sldId="279"/>
            <ac:spMk id="3" creationId="{9B42B0F5-1A67-8C70-FDCF-4C93DB02E94F}"/>
          </ac:spMkLst>
        </pc:spChg>
        <pc:spChg chg="mod ord">
          <ac:chgData name="Hsia, Cheehong" userId="6bc27941-0d5a-4c11-8dfb-8bbe9da0911b" providerId="ADAL" clId="{699C7EDD-BFB4-41FF-827E-EFF17F39ED4E}" dt="2024-01-29T15:00:31.616" v="185" actId="700"/>
          <ac:spMkLst>
            <pc:docMk/>
            <pc:sldMk cId="596055484" sldId="279"/>
            <ac:spMk id="4" creationId="{AA1D8D56-7997-9149-E3C2-4243BC163909}"/>
          </ac:spMkLst>
        </pc:spChg>
        <pc:spChg chg="mod ord">
          <ac:chgData name="Hsia, Cheehong" userId="6bc27941-0d5a-4c11-8dfb-8bbe9da0911b" providerId="ADAL" clId="{699C7EDD-BFB4-41FF-827E-EFF17F39ED4E}" dt="2024-01-29T15:00:31.616" v="185" actId="700"/>
          <ac:spMkLst>
            <pc:docMk/>
            <pc:sldMk cId="596055484" sldId="279"/>
            <ac:spMk id="5" creationId="{B975B983-7343-8A2D-4201-2198F0BCF4D0}"/>
          </ac:spMkLst>
        </pc:spChg>
      </pc:sldChg>
      <pc:sldChg chg="add del">
        <pc:chgData name="Hsia, Cheehong" userId="6bc27941-0d5a-4c11-8dfb-8bbe9da0911b" providerId="ADAL" clId="{699C7EDD-BFB4-41FF-827E-EFF17F39ED4E}" dt="2024-01-29T15:00:44.686" v="187" actId="2890"/>
        <pc:sldMkLst>
          <pc:docMk/>
          <pc:sldMk cId="1342756164" sldId="280"/>
        </pc:sldMkLst>
      </pc:sldChg>
      <pc:sldChg chg="modSp add mod ord">
        <pc:chgData name="Hsia, Cheehong" userId="6bc27941-0d5a-4c11-8dfb-8bbe9da0911b" providerId="ADAL" clId="{699C7EDD-BFB4-41FF-827E-EFF17F39ED4E}" dt="2024-01-29T15:00:55.276" v="192"/>
        <pc:sldMkLst>
          <pc:docMk/>
          <pc:sldMk cId="2564199674" sldId="280"/>
        </pc:sldMkLst>
        <pc:spChg chg="mod">
          <ac:chgData name="Hsia, Cheehong" userId="6bc27941-0d5a-4c11-8dfb-8bbe9da0911b" providerId="ADAL" clId="{699C7EDD-BFB4-41FF-827E-EFF17F39ED4E}" dt="2024-01-29T15:00:51.956" v="191"/>
          <ac:spMkLst>
            <pc:docMk/>
            <pc:sldMk cId="2564199674" sldId="280"/>
            <ac:spMk id="2" creationId="{509F87C3-07A1-0EDC-D899-CD15F645C37F}"/>
          </ac:spMkLst>
        </pc:spChg>
        <pc:spChg chg="mod">
          <ac:chgData name="Hsia, Cheehong" userId="6bc27941-0d5a-4c11-8dfb-8bbe9da0911b" providerId="ADAL" clId="{699C7EDD-BFB4-41FF-827E-EFF17F39ED4E}" dt="2024-01-29T15:00:55.276" v="192"/>
          <ac:spMkLst>
            <pc:docMk/>
            <pc:sldMk cId="2564199674" sldId="280"/>
            <ac:spMk id="4" creationId="{AA1D8D56-7997-9149-E3C2-4243BC163909}"/>
          </ac:spMkLst>
        </pc:spChg>
      </pc:sldChg>
      <pc:sldChg chg="modSp add mod modClrScheme chgLayout">
        <pc:chgData name="Hsia, Cheehong" userId="6bc27941-0d5a-4c11-8dfb-8bbe9da0911b" providerId="ADAL" clId="{699C7EDD-BFB4-41FF-827E-EFF17F39ED4E}" dt="2024-01-29T15:01:02.008" v="194" actId="700"/>
        <pc:sldMkLst>
          <pc:docMk/>
          <pc:sldMk cId="3282675112" sldId="281"/>
        </pc:sldMkLst>
        <pc:spChg chg="mod ord">
          <ac:chgData name="Hsia, Cheehong" userId="6bc27941-0d5a-4c11-8dfb-8bbe9da0911b" providerId="ADAL" clId="{699C7EDD-BFB4-41FF-827E-EFF17F39ED4E}" dt="2024-01-29T15:01:02.008" v="194" actId="700"/>
          <ac:spMkLst>
            <pc:docMk/>
            <pc:sldMk cId="3282675112" sldId="281"/>
            <ac:spMk id="2" creationId="{509F87C3-07A1-0EDC-D899-CD15F645C37F}"/>
          </ac:spMkLst>
        </pc:spChg>
        <pc:spChg chg="mod ord">
          <ac:chgData name="Hsia, Cheehong" userId="6bc27941-0d5a-4c11-8dfb-8bbe9da0911b" providerId="ADAL" clId="{699C7EDD-BFB4-41FF-827E-EFF17F39ED4E}" dt="2024-01-29T15:01:02.008" v="194" actId="700"/>
          <ac:spMkLst>
            <pc:docMk/>
            <pc:sldMk cId="3282675112" sldId="281"/>
            <ac:spMk id="3" creationId="{9B42B0F5-1A67-8C70-FDCF-4C93DB02E94F}"/>
          </ac:spMkLst>
        </pc:spChg>
        <pc:spChg chg="mod ord">
          <ac:chgData name="Hsia, Cheehong" userId="6bc27941-0d5a-4c11-8dfb-8bbe9da0911b" providerId="ADAL" clId="{699C7EDD-BFB4-41FF-827E-EFF17F39ED4E}" dt="2024-01-29T15:01:02.008" v="194" actId="700"/>
          <ac:spMkLst>
            <pc:docMk/>
            <pc:sldMk cId="3282675112" sldId="281"/>
            <ac:spMk id="4" creationId="{AA1D8D56-7997-9149-E3C2-4243BC163909}"/>
          </ac:spMkLst>
        </pc:spChg>
        <pc:spChg chg="mod ord">
          <ac:chgData name="Hsia, Cheehong" userId="6bc27941-0d5a-4c11-8dfb-8bbe9da0911b" providerId="ADAL" clId="{699C7EDD-BFB4-41FF-827E-EFF17F39ED4E}" dt="2024-01-29T15:01:02.008" v="194" actId="700"/>
          <ac:spMkLst>
            <pc:docMk/>
            <pc:sldMk cId="3282675112" sldId="281"/>
            <ac:spMk id="5" creationId="{B975B983-7343-8A2D-4201-2198F0BCF4D0}"/>
          </ac:spMkLst>
        </pc:spChg>
      </pc:sldChg>
      <pc:sldChg chg="modSp new mod">
        <pc:chgData name="Hsia, Cheehong" userId="6bc27941-0d5a-4c11-8dfb-8bbe9da0911b" providerId="ADAL" clId="{699C7EDD-BFB4-41FF-827E-EFF17F39ED4E}" dt="2024-01-29T15:02:08.126" v="216" actId="20577"/>
        <pc:sldMkLst>
          <pc:docMk/>
          <pc:sldMk cId="549474227" sldId="282"/>
        </pc:sldMkLst>
        <pc:spChg chg="mod">
          <ac:chgData name="Hsia, Cheehong" userId="6bc27941-0d5a-4c11-8dfb-8bbe9da0911b" providerId="ADAL" clId="{699C7EDD-BFB4-41FF-827E-EFF17F39ED4E}" dt="2024-01-29T15:02:08.126" v="216" actId="20577"/>
          <ac:spMkLst>
            <pc:docMk/>
            <pc:sldMk cId="549474227" sldId="282"/>
            <ac:spMk id="2" creationId="{872F3AF6-CEEF-98CB-D79F-FF6556218B94}"/>
          </ac:spMkLst>
        </pc:spChg>
      </pc:sldChg>
      <pc:sldChg chg="modSp new mod">
        <pc:chgData name="Hsia, Cheehong" userId="6bc27941-0d5a-4c11-8dfb-8bbe9da0911b" providerId="ADAL" clId="{699C7EDD-BFB4-41FF-827E-EFF17F39ED4E}" dt="2024-01-29T15:03:27.646" v="240" actId="20577"/>
        <pc:sldMkLst>
          <pc:docMk/>
          <pc:sldMk cId="1962898729" sldId="283"/>
        </pc:sldMkLst>
        <pc:spChg chg="mod">
          <ac:chgData name="Hsia, Cheehong" userId="6bc27941-0d5a-4c11-8dfb-8bbe9da0911b" providerId="ADAL" clId="{699C7EDD-BFB4-41FF-827E-EFF17F39ED4E}" dt="2024-01-29T15:03:22.336" v="238" actId="20577"/>
          <ac:spMkLst>
            <pc:docMk/>
            <pc:sldMk cId="1962898729" sldId="283"/>
            <ac:spMk id="2" creationId="{66890E70-EDB5-4D8C-2B4F-029FA9E51D4E}"/>
          </ac:spMkLst>
        </pc:spChg>
        <pc:spChg chg="mod">
          <ac:chgData name="Hsia, Cheehong" userId="6bc27941-0d5a-4c11-8dfb-8bbe9da0911b" providerId="ADAL" clId="{699C7EDD-BFB4-41FF-827E-EFF17F39ED4E}" dt="2024-01-29T15:02:36.346" v="229" actId="20577"/>
          <ac:spMkLst>
            <pc:docMk/>
            <pc:sldMk cId="1962898729" sldId="283"/>
            <ac:spMk id="3" creationId="{0E733FD9-82CF-FCB7-F012-0EAA939C393E}"/>
          </ac:spMkLst>
        </pc:spChg>
        <pc:spChg chg="mod">
          <ac:chgData name="Hsia, Cheehong" userId="6bc27941-0d5a-4c11-8dfb-8bbe9da0911b" providerId="ADAL" clId="{699C7EDD-BFB4-41FF-827E-EFF17F39ED4E}" dt="2024-01-29T15:03:27.646" v="240" actId="20577"/>
          <ac:spMkLst>
            <pc:docMk/>
            <pc:sldMk cId="1962898729" sldId="283"/>
            <ac:spMk id="4" creationId="{F978620C-B722-98CC-0FA2-E22F5047512F}"/>
          </ac:spMkLst>
        </pc:spChg>
        <pc:spChg chg="mod">
          <ac:chgData name="Hsia, Cheehong" userId="6bc27941-0d5a-4c11-8dfb-8bbe9da0911b" providerId="ADAL" clId="{699C7EDD-BFB4-41FF-827E-EFF17F39ED4E}" dt="2024-01-29T15:03:14.951" v="236" actId="20577"/>
          <ac:spMkLst>
            <pc:docMk/>
            <pc:sldMk cId="1962898729" sldId="283"/>
            <ac:spMk id="5" creationId="{CC5FDBA6-3880-4279-5835-037270B656BC}"/>
          </ac:spMkLst>
        </pc:spChg>
      </pc:sldChg>
      <pc:sldChg chg="new">
        <pc:chgData name="Hsia, Cheehong" userId="6bc27941-0d5a-4c11-8dfb-8bbe9da0911b" providerId="ADAL" clId="{699C7EDD-BFB4-41FF-827E-EFF17F39ED4E}" dt="2024-01-29T15:02:28.291" v="218" actId="680"/>
        <pc:sldMkLst>
          <pc:docMk/>
          <pc:sldMk cId="979985226" sldId="284"/>
        </pc:sldMkLst>
      </pc:sldChg>
      <pc:sldChg chg="modSp add mod ord modClrScheme chgLayout">
        <pc:chgData name="Hsia, Cheehong" userId="6bc27941-0d5a-4c11-8dfb-8bbe9da0911b" providerId="ADAL" clId="{699C7EDD-BFB4-41FF-827E-EFF17F39ED4E}" dt="2024-01-29T15:03:43.096" v="245"/>
        <pc:sldMkLst>
          <pc:docMk/>
          <pc:sldMk cId="1386201035" sldId="285"/>
        </pc:sldMkLst>
        <pc:spChg chg="mod ord">
          <ac:chgData name="Hsia, Cheehong" userId="6bc27941-0d5a-4c11-8dfb-8bbe9da0911b" providerId="ADAL" clId="{699C7EDD-BFB4-41FF-827E-EFF17F39ED4E}" dt="2024-01-29T15:03:36.558" v="242" actId="700"/>
          <ac:spMkLst>
            <pc:docMk/>
            <pc:sldMk cId="1386201035" sldId="285"/>
            <ac:spMk id="2" creationId="{66890E70-EDB5-4D8C-2B4F-029FA9E51D4E}"/>
          </ac:spMkLst>
        </pc:spChg>
        <pc:spChg chg="mod ord">
          <ac:chgData name="Hsia, Cheehong" userId="6bc27941-0d5a-4c11-8dfb-8bbe9da0911b" providerId="ADAL" clId="{699C7EDD-BFB4-41FF-827E-EFF17F39ED4E}" dt="2024-01-29T15:03:36.558" v="242" actId="700"/>
          <ac:spMkLst>
            <pc:docMk/>
            <pc:sldMk cId="1386201035" sldId="285"/>
            <ac:spMk id="3" creationId="{0E733FD9-82CF-FCB7-F012-0EAA939C393E}"/>
          </ac:spMkLst>
        </pc:spChg>
        <pc:spChg chg="mod ord">
          <ac:chgData name="Hsia, Cheehong" userId="6bc27941-0d5a-4c11-8dfb-8bbe9da0911b" providerId="ADAL" clId="{699C7EDD-BFB4-41FF-827E-EFF17F39ED4E}" dt="2024-01-29T15:03:36.558" v="242" actId="700"/>
          <ac:spMkLst>
            <pc:docMk/>
            <pc:sldMk cId="1386201035" sldId="285"/>
            <ac:spMk id="4" creationId="{F978620C-B722-98CC-0FA2-E22F5047512F}"/>
          </ac:spMkLst>
        </pc:spChg>
        <pc:spChg chg="mod ord">
          <ac:chgData name="Hsia, Cheehong" userId="6bc27941-0d5a-4c11-8dfb-8bbe9da0911b" providerId="ADAL" clId="{699C7EDD-BFB4-41FF-827E-EFF17F39ED4E}" dt="2024-01-29T15:03:36.558" v="242" actId="700"/>
          <ac:spMkLst>
            <pc:docMk/>
            <pc:sldMk cId="1386201035" sldId="285"/>
            <ac:spMk id="5" creationId="{CC5FDBA6-3880-4279-5835-037270B656BC}"/>
          </ac:spMkLst>
        </pc:spChg>
      </pc:sldChg>
      <pc:sldChg chg="modSp add mod">
        <pc:chgData name="Hsia, Cheehong" userId="6bc27941-0d5a-4c11-8dfb-8bbe9da0911b" providerId="ADAL" clId="{699C7EDD-BFB4-41FF-827E-EFF17F39ED4E}" dt="2024-01-29T15:03:54.370" v="247"/>
        <pc:sldMkLst>
          <pc:docMk/>
          <pc:sldMk cId="3741328940" sldId="286"/>
        </pc:sldMkLst>
        <pc:spChg chg="mod">
          <ac:chgData name="Hsia, Cheehong" userId="6bc27941-0d5a-4c11-8dfb-8bbe9da0911b" providerId="ADAL" clId="{699C7EDD-BFB4-41FF-827E-EFF17F39ED4E}" dt="2024-01-29T15:03:50.229" v="246"/>
          <ac:spMkLst>
            <pc:docMk/>
            <pc:sldMk cId="3741328940" sldId="286"/>
            <ac:spMk id="2" creationId="{66890E70-EDB5-4D8C-2B4F-029FA9E51D4E}"/>
          </ac:spMkLst>
        </pc:spChg>
        <pc:spChg chg="mod">
          <ac:chgData name="Hsia, Cheehong" userId="6bc27941-0d5a-4c11-8dfb-8bbe9da0911b" providerId="ADAL" clId="{699C7EDD-BFB4-41FF-827E-EFF17F39ED4E}" dt="2024-01-29T15:03:54.370" v="247"/>
          <ac:spMkLst>
            <pc:docMk/>
            <pc:sldMk cId="3741328940" sldId="286"/>
            <ac:spMk id="4" creationId="{F978620C-B722-98CC-0FA2-E22F5047512F}"/>
          </ac:spMkLst>
        </pc:spChg>
      </pc:sldChg>
      <pc:sldChg chg="modSp add mod modClrScheme chgLayout">
        <pc:chgData name="Hsia, Cheehong" userId="6bc27941-0d5a-4c11-8dfb-8bbe9da0911b" providerId="ADAL" clId="{699C7EDD-BFB4-41FF-827E-EFF17F39ED4E}" dt="2024-01-29T15:03:59.949" v="249" actId="700"/>
        <pc:sldMkLst>
          <pc:docMk/>
          <pc:sldMk cId="3471392720" sldId="287"/>
        </pc:sldMkLst>
        <pc:spChg chg="mod ord">
          <ac:chgData name="Hsia, Cheehong" userId="6bc27941-0d5a-4c11-8dfb-8bbe9da0911b" providerId="ADAL" clId="{699C7EDD-BFB4-41FF-827E-EFF17F39ED4E}" dt="2024-01-29T15:03:59.949" v="249" actId="700"/>
          <ac:spMkLst>
            <pc:docMk/>
            <pc:sldMk cId="3471392720" sldId="287"/>
            <ac:spMk id="2" creationId="{66890E70-EDB5-4D8C-2B4F-029FA9E51D4E}"/>
          </ac:spMkLst>
        </pc:spChg>
        <pc:spChg chg="mod ord">
          <ac:chgData name="Hsia, Cheehong" userId="6bc27941-0d5a-4c11-8dfb-8bbe9da0911b" providerId="ADAL" clId="{699C7EDD-BFB4-41FF-827E-EFF17F39ED4E}" dt="2024-01-29T15:03:59.949" v="249" actId="700"/>
          <ac:spMkLst>
            <pc:docMk/>
            <pc:sldMk cId="3471392720" sldId="287"/>
            <ac:spMk id="3" creationId="{0E733FD9-82CF-FCB7-F012-0EAA939C393E}"/>
          </ac:spMkLst>
        </pc:spChg>
        <pc:spChg chg="mod ord">
          <ac:chgData name="Hsia, Cheehong" userId="6bc27941-0d5a-4c11-8dfb-8bbe9da0911b" providerId="ADAL" clId="{699C7EDD-BFB4-41FF-827E-EFF17F39ED4E}" dt="2024-01-29T15:03:59.949" v="249" actId="700"/>
          <ac:spMkLst>
            <pc:docMk/>
            <pc:sldMk cId="3471392720" sldId="287"/>
            <ac:spMk id="4" creationId="{F978620C-B722-98CC-0FA2-E22F5047512F}"/>
          </ac:spMkLst>
        </pc:spChg>
        <pc:spChg chg="mod ord">
          <ac:chgData name="Hsia, Cheehong" userId="6bc27941-0d5a-4c11-8dfb-8bbe9da0911b" providerId="ADAL" clId="{699C7EDD-BFB4-41FF-827E-EFF17F39ED4E}" dt="2024-01-29T15:03:59.949" v="249" actId="700"/>
          <ac:spMkLst>
            <pc:docMk/>
            <pc:sldMk cId="3471392720" sldId="287"/>
            <ac:spMk id="5" creationId="{CC5FDBA6-3880-4279-5835-037270B656BC}"/>
          </ac:spMkLst>
        </pc:spChg>
      </pc:sldChg>
      <pc:sldChg chg="modSp add mod ord">
        <pc:chgData name="Hsia, Cheehong" userId="6bc27941-0d5a-4c11-8dfb-8bbe9da0911b" providerId="ADAL" clId="{699C7EDD-BFB4-41FF-827E-EFF17F39ED4E}" dt="2024-01-29T15:04:13.676" v="254"/>
        <pc:sldMkLst>
          <pc:docMk/>
          <pc:sldMk cId="3337217698" sldId="288"/>
        </pc:sldMkLst>
        <pc:spChg chg="mod">
          <ac:chgData name="Hsia, Cheehong" userId="6bc27941-0d5a-4c11-8dfb-8bbe9da0911b" providerId="ADAL" clId="{699C7EDD-BFB4-41FF-827E-EFF17F39ED4E}" dt="2024-01-29T15:04:09.616" v="253"/>
          <ac:spMkLst>
            <pc:docMk/>
            <pc:sldMk cId="3337217698" sldId="288"/>
            <ac:spMk id="2" creationId="{66890E70-EDB5-4D8C-2B4F-029FA9E51D4E}"/>
          </ac:spMkLst>
        </pc:spChg>
        <pc:spChg chg="mod">
          <ac:chgData name="Hsia, Cheehong" userId="6bc27941-0d5a-4c11-8dfb-8bbe9da0911b" providerId="ADAL" clId="{699C7EDD-BFB4-41FF-827E-EFF17F39ED4E}" dt="2024-01-29T15:04:13.676" v="254"/>
          <ac:spMkLst>
            <pc:docMk/>
            <pc:sldMk cId="3337217698" sldId="288"/>
            <ac:spMk id="4" creationId="{F978620C-B722-98CC-0FA2-E22F5047512F}"/>
          </ac:spMkLst>
        </pc:spChg>
      </pc:sldChg>
      <pc:sldChg chg="modSp add mod ord modClrScheme chgLayout">
        <pc:chgData name="Hsia, Cheehong" userId="6bc27941-0d5a-4c11-8dfb-8bbe9da0911b" providerId="ADAL" clId="{699C7EDD-BFB4-41FF-827E-EFF17F39ED4E}" dt="2024-01-29T15:04:24.406" v="259"/>
        <pc:sldMkLst>
          <pc:docMk/>
          <pc:sldMk cId="1734131973" sldId="289"/>
        </pc:sldMkLst>
        <pc:spChg chg="mod ord">
          <ac:chgData name="Hsia, Cheehong" userId="6bc27941-0d5a-4c11-8dfb-8bbe9da0911b" providerId="ADAL" clId="{699C7EDD-BFB4-41FF-827E-EFF17F39ED4E}" dt="2024-01-29T15:04:19.131" v="256" actId="700"/>
          <ac:spMkLst>
            <pc:docMk/>
            <pc:sldMk cId="1734131973" sldId="289"/>
            <ac:spMk id="2" creationId="{66890E70-EDB5-4D8C-2B4F-029FA9E51D4E}"/>
          </ac:spMkLst>
        </pc:spChg>
        <pc:spChg chg="mod ord">
          <ac:chgData name="Hsia, Cheehong" userId="6bc27941-0d5a-4c11-8dfb-8bbe9da0911b" providerId="ADAL" clId="{699C7EDD-BFB4-41FF-827E-EFF17F39ED4E}" dt="2024-01-29T15:04:19.131" v="256" actId="700"/>
          <ac:spMkLst>
            <pc:docMk/>
            <pc:sldMk cId="1734131973" sldId="289"/>
            <ac:spMk id="3" creationId="{0E733FD9-82CF-FCB7-F012-0EAA939C393E}"/>
          </ac:spMkLst>
        </pc:spChg>
        <pc:spChg chg="mod ord">
          <ac:chgData name="Hsia, Cheehong" userId="6bc27941-0d5a-4c11-8dfb-8bbe9da0911b" providerId="ADAL" clId="{699C7EDD-BFB4-41FF-827E-EFF17F39ED4E}" dt="2024-01-29T15:04:19.131" v="256" actId="700"/>
          <ac:spMkLst>
            <pc:docMk/>
            <pc:sldMk cId="1734131973" sldId="289"/>
            <ac:spMk id="4" creationId="{F978620C-B722-98CC-0FA2-E22F5047512F}"/>
          </ac:spMkLst>
        </pc:spChg>
        <pc:spChg chg="mod ord">
          <ac:chgData name="Hsia, Cheehong" userId="6bc27941-0d5a-4c11-8dfb-8bbe9da0911b" providerId="ADAL" clId="{699C7EDD-BFB4-41FF-827E-EFF17F39ED4E}" dt="2024-01-29T15:04:19.131" v="256" actId="700"/>
          <ac:spMkLst>
            <pc:docMk/>
            <pc:sldMk cId="1734131973" sldId="289"/>
            <ac:spMk id="5" creationId="{CC5FDBA6-3880-4279-5835-037270B656BC}"/>
          </ac:spMkLst>
        </pc:spChg>
      </pc:sldChg>
      <pc:sldChg chg="modSp add mod">
        <pc:chgData name="Hsia, Cheehong" userId="6bc27941-0d5a-4c11-8dfb-8bbe9da0911b" providerId="ADAL" clId="{699C7EDD-BFB4-41FF-827E-EFF17F39ED4E}" dt="2024-01-29T15:04:35.816" v="261"/>
        <pc:sldMkLst>
          <pc:docMk/>
          <pc:sldMk cId="539056256" sldId="290"/>
        </pc:sldMkLst>
        <pc:spChg chg="mod">
          <ac:chgData name="Hsia, Cheehong" userId="6bc27941-0d5a-4c11-8dfb-8bbe9da0911b" providerId="ADAL" clId="{699C7EDD-BFB4-41FF-827E-EFF17F39ED4E}" dt="2024-01-29T15:04:32.086" v="260"/>
          <ac:spMkLst>
            <pc:docMk/>
            <pc:sldMk cId="539056256" sldId="290"/>
            <ac:spMk id="2" creationId="{66890E70-EDB5-4D8C-2B4F-029FA9E51D4E}"/>
          </ac:spMkLst>
        </pc:spChg>
        <pc:spChg chg="mod">
          <ac:chgData name="Hsia, Cheehong" userId="6bc27941-0d5a-4c11-8dfb-8bbe9da0911b" providerId="ADAL" clId="{699C7EDD-BFB4-41FF-827E-EFF17F39ED4E}" dt="2024-01-29T15:04:35.816" v="261"/>
          <ac:spMkLst>
            <pc:docMk/>
            <pc:sldMk cId="539056256" sldId="290"/>
            <ac:spMk id="4" creationId="{F978620C-B722-98CC-0FA2-E22F5047512F}"/>
          </ac:spMkLst>
        </pc:spChg>
      </pc:sldChg>
      <pc:sldChg chg="modSp add mod ord modClrScheme chgLayout">
        <pc:chgData name="Hsia, Cheehong" userId="6bc27941-0d5a-4c11-8dfb-8bbe9da0911b" providerId="ADAL" clId="{699C7EDD-BFB4-41FF-827E-EFF17F39ED4E}" dt="2024-01-29T15:04:46.136" v="266"/>
        <pc:sldMkLst>
          <pc:docMk/>
          <pc:sldMk cId="1292218336" sldId="291"/>
        </pc:sldMkLst>
        <pc:spChg chg="mod ord">
          <ac:chgData name="Hsia, Cheehong" userId="6bc27941-0d5a-4c11-8dfb-8bbe9da0911b" providerId="ADAL" clId="{699C7EDD-BFB4-41FF-827E-EFF17F39ED4E}" dt="2024-01-29T15:04:40.651" v="263" actId="700"/>
          <ac:spMkLst>
            <pc:docMk/>
            <pc:sldMk cId="1292218336" sldId="291"/>
            <ac:spMk id="2" creationId="{66890E70-EDB5-4D8C-2B4F-029FA9E51D4E}"/>
          </ac:spMkLst>
        </pc:spChg>
        <pc:spChg chg="mod ord">
          <ac:chgData name="Hsia, Cheehong" userId="6bc27941-0d5a-4c11-8dfb-8bbe9da0911b" providerId="ADAL" clId="{699C7EDD-BFB4-41FF-827E-EFF17F39ED4E}" dt="2024-01-29T15:04:40.651" v="263" actId="700"/>
          <ac:spMkLst>
            <pc:docMk/>
            <pc:sldMk cId="1292218336" sldId="291"/>
            <ac:spMk id="3" creationId="{0E733FD9-82CF-FCB7-F012-0EAA939C393E}"/>
          </ac:spMkLst>
        </pc:spChg>
        <pc:spChg chg="mod ord">
          <ac:chgData name="Hsia, Cheehong" userId="6bc27941-0d5a-4c11-8dfb-8bbe9da0911b" providerId="ADAL" clId="{699C7EDD-BFB4-41FF-827E-EFF17F39ED4E}" dt="2024-01-29T15:04:40.651" v="263" actId="700"/>
          <ac:spMkLst>
            <pc:docMk/>
            <pc:sldMk cId="1292218336" sldId="291"/>
            <ac:spMk id="4" creationId="{F978620C-B722-98CC-0FA2-E22F5047512F}"/>
          </ac:spMkLst>
        </pc:spChg>
        <pc:spChg chg="mod ord">
          <ac:chgData name="Hsia, Cheehong" userId="6bc27941-0d5a-4c11-8dfb-8bbe9da0911b" providerId="ADAL" clId="{699C7EDD-BFB4-41FF-827E-EFF17F39ED4E}" dt="2024-01-29T15:04:40.651" v="263" actId="700"/>
          <ac:spMkLst>
            <pc:docMk/>
            <pc:sldMk cId="1292218336" sldId="291"/>
            <ac:spMk id="5" creationId="{CC5FDBA6-3880-4279-5835-037270B656BC}"/>
          </ac:spMkLst>
        </pc:spChg>
      </pc:sldChg>
      <pc:sldChg chg="modSp add mod">
        <pc:chgData name="Hsia, Cheehong" userId="6bc27941-0d5a-4c11-8dfb-8bbe9da0911b" providerId="ADAL" clId="{699C7EDD-BFB4-41FF-827E-EFF17F39ED4E}" dt="2024-01-29T15:05:05.826" v="269" actId="255"/>
        <pc:sldMkLst>
          <pc:docMk/>
          <pc:sldMk cId="2261043360" sldId="292"/>
        </pc:sldMkLst>
        <pc:spChg chg="mod">
          <ac:chgData name="Hsia, Cheehong" userId="6bc27941-0d5a-4c11-8dfb-8bbe9da0911b" providerId="ADAL" clId="{699C7EDD-BFB4-41FF-827E-EFF17F39ED4E}" dt="2024-01-29T15:04:54.748" v="267"/>
          <ac:spMkLst>
            <pc:docMk/>
            <pc:sldMk cId="2261043360" sldId="292"/>
            <ac:spMk id="2" creationId="{66890E70-EDB5-4D8C-2B4F-029FA9E51D4E}"/>
          </ac:spMkLst>
        </pc:spChg>
        <pc:spChg chg="mod">
          <ac:chgData name="Hsia, Cheehong" userId="6bc27941-0d5a-4c11-8dfb-8bbe9da0911b" providerId="ADAL" clId="{699C7EDD-BFB4-41FF-827E-EFF17F39ED4E}" dt="2024-01-29T15:05:05.826" v="269" actId="255"/>
          <ac:spMkLst>
            <pc:docMk/>
            <pc:sldMk cId="2261043360" sldId="292"/>
            <ac:spMk id="4" creationId="{F978620C-B722-98CC-0FA2-E22F5047512F}"/>
          </ac:spMkLst>
        </pc:spChg>
      </pc:sldChg>
      <pc:sldChg chg="modSp add mod modClrScheme chgLayout">
        <pc:chgData name="Hsia, Cheehong" userId="6bc27941-0d5a-4c11-8dfb-8bbe9da0911b" providerId="ADAL" clId="{699C7EDD-BFB4-41FF-827E-EFF17F39ED4E}" dt="2024-01-29T15:05:15.276" v="271" actId="700"/>
        <pc:sldMkLst>
          <pc:docMk/>
          <pc:sldMk cId="2951154706" sldId="293"/>
        </pc:sldMkLst>
        <pc:spChg chg="mod ord">
          <ac:chgData name="Hsia, Cheehong" userId="6bc27941-0d5a-4c11-8dfb-8bbe9da0911b" providerId="ADAL" clId="{699C7EDD-BFB4-41FF-827E-EFF17F39ED4E}" dt="2024-01-29T15:05:15.276" v="271" actId="700"/>
          <ac:spMkLst>
            <pc:docMk/>
            <pc:sldMk cId="2951154706" sldId="293"/>
            <ac:spMk id="2" creationId="{66890E70-EDB5-4D8C-2B4F-029FA9E51D4E}"/>
          </ac:spMkLst>
        </pc:spChg>
        <pc:spChg chg="mod ord">
          <ac:chgData name="Hsia, Cheehong" userId="6bc27941-0d5a-4c11-8dfb-8bbe9da0911b" providerId="ADAL" clId="{699C7EDD-BFB4-41FF-827E-EFF17F39ED4E}" dt="2024-01-29T15:05:15.276" v="271" actId="700"/>
          <ac:spMkLst>
            <pc:docMk/>
            <pc:sldMk cId="2951154706" sldId="293"/>
            <ac:spMk id="3" creationId="{0E733FD9-82CF-FCB7-F012-0EAA939C393E}"/>
          </ac:spMkLst>
        </pc:spChg>
        <pc:spChg chg="mod ord">
          <ac:chgData name="Hsia, Cheehong" userId="6bc27941-0d5a-4c11-8dfb-8bbe9da0911b" providerId="ADAL" clId="{699C7EDD-BFB4-41FF-827E-EFF17F39ED4E}" dt="2024-01-29T15:05:15.276" v="271" actId="700"/>
          <ac:spMkLst>
            <pc:docMk/>
            <pc:sldMk cId="2951154706" sldId="293"/>
            <ac:spMk id="4" creationId="{F978620C-B722-98CC-0FA2-E22F5047512F}"/>
          </ac:spMkLst>
        </pc:spChg>
        <pc:spChg chg="mod ord">
          <ac:chgData name="Hsia, Cheehong" userId="6bc27941-0d5a-4c11-8dfb-8bbe9da0911b" providerId="ADAL" clId="{699C7EDD-BFB4-41FF-827E-EFF17F39ED4E}" dt="2024-01-29T15:05:15.276" v="271" actId="700"/>
          <ac:spMkLst>
            <pc:docMk/>
            <pc:sldMk cId="2951154706" sldId="293"/>
            <ac:spMk id="5" creationId="{CC5FDBA6-3880-4279-5835-037270B656BC}"/>
          </ac:spMkLst>
        </pc:spChg>
      </pc:sldChg>
      <pc:sldChg chg="addSp delSp modSp new mod modClrScheme chgLayout">
        <pc:chgData name="Hsia, Cheehong" userId="6bc27941-0d5a-4c11-8dfb-8bbe9da0911b" providerId="ADAL" clId="{699C7EDD-BFB4-41FF-827E-EFF17F39ED4E}" dt="2024-01-29T15:06:01.546" v="282" actId="20577"/>
        <pc:sldMkLst>
          <pc:docMk/>
          <pc:sldMk cId="3048837189" sldId="294"/>
        </pc:sldMkLst>
        <pc:spChg chg="del mod ord">
          <ac:chgData name="Hsia, Cheehong" userId="6bc27941-0d5a-4c11-8dfb-8bbe9da0911b" providerId="ADAL" clId="{699C7EDD-BFB4-41FF-827E-EFF17F39ED4E}" dt="2024-01-29T15:05:58.681" v="273" actId="700"/>
          <ac:spMkLst>
            <pc:docMk/>
            <pc:sldMk cId="3048837189" sldId="294"/>
            <ac:spMk id="2" creationId="{8D20E0AC-5D8D-13A5-9DE6-D7E7CAE4F8D9}"/>
          </ac:spMkLst>
        </pc:spChg>
        <pc:spChg chg="add mod ord">
          <ac:chgData name="Hsia, Cheehong" userId="6bc27941-0d5a-4c11-8dfb-8bbe9da0911b" providerId="ADAL" clId="{699C7EDD-BFB4-41FF-827E-EFF17F39ED4E}" dt="2024-01-29T15:06:01.546" v="282" actId="20577"/>
          <ac:spMkLst>
            <pc:docMk/>
            <pc:sldMk cId="3048837189" sldId="294"/>
            <ac:spMk id="3" creationId="{442D48EB-34CA-6063-A815-3BD86233718E}"/>
          </ac:spMkLst>
        </pc:spChg>
      </pc:sldChg>
      <pc:sldChg chg="new">
        <pc:chgData name="Hsia, Cheehong" userId="6bc27941-0d5a-4c11-8dfb-8bbe9da0911b" providerId="ADAL" clId="{699C7EDD-BFB4-41FF-827E-EFF17F39ED4E}" dt="2024-01-29T15:06:09.231" v="283" actId="680"/>
        <pc:sldMkLst>
          <pc:docMk/>
          <pc:sldMk cId="1183196031" sldId="295"/>
        </pc:sldMkLst>
      </pc:sldChg>
      <pc:sldChg chg="modSp new mod">
        <pc:chgData name="Hsia, Cheehong" userId="6bc27941-0d5a-4c11-8dfb-8bbe9da0911b" providerId="ADAL" clId="{699C7EDD-BFB4-41FF-827E-EFF17F39ED4E}" dt="2024-01-29T15:07:50.466" v="327" actId="255"/>
        <pc:sldMkLst>
          <pc:docMk/>
          <pc:sldMk cId="3190214858" sldId="296"/>
        </pc:sldMkLst>
        <pc:spChg chg="mod">
          <ac:chgData name="Hsia, Cheehong" userId="6bc27941-0d5a-4c11-8dfb-8bbe9da0911b" providerId="ADAL" clId="{699C7EDD-BFB4-41FF-827E-EFF17F39ED4E}" dt="2024-01-29T15:07:16.524" v="319" actId="20577"/>
          <ac:spMkLst>
            <pc:docMk/>
            <pc:sldMk cId="3190214858" sldId="296"/>
            <ac:spMk id="2" creationId="{AD90CEB0-783B-5FA4-1028-D4B692C5B2CE}"/>
          </ac:spMkLst>
        </pc:spChg>
        <pc:spChg chg="mod">
          <ac:chgData name="Hsia, Cheehong" userId="6bc27941-0d5a-4c11-8dfb-8bbe9da0911b" providerId="ADAL" clId="{699C7EDD-BFB4-41FF-827E-EFF17F39ED4E}" dt="2024-01-29T15:06:25.886" v="304" actId="20577"/>
          <ac:spMkLst>
            <pc:docMk/>
            <pc:sldMk cId="3190214858" sldId="296"/>
            <ac:spMk id="3" creationId="{11925C94-7DB2-3EEF-C390-EA8A563BE132}"/>
          </ac:spMkLst>
        </pc:spChg>
        <pc:spChg chg="mod">
          <ac:chgData name="Hsia, Cheehong" userId="6bc27941-0d5a-4c11-8dfb-8bbe9da0911b" providerId="ADAL" clId="{699C7EDD-BFB4-41FF-827E-EFF17F39ED4E}" dt="2024-01-29T15:07:50.466" v="327" actId="255"/>
          <ac:spMkLst>
            <pc:docMk/>
            <pc:sldMk cId="3190214858" sldId="296"/>
            <ac:spMk id="4" creationId="{3859056E-FEDA-2D8C-90B8-7DB995ECB8A4}"/>
          </ac:spMkLst>
        </pc:spChg>
        <pc:spChg chg="mod">
          <ac:chgData name="Hsia, Cheehong" userId="6bc27941-0d5a-4c11-8dfb-8bbe9da0911b" providerId="ADAL" clId="{699C7EDD-BFB4-41FF-827E-EFF17F39ED4E}" dt="2024-01-29T15:06:30.991" v="317" actId="20577"/>
          <ac:spMkLst>
            <pc:docMk/>
            <pc:sldMk cId="3190214858" sldId="296"/>
            <ac:spMk id="5" creationId="{1D8E0DE9-59C5-51BC-C26E-CD16F2ECED89}"/>
          </ac:spMkLst>
        </pc:spChg>
      </pc:sldChg>
      <pc:sldChg chg="modSp add mod ord modClrScheme chgLayout">
        <pc:chgData name="Hsia, Cheehong" userId="6bc27941-0d5a-4c11-8dfb-8bbe9da0911b" providerId="ADAL" clId="{699C7EDD-BFB4-41FF-827E-EFF17F39ED4E}" dt="2024-01-29T15:08:39.747" v="332"/>
        <pc:sldMkLst>
          <pc:docMk/>
          <pc:sldMk cId="826171372" sldId="297"/>
        </pc:sldMkLst>
        <pc:spChg chg="mod ord">
          <ac:chgData name="Hsia, Cheehong" userId="6bc27941-0d5a-4c11-8dfb-8bbe9da0911b" providerId="ADAL" clId="{699C7EDD-BFB4-41FF-827E-EFF17F39ED4E}" dt="2024-01-29T15:08:02.169" v="329" actId="700"/>
          <ac:spMkLst>
            <pc:docMk/>
            <pc:sldMk cId="826171372" sldId="297"/>
            <ac:spMk id="2" creationId="{AD90CEB0-783B-5FA4-1028-D4B692C5B2CE}"/>
          </ac:spMkLst>
        </pc:spChg>
        <pc:spChg chg="mod ord">
          <ac:chgData name="Hsia, Cheehong" userId="6bc27941-0d5a-4c11-8dfb-8bbe9da0911b" providerId="ADAL" clId="{699C7EDD-BFB4-41FF-827E-EFF17F39ED4E}" dt="2024-01-29T15:08:02.169" v="329" actId="700"/>
          <ac:spMkLst>
            <pc:docMk/>
            <pc:sldMk cId="826171372" sldId="297"/>
            <ac:spMk id="3" creationId="{11925C94-7DB2-3EEF-C390-EA8A563BE132}"/>
          </ac:spMkLst>
        </pc:spChg>
        <pc:spChg chg="mod ord">
          <ac:chgData name="Hsia, Cheehong" userId="6bc27941-0d5a-4c11-8dfb-8bbe9da0911b" providerId="ADAL" clId="{699C7EDD-BFB4-41FF-827E-EFF17F39ED4E}" dt="2024-01-29T15:08:02.169" v="329" actId="700"/>
          <ac:spMkLst>
            <pc:docMk/>
            <pc:sldMk cId="826171372" sldId="297"/>
            <ac:spMk id="4" creationId="{3859056E-FEDA-2D8C-90B8-7DB995ECB8A4}"/>
          </ac:spMkLst>
        </pc:spChg>
        <pc:spChg chg="mod ord">
          <ac:chgData name="Hsia, Cheehong" userId="6bc27941-0d5a-4c11-8dfb-8bbe9da0911b" providerId="ADAL" clId="{699C7EDD-BFB4-41FF-827E-EFF17F39ED4E}" dt="2024-01-29T15:08:02.169" v="329" actId="700"/>
          <ac:spMkLst>
            <pc:docMk/>
            <pc:sldMk cId="826171372" sldId="297"/>
            <ac:spMk id="5" creationId="{1D8E0DE9-59C5-51BC-C26E-CD16F2ECED89}"/>
          </ac:spMkLst>
        </pc:spChg>
      </pc:sldChg>
      <pc:sldChg chg="modSp add mod">
        <pc:chgData name="Hsia, Cheehong" userId="6bc27941-0d5a-4c11-8dfb-8bbe9da0911b" providerId="ADAL" clId="{699C7EDD-BFB4-41FF-827E-EFF17F39ED4E}" dt="2024-01-29T15:08:57.445" v="335" actId="255"/>
        <pc:sldMkLst>
          <pc:docMk/>
          <pc:sldMk cId="2752436879" sldId="298"/>
        </pc:sldMkLst>
        <pc:spChg chg="mod">
          <ac:chgData name="Hsia, Cheehong" userId="6bc27941-0d5a-4c11-8dfb-8bbe9da0911b" providerId="ADAL" clId="{699C7EDD-BFB4-41FF-827E-EFF17F39ED4E}" dt="2024-01-29T15:08:44.996" v="333"/>
          <ac:spMkLst>
            <pc:docMk/>
            <pc:sldMk cId="2752436879" sldId="298"/>
            <ac:spMk id="2" creationId="{AD90CEB0-783B-5FA4-1028-D4B692C5B2CE}"/>
          </ac:spMkLst>
        </pc:spChg>
        <pc:spChg chg="mod">
          <ac:chgData name="Hsia, Cheehong" userId="6bc27941-0d5a-4c11-8dfb-8bbe9da0911b" providerId="ADAL" clId="{699C7EDD-BFB4-41FF-827E-EFF17F39ED4E}" dt="2024-01-29T15:08:57.445" v="335" actId="255"/>
          <ac:spMkLst>
            <pc:docMk/>
            <pc:sldMk cId="2752436879" sldId="298"/>
            <ac:spMk id="4" creationId="{3859056E-FEDA-2D8C-90B8-7DB995ECB8A4}"/>
          </ac:spMkLst>
        </pc:spChg>
      </pc:sldChg>
      <pc:sldChg chg="modSp add mod ord modClrScheme chgLayout">
        <pc:chgData name="Hsia, Cheehong" userId="6bc27941-0d5a-4c11-8dfb-8bbe9da0911b" providerId="ADAL" clId="{699C7EDD-BFB4-41FF-827E-EFF17F39ED4E}" dt="2024-01-29T15:09:11.058" v="340"/>
        <pc:sldMkLst>
          <pc:docMk/>
          <pc:sldMk cId="217489594" sldId="299"/>
        </pc:sldMkLst>
        <pc:spChg chg="mod ord">
          <ac:chgData name="Hsia, Cheehong" userId="6bc27941-0d5a-4c11-8dfb-8bbe9da0911b" providerId="ADAL" clId="{699C7EDD-BFB4-41FF-827E-EFF17F39ED4E}" dt="2024-01-29T15:09:04.216" v="337" actId="700"/>
          <ac:spMkLst>
            <pc:docMk/>
            <pc:sldMk cId="217489594" sldId="299"/>
            <ac:spMk id="2" creationId="{AD90CEB0-783B-5FA4-1028-D4B692C5B2CE}"/>
          </ac:spMkLst>
        </pc:spChg>
        <pc:spChg chg="mod ord">
          <ac:chgData name="Hsia, Cheehong" userId="6bc27941-0d5a-4c11-8dfb-8bbe9da0911b" providerId="ADAL" clId="{699C7EDD-BFB4-41FF-827E-EFF17F39ED4E}" dt="2024-01-29T15:09:04.216" v="337" actId="700"/>
          <ac:spMkLst>
            <pc:docMk/>
            <pc:sldMk cId="217489594" sldId="299"/>
            <ac:spMk id="3" creationId="{11925C94-7DB2-3EEF-C390-EA8A563BE132}"/>
          </ac:spMkLst>
        </pc:spChg>
        <pc:spChg chg="mod ord">
          <ac:chgData name="Hsia, Cheehong" userId="6bc27941-0d5a-4c11-8dfb-8bbe9da0911b" providerId="ADAL" clId="{699C7EDD-BFB4-41FF-827E-EFF17F39ED4E}" dt="2024-01-29T15:09:04.216" v="337" actId="700"/>
          <ac:spMkLst>
            <pc:docMk/>
            <pc:sldMk cId="217489594" sldId="299"/>
            <ac:spMk id="4" creationId="{3859056E-FEDA-2D8C-90B8-7DB995ECB8A4}"/>
          </ac:spMkLst>
        </pc:spChg>
        <pc:spChg chg="mod ord">
          <ac:chgData name="Hsia, Cheehong" userId="6bc27941-0d5a-4c11-8dfb-8bbe9da0911b" providerId="ADAL" clId="{699C7EDD-BFB4-41FF-827E-EFF17F39ED4E}" dt="2024-01-29T15:09:04.216" v="337" actId="700"/>
          <ac:spMkLst>
            <pc:docMk/>
            <pc:sldMk cId="217489594" sldId="299"/>
            <ac:spMk id="5" creationId="{1D8E0DE9-59C5-51BC-C26E-CD16F2ECED89}"/>
          </ac:spMkLst>
        </pc:spChg>
      </pc:sldChg>
      <pc:sldChg chg="modSp add mod">
        <pc:chgData name="Hsia, Cheehong" userId="6bc27941-0d5a-4c11-8dfb-8bbe9da0911b" providerId="ADAL" clId="{699C7EDD-BFB4-41FF-827E-EFF17F39ED4E}" dt="2024-01-29T15:09:20.427" v="342"/>
        <pc:sldMkLst>
          <pc:docMk/>
          <pc:sldMk cId="2193924565" sldId="300"/>
        </pc:sldMkLst>
        <pc:spChg chg="mod">
          <ac:chgData name="Hsia, Cheehong" userId="6bc27941-0d5a-4c11-8dfb-8bbe9da0911b" providerId="ADAL" clId="{699C7EDD-BFB4-41FF-827E-EFF17F39ED4E}" dt="2024-01-29T15:09:17.300" v="341"/>
          <ac:spMkLst>
            <pc:docMk/>
            <pc:sldMk cId="2193924565" sldId="300"/>
            <ac:spMk id="2" creationId="{AD90CEB0-783B-5FA4-1028-D4B692C5B2CE}"/>
          </ac:spMkLst>
        </pc:spChg>
        <pc:spChg chg="mod">
          <ac:chgData name="Hsia, Cheehong" userId="6bc27941-0d5a-4c11-8dfb-8bbe9da0911b" providerId="ADAL" clId="{699C7EDD-BFB4-41FF-827E-EFF17F39ED4E}" dt="2024-01-29T15:09:20.427" v="342"/>
          <ac:spMkLst>
            <pc:docMk/>
            <pc:sldMk cId="2193924565" sldId="300"/>
            <ac:spMk id="4" creationId="{3859056E-FEDA-2D8C-90B8-7DB995ECB8A4}"/>
          </ac:spMkLst>
        </pc:spChg>
      </pc:sldChg>
      <pc:sldChg chg="modSp add mod ord modClrScheme chgLayout">
        <pc:chgData name="Hsia, Cheehong" userId="6bc27941-0d5a-4c11-8dfb-8bbe9da0911b" providerId="ADAL" clId="{699C7EDD-BFB4-41FF-827E-EFF17F39ED4E}" dt="2024-01-29T15:09:38.306" v="349"/>
        <pc:sldMkLst>
          <pc:docMk/>
          <pc:sldMk cId="2693914518" sldId="301"/>
        </pc:sldMkLst>
        <pc:spChg chg="mod ord">
          <ac:chgData name="Hsia, Cheehong" userId="6bc27941-0d5a-4c11-8dfb-8bbe9da0911b" providerId="ADAL" clId="{699C7EDD-BFB4-41FF-827E-EFF17F39ED4E}" dt="2024-01-29T15:09:28.076" v="344" actId="700"/>
          <ac:spMkLst>
            <pc:docMk/>
            <pc:sldMk cId="2693914518" sldId="301"/>
            <ac:spMk id="2" creationId="{AD90CEB0-783B-5FA4-1028-D4B692C5B2CE}"/>
          </ac:spMkLst>
        </pc:spChg>
        <pc:spChg chg="mod ord">
          <ac:chgData name="Hsia, Cheehong" userId="6bc27941-0d5a-4c11-8dfb-8bbe9da0911b" providerId="ADAL" clId="{699C7EDD-BFB4-41FF-827E-EFF17F39ED4E}" dt="2024-01-29T15:09:28.076" v="344" actId="700"/>
          <ac:spMkLst>
            <pc:docMk/>
            <pc:sldMk cId="2693914518" sldId="301"/>
            <ac:spMk id="3" creationId="{11925C94-7DB2-3EEF-C390-EA8A563BE132}"/>
          </ac:spMkLst>
        </pc:spChg>
        <pc:spChg chg="mod ord">
          <ac:chgData name="Hsia, Cheehong" userId="6bc27941-0d5a-4c11-8dfb-8bbe9da0911b" providerId="ADAL" clId="{699C7EDD-BFB4-41FF-827E-EFF17F39ED4E}" dt="2024-01-29T15:09:28.076" v="344" actId="700"/>
          <ac:spMkLst>
            <pc:docMk/>
            <pc:sldMk cId="2693914518" sldId="301"/>
            <ac:spMk id="4" creationId="{3859056E-FEDA-2D8C-90B8-7DB995ECB8A4}"/>
          </ac:spMkLst>
        </pc:spChg>
        <pc:spChg chg="mod ord">
          <ac:chgData name="Hsia, Cheehong" userId="6bc27941-0d5a-4c11-8dfb-8bbe9da0911b" providerId="ADAL" clId="{699C7EDD-BFB4-41FF-827E-EFF17F39ED4E}" dt="2024-01-29T15:09:28.076" v="344" actId="700"/>
          <ac:spMkLst>
            <pc:docMk/>
            <pc:sldMk cId="2693914518" sldId="301"/>
            <ac:spMk id="5" creationId="{1D8E0DE9-59C5-51BC-C26E-CD16F2ECED89}"/>
          </ac:spMkLst>
        </pc:spChg>
      </pc:sldChg>
      <pc:sldChg chg="modSp add mod">
        <pc:chgData name="Hsia, Cheehong" userId="6bc27941-0d5a-4c11-8dfb-8bbe9da0911b" providerId="ADAL" clId="{699C7EDD-BFB4-41FF-827E-EFF17F39ED4E}" dt="2024-01-29T15:09:50.806" v="351"/>
        <pc:sldMkLst>
          <pc:docMk/>
          <pc:sldMk cId="155960899" sldId="302"/>
        </pc:sldMkLst>
        <pc:spChg chg="mod">
          <ac:chgData name="Hsia, Cheehong" userId="6bc27941-0d5a-4c11-8dfb-8bbe9da0911b" providerId="ADAL" clId="{699C7EDD-BFB4-41FF-827E-EFF17F39ED4E}" dt="2024-01-29T15:09:44.696" v="350"/>
          <ac:spMkLst>
            <pc:docMk/>
            <pc:sldMk cId="155960899" sldId="302"/>
            <ac:spMk id="2" creationId="{AD90CEB0-783B-5FA4-1028-D4B692C5B2CE}"/>
          </ac:spMkLst>
        </pc:spChg>
        <pc:spChg chg="mod">
          <ac:chgData name="Hsia, Cheehong" userId="6bc27941-0d5a-4c11-8dfb-8bbe9da0911b" providerId="ADAL" clId="{699C7EDD-BFB4-41FF-827E-EFF17F39ED4E}" dt="2024-01-29T15:09:50.806" v="351"/>
          <ac:spMkLst>
            <pc:docMk/>
            <pc:sldMk cId="155960899" sldId="302"/>
            <ac:spMk id="4" creationId="{3859056E-FEDA-2D8C-90B8-7DB995ECB8A4}"/>
          </ac:spMkLst>
        </pc:spChg>
      </pc:sldChg>
      <pc:sldChg chg="add del">
        <pc:chgData name="Hsia, Cheehong" userId="6bc27941-0d5a-4c11-8dfb-8bbe9da0911b" providerId="ADAL" clId="{699C7EDD-BFB4-41FF-827E-EFF17F39ED4E}" dt="2024-01-29T15:09:34.992" v="346" actId="2890"/>
        <pc:sldMkLst>
          <pc:docMk/>
          <pc:sldMk cId="1301586892" sldId="302"/>
        </pc:sldMkLst>
      </pc:sldChg>
      <pc:sldChg chg="modSp add mod ord modClrScheme chgLayout">
        <pc:chgData name="Hsia, Cheehong" userId="6bc27941-0d5a-4c11-8dfb-8bbe9da0911b" providerId="ADAL" clId="{699C7EDD-BFB4-41FF-827E-EFF17F39ED4E}" dt="2024-01-29T15:10:01.646" v="356"/>
        <pc:sldMkLst>
          <pc:docMk/>
          <pc:sldMk cId="4239895058" sldId="303"/>
        </pc:sldMkLst>
        <pc:spChg chg="mod ord">
          <ac:chgData name="Hsia, Cheehong" userId="6bc27941-0d5a-4c11-8dfb-8bbe9da0911b" providerId="ADAL" clId="{699C7EDD-BFB4-41FF-827E-EFF17F39ED4E}" dt="2024-01-29T15:09:57.311" v="353" actId="700"/>
          <ac:spMkLst>
            <pc:docMk/>
            <pc:sldMk cId="4239895058" sldId="303"/>
            <ac:spMk id="2" creationId="{AD90CEB0-783B-5FA4-1028-D4B692C5B2CE}"/>
          </ac:spMkLst>
        </pc:spChg>
        <pc:spChg chg="mod ord">
          <ac:chgData name="Hsia, Cheehong" userId="6bc27941-0d5a-4c11-8dfb-8bbe9da0911b" providerId="ADAL" clId="{699C7EDD-BFB4-41FF-827E-EFF17F39ED4E}" dt="2024-01-29T15:09:57.311" v="353" actId="700"/>
          <ac:spMkLst>
            <pc:docMk/>
            <pc:sldMk cId="4239895058" sldId="303"/>
            <ac:spMk id="3" creationId="{11925C94-7DB2-3EEF-C390-EA8A563BE132}"/>
          </ac:spMkLst>
        </pc:spChg>
        <pc:spChg chg="mod ord">
          <ac:chgData name="Hsia, Cheehong" userId="6bc27941-0d5a-4c11-8dfb-8bbe9da0911b" providerId="ADAL" clId="{699C7EDD-BFB4-41FF-827E-EFF17F39ED4E}" dt="2024-01-29T15:09:57.311" v="353" actId="700"/>
          <ac:spMkLst>
            <pc:docMk/>
            <pc:sldMk cId="4239895058" sldId="303"/>
            <ac:spMk id="4" creationId="{3859056E-FEDA-2D8C-90B8-7DB995ECB8A4}"/>
          </ac:spMkLst>
        </pc:spChg>
        <pc:spChg chg="mod ord">
          <ac:chgData name="Hsia, Cheehong" userId="6bc27941-0d5a-4c11-8dfb-8bbe9da0911b" providerId="ADAL" clId="{699C7EDD-BFB4-41FF-827E-EFF17F39ED4E}" dt="2024-01-29T15:09:57.311" v="353" actId="700"/>
          <ac:spMkLst>
            <pc:docMk/>
            <pc:sldMk cId="4239895058" sldId="303"/>
            <ac:spMk id="5" creationId="{1D8E0DE9-59C5-51BC-C26E-CD16F2ECED89}"/>
          </ac:spMkLst>
        </pc:spChg>
      </pc:sldChg>
      <pc:sldChg chg="modSp add mod">
        <pc:chgData name="Hsia, Cheehong" userId="6bc27941-0d5a-4c11-8dfb-8bbe9da0911b" providerId="ADAL" clId="{699C7EDD-BFB4-41FF-827E-EFF17F39ED4E}" dt="2024-01-29T15:10:15.016" v="358"/>
        <pc:sldMkLst>
          <pc:docMk/>
          <pc:sldMk cId="1487932769" sldId="304"/>
        </pc:sldMkLst>
        <pc:spChg chg="mod">
          <ac:chgData name="Hsia, Cheehong" userId="6bc27941-0d5a-4c11-8dfb-8bbe9da0911b" providerId="ADAL" clId="{699C7EDD-BFB4-41FF-827E-EFF17F39ED4E}" dt="2024-01-29T15:10:11.846" v="357"/>
          <ac:spMkLst>
            <pc:docMk/>
            <pc:sldMk cId="1487932769" sldId="304"/>
            <ac:spMk id="2" creationId="{AD90CEB0-783B-5FA4-1028-D4B692C5B2CE}"/>
          </ac:spMkLst>
        </pc:spChg>
        <pc:spChg chg="mod">
          <ac:chgData name="Hsia, Cheehong" userId="6bc27941-0d5a-4c11-8dfb-8bbe9da0911b" providerId="ADAL" clId="{699C7EDD-BFB4-41FF-827E-EFF17F39ED4E}" dt="2024-01-29T15:10:15.016" v="358"/>
          <ac:spMkLst>
            <pc:docMk/>
            <pc:sldMk cId="1487932769" sldId="304"/>
            <ac:spMk id="4" creationId="{3859056E-FEDA-2D8C-90B8-7DB995ECB8A4}"/>
          </ac:spMkLst>
        </pc:spChg>
      </pc:sldChg>
      <pc:sldChg chg="modSp add mod modClrScheme chgLayout">
        <pc:chgData name="Hsia, Cheehong" userId="6bc27941-0d5a-4c11-8dfb-8bbe9da0911b" providerId="ADAL" clId="{699C7EDD-BFB4-41FF-827E-EFF17F39ED4E}" dt="2024-01-29T15:10:22.436" v="360" actId="700"/>
        <pc:sldMkLst>
          <pc:docMk/>
          <pc:sldMk cId="178219345" sldId="305"/>
        </pc:sldMkLst>
        <pc:spChg chg="mod ord">
          <ac:chgData name="Hsia, Cheehong" userId="6bc27941-0d5a-4c11-8dfb-8bbe9da0911b" providerId="ADAL" clId="{699C7EDD-BFB4-41FF-827E-EFF17F39ED4E}" dt="2024-01-29T15:10:22.436" v="360" actId="700"/>
          <ac:spMkLst>
            <pc:docMk/>
            <pc:sldMk cId="178219345" sldId="305"/>
            <ac:spMk id="2" creationId="{AD90CEB0-783B-5FA4-1028-D4B692C5B2CE}"/>
          </ac:spMkLst>
        </pc:spChg>
        <pc:spChg chg="mod ord">
          <ac:chgData name="Hsia, Cheehong" userId="6bc27941-0d5a-4c11-8dfb-8bbe9da0911b" providerId="ADAL" clId="{699C7EDD-BFB4-41FF-827E-EFF17F39ED4E}" dt="2024-01-29T15:10:22.436" v="360" actId="700"/>
          <ac:spMkLst>
            <pc:docMk/>
            <pc:sldMk cId="178219345" sldId="305"/>
            <ac:spMk id="3" creationId="{11925C94-7DB2-3EEF-C390-EA8A563BE132}"/>
          </ac:spMkLst>
        </pc:spChg>
        <pc:spChg chg="mod ord">
          <ac:chgData name="Hsia, Cheehong" userId="6bc27941-0d5a-4c11-8dfb-8bbe9da0911b" providerId="ADAL" clId="{699C7EDD-BFB4-41FF-827E-EFF17F39ED4E}" dt="2024-01-29T15:10:22.436" v="360" actId="700"/>
          <ac:spMkLst>
            <pc:docMk/>
            <pc:sldMk cId="178219345" sldId="305"/>
            <ac:spMk id="4" creationId="{3859056E-FEDA-2D8C-90B8-7DB995ECB8A4}"/>
          </ac:spMkLst>
        </pc:spChg>
        <pc:spChg chg="mod ord">
          <ac:chgData name="Hsia, Cheehong" userId="6bc27941-0d5a-4c11-8dfb-8bbe9da0911b" providerId="ADAL" clId="{699C7EDD-BFB4-41FF-827E-EFF17F39ED4E}" dt="2024-01-29T15:10:22.436" v="360" actId="700"/>
          <ac:spMkLst>
            <pc:docMk/>
            <pc:sldMk cId="178219345" sldId="305"/>
            <ac:spMk id="5" creationId="{1D8E0DE9-59C5-51BC-C26E-CD16F2ECED89}"/>
          </ac:spMkLst>
        </pc:spChg>
      </pc:sldChg>
      <pc:sldChg chg="new del">
        <pc:chgData name="Hsia, Cheehong" userId="6bc27941-0d5a-4c11-8dfb-8bbe9da0911b" providerId="ADAL" clId="{699C7EDD-BFB4-41FF-827E-EFF17F39ED4E}" dt="2024-01-29T15:10:50.726" v="362" actId="680"/>
        <pc:sldMkLst>
          <pc:docMk/>
          <pc:sldMk cId="1302259902" sldId="306"/>
        </pc:sldMkLst>
      </pc:sldChg>
      <pc:sldChg chg="addSp delSp modSp new mod modClrScheme chgLayout">
        <pc:chgData name="Hsia, Cheehong" userId="6bc27941-0d5a-4c11-8dfb-8bbe9da0911b" providerId="ADAL" clId="{699C7EDD-BFB4-41FF-827E-EFF17F39ED4E}" dt="2024-01-29T15:12:59.536" v="392" actId="478"/>
        <pc:sldMkLst>
          <pc:docMk/>
          <pc:sldMk cId="3441977504" sldId="306"/>
        </pc:sldMkLst>
        <pc:spChg chg="mod ord">
          <ac:chgData name="Hsia, Cheehong" userId="6bc27941-0d5a-4c11-8dfb-8bbe9da0911b" providerId="ADAL" clId="{699C7EDD-BFB4-41FF-827E-EFF17F39ED4E}" dt="2024-01-29T15:12:55.860" v="391" actId="700"/>
          <ac:spMkLst>
            <pc:docMk/>
            <pc:sldMk cId="3441977504" sldId="306"/>
            <ac:spMk id="2" creationId="{D43A5880-B244-5B8B-D3F4-CD35BC7751FF}"/>
          </ac:spMkLst>
        </pc:spChg>
        <pc:spChg chg="add del mod ord">
          <ac:chgData name="Hsia, Cheehong" userId="6bc27941-0d5a-4c11-8dfb-8bbe9da0911b" providerId="ADAL" clId="{699C7EDD-BFB4-41FF-827E-EFF17F39ED4E}" dt="2024-01-29T15:12:59.536" v="392" actId="478"/>
          <ac:spMkLst>
            <pc:docMk/>
            <pc:sldMk cId="3441977504" sldId="306"/>
            <ac:spMk id="3" creationId="{513467D7-CBBB-90B4-397A-600D281DF12B}"/>
          </ac:spMkLst>
        </pc:spChg>
        <pc:spChg chg="add del mod ord">
          <ac:chgData name="Hsia, Cheehong" userId="6bc27941-0d5a-4c11-8dfb-8bbe9da0911b" providerId="ADAL" clId="{699C7EDD-BFB4-41FF-827E-EFF17F39ED4E}" dt="2024-01-29T15:12:55.860" v="391" actId="700"/>
          <ac:spMkLst>
            <pc:docMk/>
            <pc:sldMk cId="3441977504" sldId="306"/>
            <ac:spMk id="4" creationId="{30028F07-2018-B093-5329-93BF568B9864}"/>
          </ac:spMkLst>
        </pc:spChg>
        <pc:spChg chg="add del mod ord">
          <ac:chgData name="Hsia, Cheehong" userId="6bc27941-0d5a-4c11-8dfb-8bbe9da0911b" providerId="ADAL" clId="{699C7EDD-BFB4-41FF-827E-EFF17F39ED4E}" dt="2024-01-29T15:12:55.860" v="391" actId="700"/>
          <ac:spMkLst>
            <pc:docMk/>
            <pc:sldMk cId="3441977504" sldId="306"/>
            <ac:spMk id="5" creationId="{DB309D0E-A7AB-009A-8DFF-77C92C9360DB}"/>
          </ac:spMkLst>
        </pc:spChg>
      </pc:sldChg>
      <pc:sldChg chg="new">
        <pc:chgData name="Hsia, Cheehong" userId="6bc27941-0d5a-4c11-8dfb-8bbe9da0911b" providerId="ADAL" clId="{699C7EDD-BFB4-41FF-827E-EFF17F39ED4E}" dt="2024-01-29T15:11:14.959" v="370" actId="680"/>
        <pc:sldMkLst>
          <pc:docMk/>
          <pc:sldMk cId="40668524" sldId="307"/>
        </pc:sldMkLst>
      </pc:sldChg>
      <pc:sldChg chg="addSp delSp modSp new mod">
        <pc:chgData name="Hsia, Cheehong" userId="6bc27941-0d5a-4c11-8dfb-8bbe9da0911b" providerId="ADAL" clId="{699C7EDD-BFB4-41FF-827E-EFF17F39ED4E}" dt="2024-01-29T15:13:38.276" v="419" actId="255"/>
        <pc:sldMkLst>
          <pc:docMk/>
          <pc:sldMk cId="961020213" sldId="308"/>
        </pc:sldMkLst>
        <pc:spChg chg="mod">
          <ac:chgData name="Hsia, Cheehong" userId="6bc27941-0d5a-4c11-8dfb-8bbe9da0911b" providerId="ADAL" clId="{699C7EDD-BFB4-41FF-827E-EFF17F39ED4E}" dt="2024-01-29T15:13:28.206" v="416" actId="20577"/>
          <ac:spMkLst>
            <pc:docMk/>
            <pc:sldMk cId="961020213" sldId="308"/>
            <ac:spMk id="2" creationId="{9024BA51-C630-BA2A-58B6-69F9BB6816A0}"/>
          </ac:spMkLst>
        </pc:spChg>
        <pc:spChg chg="add del mod">
          <ac:chgData name="Hsia, Cheehong" userId="6bc27941-0d5a-4c11-8dfb-8bbe9da0911b" providerId="ADAL" clId="{699C7EDD-BFB4-41FF-827E-EFF17F39ED4E}" dt="2024-01-29T15:13:16.711" v="405" actId="20577"/>
          <ac:spMkLst>
            <pc:docMk/>
            <pc:sldMk cId="961020213" sldId="308"/>
            <ac:spMk id="3" creationId="{2077BF95-1F9E-AA05-3D0B-83E184AA9C48}"/>
          </ac:spMkLst>
        </pc:spChg>
        <pc:spChg chg="mod">
          <ac:chgData name="Hsia, Cheehong" userId="6bc27941-0d5a-4c11-8dfb-8bbe9da0911b" providerId="ADAL" clId="{699C7EDD-BFB4-41FF-827E-EFF17F39ED4E}" dt="2024-01-29T15:13:38.276" v="419" actId="255"/>
          <ac:spMkLst>
            <pc:docMk/>
            <pc:sldMk cId="961020213" sldId="308"/>
            <ac:spMk id="4" creationId="{8946D5DF-DDC9-DF42-4883-DA9549CF8DE5}"/>
          </ac:spMkLst>
        </pc:spChg>
        <pc:spChg chg="mod">
          <ac:chgData name="Hsia, Cheehong" userId="6bc27941-0d5a-4c11-8dfb-8bbe9da0911b" providerId="ADAL" clId="{699C7EDD-BFB4-41FF-827E-EFF17F39ED4E}" dt="2024-01-29T15:13:21.706" v="414" actId="20577"/>
          <ac:spMkLst>
            <pc:docMk/>
            <pc:sldMk cId="961020213" sldId="308"/>
            <ac:spMk id="5" creationId="{860EF69F-79FC-8315-A261-A0DDABAAA234}"/>
          </ac:spMkLst>
        </pc:spChg>
        <pc:graphicFrameChg chg="add del mod ord modGraphic">
          <ac:chgData name="Hsia, Cheehong" userId="6bc27941-0d5a-4c11-8dfb-8bbe9da0911b" providerId="ADAL" clId="{699C7EDD-BFB4-41FF-827E-EFF17F39ED4E}" dt="2024-01-29T15:13:11.991" v="395" actId="3680"/>
          <ac:graphicFrameMkLst>
            <pc:docMk/>
            <pc:sldMk cId="961020213" sldId="308"/>
            <ac:graphicFrameMk id="6" creationId="{19963B22-FD06-A35C-5387-4B7793871049}"/>
          </ac:graphicFrameMkLst>
        </pc:graphicFrameChg>
      </pc:sldChg>
      <pc:sldChg chg="modSp add mod ord modClrScheme chgLayout">
        <pc:chgData name="Hsia, Cheehong" userId="6bc27941-0d5a-4c11-8dfb-8bbe9da0911b" providerId="ADAL" clId="{699C7EDD-BFB4-41FF-827E-EFF17F39ED4E}" dt="2024-01-29T15:14:03.516" v="428"/>
        <pc:sldMkLst>
          <pc:docMk/>
          <pc:sldMk cId="415980821" sldId="309"/>
        </pc:sldMkLst>
        <pc:spChg chg="mod ord">
          <ac:chgData name="Hsia, Cheehong" userId="6bc27941-0d5a-4c11-8dfb-8bbe9da0911b" providerId="ADAL" clId="{699C7EDD-BFB4-41FF-827E-EFF17F39ED4E}" dt="2024-01-29T15:14:03.516" v="428"/>
          <ac:spMkLst>
            <pc:docMk/>
            <pc:sldMk cId="415980821" sldId="309"/>
            <ac:spMk id="2" creationId="{9024BA51-C630-BA2A-58B6-69F9BB6816A0}"/>
          </ac:spMkLst>
        </pc:spChg>
        <pc:spChg chg="mod ord">
          <ac:chgData name="Hsia, Cheehong" userId="6bc27941-0d5a-4c11-8dfb-8bbe9da0911b" providerId="ADAL" clId="{699C7EDD-BFB4-41FF-827E-EFF17F39ED4E}" dt="2024-01-29T15:13:43.991" v="421" actId="700"/>
          <ac:spMkLst>
            <pc:docMk/>
            <pc:sldMk cId="415980821" sldId="309"/>
            <ac:spMk id="3" creationId="{2077BF95-1F9E-AA05-3D0B-83E184AA9C48}"/>
          </ac:spMkLst>
        </pc:spChg>
        <pc:spChg chg="mod ord">
          <ac:chgData name="Hsia, Cheehong" userId="6bc27941-0d5a-4c11-8dfb-8bbe9da0911b" providerId="ADAL" clId="{699C7EDD-BFB4-41FF-827E-EFF17F39ED4E}" dt="2024-01-29T15:14:02.846" v="427"/>
          <ac:spMkLst>
            <pc:docMk/>
            <pc:sldMk cId="415980821" sldId="309"/>
            <ac:spMk id="4" creationId="{8946D5DF-DDC9-DF42-4883-DA9549CF8DE5}"/>
          </ac:spMkLst>
        </pc:spChg>
        <pc:spChg chg="mod ord">
          <ac:chgData name="Hsia, Cheehong" userId="6bc27941-0d5a-4c11-8dfb-8bbe9da0911b" providerId="ADAL" clId="{699C7EDD-BFB4-41FF-827E-EFF17F39ED4E}" dt="2024-01-29T15:13:43.991" v="421" actId="700"/>
          <ac:spMkLst>
            <pc:docMk/>
            <pc:sldMk cId="415980821" sldId="309"/>
            <ac:spMk id="5" creationId="{860EF69F-79FC-8315-A261-A0DDABAAA234}"/>
          </ac:spMkLst>
        </pc:spChg>
      </pc:sldChg>
      <pc:sldChg chg="modSp add mod">
        <pc:chgData name="Hsia, Cheehong" userId="6bc27941-0d5a-4c11-8dfb-8bbe9da0911b" providerId="ADAL" clId="{699C7EDD-BFB4-41FF-827E-EFF17F39ED4E}" dt="2024-01-29T15:14:15.920" v="430"/>
        <pc:sldMkLst>
          <pc:docMk/>
          <pc:sldMk cId="1482915617" sldId="310"/>
        </pc:sldMkLst>
        <pc:spChg chg="mod">
          <ac:chgData name="Hsia, Cheehong" userId="6bc27941-0d5a-4c11-8dfb-8bbe9da0911b" providerId="ADAL" clId="{699C7EDD-BFB4-41FF-827E-EFF17F39ED4E}" dt="2024-01-29T15:14:12.771" v="429"/>
          <ac:spMkLst>
            <pc:docMk/>
            <pc:sldMk cId="1482915617" sldId="310"/>
            <ac:spMk id="2" creationId="{9024BA51-C630-BA2A-58B6-69F9BB6816A0}"/>
          </ac:spMkLst>
        </pc:spChg>
        <pc:spChg chg="mod">
          <ac:chgData name="Hsia, Cheehong" userId="6bc27941-0d5a-4c11-8dfb-8bbe9da0911b" providerId="ADAL" clId="{699C7EDD-BFB4-41FF-827E-EFF17F39ED4E}" dt="2024-01-29T15:14:15.920" v="430"/>
          <ac:spMkLst>
            <pc:docMk/>
            <pc:sldMk cId="1482915617" sldId="310"/>
            <ac:spMk id="4" creationId="{8946D5DF-DDC9-DF42-4883-DA9549CF8DE5}"/>
          </ac:spMkLst>
        </pc:spChg>
      </pc:sldChg>
      <pc:sldChg chg="modSp add mod modClrScheme chgLayout">
        <pc:chgData name="Hsia, Cheehong" userId="6bc27941-0d5a-4c11-8dfb-8bbe9da0911b" providerId="ADAL" clId="{699C7EDD-BFB4-41FF-827E-EFF17F39ED4E}" dt="2024-01-29T15:14:26.136" v="432" actId="700"/>
        <pc:sldMkLst>
          <pc:docMk/>
          <pc:sldMk cId="1467359079" sldId="311"/>
        </pc:sldMkLst>
        <pc:spChg chg="mod ord">
          <ac:chgData name="Hsia, Cheehong" userId="6bc27941-0d5a-4c11-8dfb-8bbe9da0911b" providerId="ADAL" clId="{699C7EDD-BFB4-41FF-827E-EFF17F39ED4E}" dt="2024-01-29T15:14:26.136" v="432" actId="700"/>
          <ac:spMkLst>
            <pc:docMk/>
            <pc:sldMk cId="1467359079" sldId="311"/>
            <ac:spMk id="2" creationId="{9024BA51-C630-BA2A-58B6-69F9BB6816A0}"/>
          </ac:spMkLst>
        </pc:spChg>
        <pc:spChg chg="mod ord">
          <ac:chgData name="Hsia, Cheehong" userId="6bc27941-0d5a-4c11-8dfb-8bbe9da0911b" providerId="ADAL" clId="{699C7EDD-BFB4-41FF-827E-EFF17F39ED4E}" dt="2024-01-29T15:14:26.136" v="432" actId="700"/>
          <ac:spMkLst>
            <pc:docMk/>
            <pc:sldMk cId="1467359079" sldId="311"/>
            <ac:spMk id="3" creationId="{2077BF95-1F9E-AA05-3D0B-83E184AA9C48}"/>
          </ac:spMkLst>
        </pc:spChg>
        <pc:spChg chg="mod ord">
          <ac:chgData name="Hsia, Cheehong" userId="6bc27941-0d5a-4c11-8dfb-8bbe9da0911b" providerId="ADAL" clId="{699C7EDD-BFB4-41FF-827E-EFF17F39ED4E}" dt="2024-01-29T15:14:26.136" v="432" actId="700"/>
          <ac:spMkLst>
            <pc:docMk/>
            <pc:sldMk cId="1467359079" sldId="311"/>
            <ac:spMk id="4" creationId="{8946D5DF-DDC9-DF42-4883-DA9549CF8DE5}"/>
          </ac:spMkLst>
        </pc:spChg>
        <pc:spChg chg="mod ord">
          <ac:chgData name="Hsia, Cheehong" userId="6bc27941-0d5a-4c11-8dfb-8bbe9da0911b" providerId="ADAL" clId="{699C7EDD-BFB4-41FF-827E-EFF17F39ED4E}" dt="2024-01-29T15:14:26.136" v="432" actId="700"/>
          <ac:spMkLst>
            <pc:docMk/>
            <pc:sldMk cId="1467359079" sldId="311"/>
            <ac:spMk id="5" creationId="{860EF69F-79FC-8315-A261-A0DDABAAA234}"/>
          </ac:spMkLst>
        </pc:spChg>
      </pc:sldChg>
      <pc:sldChg chg="modSp add mod ord">
        <pc:chgData name="Hsia, Cheehong" userId="6bc27941-0d5a-4c11-8dfb-8bbe9da0911b" providerId="ADAL" clId="{699C7EDD-BFB4-41FF-827E-EFF17F39ED4E}" dt="2024-01-29T15:14:45.536" v="439" actId="255"/>
        <pc:sldMkLst>
          <pc:docMk/>
          <pc:sldMk cId="3790017242" sldId="312"/>
        </pc:sldMkLst>
        <pc:spChg chg="mod">
          <ac:chgData name="Hsia, Cheehong" userId="6bc27941-0d5a-4c11-8dfb-8bbe9da0911b" providerId="ADAL" clId="{699C7EDD-BFB4-41FF-827E-EFF17F39ED4E}" dt="2024-01-29T15:14:36.602" v="436"/>
          <ac:spMkLst>
            <pc:docMk/>
            <pc:sldMk cId="3790017242" sldId="312"/>
            <ac:spMk id="2" creationId="{9024BA51-C630-BA2A-58B6-69F9BB6816A0}"/>
          </ac:spMkLst>
        </pc:spChg>
        <pc:spChg chg="mod">
          <ac:chgData name="Hsia, Cheehong" userId="6bc27941-0d5a-4c11-8dfb-8bbe9da0911b" providerId="ADAL" clId="{699C7EDD-BFB4-41FF-827E-EFF17F39ED4E}" dt="2024-01-29T15:14:45.536" v="439" actId="255"/>
          <ac:spMkLst>
            <pc:docMk/>
            <pc:sldMk cId="3790017242" sldId="312"/>
            <ac:spMk id="4" creationId="{8946D5DF-DDC9-DF42-4883-DA9549CF8DE5}"/>
          </ac:spMkLst>
        </pc:spChg>
      </pc:sldChg>
      <pc:sldChg chg="modSp add mod ord modClrScheme chgLayout">
        <pc:chgData name="Hsia, Cheehong" userId="6bc27941-0d5a-4c11-8dfb-8bbe9da0911b" providerId="ADAL" clId="{699C7EDD-BFB4-41FF-827E-EFF17F39ED4E}" dt="2024-01-29T15:16:54.592" v="460" actId="255"/>
        <pc:sldMkLst>
          <pc:docMk/>
          <pc:sldMk cId="2313812796" sldId="313"/>
        </pc:sldMkLst>
        <pc:spChg chg="mod ord">
          <ac:chgData name="Hsia, Cheehong" userId="6bc27941-0d5a-4c11-8dfb-8bbe9da0911b" providerId="ADAL" clId="{699C7EDD-BFB4-41FF-827E-EFF17F39ED4E}" dt="2024-01-29T15:14:51.376" v="441" actId="700"/>
          <ac:spMkLst>
            <pc:docMk/>
            <pc:sldMk cId="2313812796" sldId="313"/>
            <ac:spMk id="2" creationId="{9024BA51-C630-BA2A-58B6-69F9BB6816A0}"/>
          </ac:spMkLst>
        </pc:spChg>
        <pc:spChg chg="mod ord">
          <ac:chgData name="Hsia, Cheehong" userId="6bc27941-0d5a-4c11-8dfb-8bbe9da0911b" providerId="ADAL" clId="{699C7EDD-BFB4-41FF-827E-EFF17F39ED4E}" dt="2024-01-29T15:14:51.376" v="441" actId="700"/>
          <ac:spMkLst>
            <pc:docMk/>
            <pc:sldMk cId="2313812796" sldId="313"/>
            <ac:spMk id="3" creationId="{2077BF95-1F9E-AA05-3D0B-83E184AA9C48}"/>
          </ac:spMkLst>
        </pc:spChg>
        <pc:spChg chg="mod ord">
          <ac:chgData name="Hsia, Cheehong" userId="6bc27941-0d5a-4c11-8dfb-8bbe9da0911b" providerId="ADAL" clId="{699C7EDD-BFB4-41FF-827E-EFF17F39ED4E}" dt="2024-01-29T15:16:54.592" v="460" actId="255"/>
          <ac:spMkLst>
            <pc:docMk/>
            <pc:sldMk cId="2313812796" sldId="313"/>
            <ac:spMk id="4" creationId="{8946D5DF-DDC9-DF42-4883-DA9549CF8DE5}"/>
          </ac:spMkLst>
        </pc:spChg>
        <pc:spChg chg="mod ord">
          <ac:chgData name="Hsia, Cheehong" userId="6bc27941-0d5a-4c11-8dfb-8bbe9da0911b" providerId="ADAL" clId="{699C7EDD-BFB4-41FF-827E-EFF17F39ED4E}" dt="2024-01-29T15:14:51.376" v="441" actId="700"/>
          <ac:spMkLst>
            <pc:docMk/>
            <pc:sldMk cId="2313812796" sldId="313"/>
            <ac:spMk id="5" creationId="{860EF69F-79FC-8315-A261-A0DDABAAA234}"/>
          </ac:spMkLst>
        </pc:spChg>
      </pc:sldChg>
      <pc:sldChg chg="modSp add mod">
        <pc:chgData name="Hsia, Cheehong" userId="6bc27941-0d5a-4c11-8dfb-8bbe9da0911b" providerId="ADAL" clId="{699C7EDD-BFB4-41FF-827E-EFF17F39ED4E}" dt="2024-01-29T15:16:47.626" v="458" actId="255"/>
        <pc:sldMkLst>
          <pc:docMk/>
          <pc:sldMk cId="2198057494" sldId="314"/>
        </pc:sldMkLst>
        <pc:spChg chg="mod">
          <ac:chgData name="Hsia, Cheehong" userId="6bc27941-0d5a-4c11-8dfb-8bbe9da0911b" providerId="ADAL" clId="{699C7EDD-BFB4-41FF-827E-EFF17F39ED4E}" dt="2024-01-29T15:16:02.833" v="445"/>
          <ac:spMkLst>
            <pc:docMk/>
            <pc:sldMk cId="2198057494" sldId="314"/>
            <ac:spMk id="2" creationId="{9024BA51-C630-BA2A-58B6-69F9BB6816A0}"/>
          </ac:spMkLst>
        </pc:spChg>
        <pc:spChg chg="mod">
          <ac:chgData name="Hsia, Cheehong" userId="6bc27941-0d5a-4c11-8dfb-8bbe9da0911b" providerId="ADAL" clId="{699C7EDD-BFB4-41FF-827E-EFF17F39ED4E}" dt="2024-01-29T15:16:47.626" v="458" actId="255"/>
          <ac:spMkLst>
            <pc:docMk/>
            <pc:sldMk cId="2198057494" sldId="314"/>
            <ac:spMk id="4" creationId="{8946D5DF-DDC9-DF42-4883-DA9549CF8DE5}"/>
          </ac:spMkLst>
        </pc:spChg>
      </pc:sldChg>
      <pc:sldChg chg="add del">
        <pc:chgData name="Hsia, Cheehong" userId="6bc27941-0d5a-4c11-8dfb-8bbe9da0911b" providerId="ADAL" clId="{699C7EDD-BFB4-41FF-827E-EFF17F39ED4E}" dt="2024-01-29T15:16:10.166" v="448" actId="2890"/>
        <pc:sldMkLst>
          <pc:docMk/>
          <pc:sldMk cId="1422538693" sldId="315"/>
        </pc:sldMkLst>
      </pc:sldChg>
      <pc:sldChg chg="modSp add mod ord modClrScheme chgLayout">
        <pc:chgData name="Hsia, Cheehong" userId="6bc27941-0d5a-4c11-8dfb-8bbe9da0911b" providerId="ADAL" clId="{699C7EDD-BFB4-41FF-827E-EFF17F39ED4E}" dt="2024-01-29T15:16:41.167" v="457" actId="255"/>
        <pc:sldMkLst>
          <pc:docMk/>
          <pc:sldMk cId="2393475525" sldId="315"/>
        </pc:sldMkLst>
        <pc:spChg chg="mod ord">
          <ac:chgData name="Hsia, Cheehong" userId="6bc27941-0d5a-4c11-8dfb-8bbe9da0911b" providerId="ADAL" clId="{699C7EDD-BFB4-41FF-827E-EFF17F39ED4E}" dt="2024-01-29T15:16:14.257" v="450" actId="700"/>
          <ac:spMkLst>
            <pc:docMk/>
            <pc:sldMk cId="2393475525" sldId="315"/>
            <ac:spMk id="2" creationId="{9024BA51-C630-BA2A-58B6-69F9BB6816A0}"/>
          </ac:spMkLst>
        </pc:spChg>
        <pc:spChg chg="mod ord">
          <ac:chgData name="Hsia, Cheehong" userId="6bc27941-0d5a-4c11-8dfb-8bbe9da0911b" providerId="ADAL" clId="{699C7EDD-BFB4-41FF-827E-EFF17F39ED4E}" dt="2024-01-29T15:16:14.257" v="450" actId="700"/>
          <ac:spMkLst>
            <pc:docMk/>
            <pc:sldMk cId="2393475525" sldId="315"/>
            <ac:spMk id="3" creationId="{2077BF95-1F9E-AA05-3D0B-83E184AA9C48}"/>
          </ac:spMkLst>
        </pc:spChg>
        <pc:spChg chg="mod ord">
          <ac:chgData name="Hsia, Cheehong" userId="6bc27941-0d5a-4c11-8dfb-8bbe9da0911b" providerId="ADAL" clId="{699C7EDD-BFB4-41FF-827E-EFF17F39ED4E}" dt="2024-01-29T15:16:41.167" v="457" actId="255"/>
          <ac:spMkLst>
            <pc:docMk/>
            <pc:sldMk cId="2393475525" sldId="315"/>
            <ac:spMk id="4" creationId="{8946D5DF-DDC9-DF42-4883-DA9549CF8DE5}"/>
          </ac:spMkLst>
        </pc:spChg>
        <pc:spChg chg="mod ord">
          <ac:chgData name="Hsia, Cheehong" userId="6bc27941-0d5a-4c11-8dfb-8bbe9da0911b" providerId="ADAL" clId="{699C7EDD-BFB4-41FF-827E-EFF17F39ED4E}" dt="2024-01-29T15:16:14.257" v="450" actId="700"/>
          <ac:spMkLst>
            <pc:docMk/>
            <pc:sldMk cId="2393475525" sldId="315"/>
            <ac:spMk id="5" creationId="{860EF69F-79FC-8315-A261-A0DDABAAA234}"/>
          </ac:spMkLst>
        </pc:spChg>
      </pc:sldChg>
      <pc:sldChg chg="modSp add mod">
        <pc:chgData name="Hsia, Cheehong" userId="6bc27941-0d5a-4c11-8dfb-8bbe9da0911b" providerId="ADAL" clId="{699C7EDD-BFB4-41FF-827E-EFF17F39ED4E}" dt="2024-01-29T15:29:24.892" v="502" actId="255"/>
        <pc:sldMkLst>
          <pc:docMk/>
          <pc:sldMk cId="1870647430" sldId="316"/>
        </pc:sldMkLst>
        <pc:spChg chg="mod">
          <ac:chgData name="Hsia, Cheehong" userId="6bc27941-0d5a-4c11-8dfb-8bbe9da0911b" providerId="ADAL" clId="{699C7EDD-BFB4-41FF-827E-EFF17F39ED4E}" dt="2024-01-29T15:16:26.957" v="454"/>
          <ac:spMkLst>
            <pc:docMk/>
            <pc:sldMk cId="1870647430" sldId="316"/>
            <ac:spMk id="2" creationId="{9024BA51-C630-BA2A-58B6-69F9BB6816A0}"/>
          </ac:spMkLst>
        </pc:spChg>
        <pc:spChg chg="mod">
          <ac:chgData name="Hsia, Cheehong" userId="6bc27941-0d5a-4c11-8dfb-8bbe9da0911b" providerId="ADAL" clId="{699C7EDD-BFB4-41FF-827E-EFF17F39ED4E}" dt="2024-01-29T15:29:24.892" v="502" actId="255"/>
          <ac:spMkLst>
            <pc:docMk/>
            <pc:sldMk cId="1870647430" sldId="316"/>
            <ac:spMk id="4" creationId="{8946D5DF-DDC9-DF42-4883-DA9549CF8DE5}"/>
          </ac:spMkLst>
        </pc:spChg>
      </pc:sldChg>
      <pc:sldChg chg="modSp add mod modClrScheme chgLayout">
        <pc:chgData name="Hsia, Cheehong" userId="6bc27941-0d5a-4c11-8dfb-8bbe9da0911b" providerId="ADAL" clId="{699C7EDD-BFB4-41FF-827E-EFF17F39ED4E}" dt="2024-01-29T15:29:19.077" v="501" actId="255"/>
        <pc:sldMkLst>
          <pc:docMk/>
          <pc:sldMk cId="1520640515" sldId="317"/>
        </pc:sldMkLst>
        <pc:spChg chg="mod ord">
          <ac:chgData name="Hsia, Cheehong" userId="6bc27941-0d5a-4c11-8dfb-8bbe9da0911b" providerId="ADAL" clId="{699C7EDD-BFB4-41FF-827E-EFF17F39ED4E}" dt="2024-01-29T15:17:02.386" v="462" actId="700"/>
          <ac:spMkLst>
            <pc:docMk/>
            <pc:sldMk cId="1520640515" sldId="317"/>
            <ac:spMk id="2" creationId="{9024BA51-C630-BA2A-58B6-69F9BB6816A0}"/>
          </ac:spMkLst>
        </pc:spChg>
        <pc:spChg chg="mod ord">
          <ac:chgData name="Hsia, Cheehong" userId="6bc27941-0d5a-4c11-8dfb-8bbe9da0911b" providerId="ADAL" clId="{699C7EDD-BFB4-41FF-827E-EFF17F39ED4E}" dt="2024-01-29T15:17:02.386" v="462" actId="700"/>
          <ac:spMkLst>
            <pc:docMk/>
            <pc:sldMk cId="1520640515" sldId="317"/>
            <ac:spMk id="3" creationId="{2077BF95-1F9E-AA05-3D0B-83E184AA9C48}"/>
          </ac:spMkLst>
        </pc:spChg>
        <pc:spChg chg="mod ord">
          <ac:chgData name="Hsia, Cheehong" userId="6bc27941-0d5a-4c11-8dfb-8bbe9da0911b" providerId="ADAL" clId="{699C7EDD-BFB4-41FF-827E-EFF17F39ED4E}" dt="2024-01-29T15:29:19.077" v="501" actId="255"/>
          <ac:spMkLst>
            <pc:docMk/>
            <pc:sldMk cId="1520640515" sldId="317"/>
            <ac:spMk id="4" creationId="{8946D5DF-DDC9-DF42-4883-DA9549CF8DE5}"/>
          </ac:spMkLst>
        </pc:spChg>
        <pc:spChg chg="mod ord">
          <ac:chgData name="Hsia, Cheehong" userId="6bc27941-0d5a-4c11-8dfb-8bbe9da0911b" providerId="ADAL" clId="{699C7EDD-BFB4-41FF-827E-EFF17F39ED4E}" dt="2024-01-29T15:17:02.386" v="462" actId="700"/>
          <ac:spMkLst>
            <pc:docMk/>
            <pc:sldMk cId="1520640515" sldId="317"/>
            <ac:spMk id="5" creationId="{860EF69F-79FC-8315-A261-A0DDABAAA234}"/>
          </ac:spMkLst>
        </pc:spChg>
      </pc:sldChg>
      <pc:sldMasterChg chg="modSldLayout">
        <pc:chgData name="Hsia, Cheehong" userId="6bc27941-0d5a-4c11-8dfb-8bbe9da0911b" providerId="ADAL" clId="{699C7EDD-BFB4-41FF-827E-EFF17F39ED4E}" dt="2024-01-29T14:54:29.186" v="46" actId="20577"/>
        <pc:sldMasterMkLst>
          <pc:docMk/>
          <pc:sldMasterMk cId="1483906179" sldId="2147483715"/>
        </pc:sldMasterMkLst>
        <pc:sldLayoutChg chg="modSp mod">
          <pc:chgData name="Hsia, Cheehong" userId="6bc27941-0d5a-4c11-8dfb-8bbe9da0911b" providerId="ADAL" clId="{699C7EDD-BFB4-41FF-827E-EFF17F39ED4E}" dt="2024-01-29T14:54:29.186" v="46" actId="20577"/>
          <pc:sldLayoutMkLst>
            <pc:docMk/>
            <pc:sldMasterMk cId="1483906179" sldId="2147483715"/>
            <pc:sldLayoutMk cId="3864766251" sldId="2147483718"/>
          </pc:sldLayoutMkLst>
          <pc:spChg chg="mod">
            <ac:chgData name="Hsia, Cheehong" userId="6bc27941-0d5a-4c11-8dfb-8bbe9da0911b" providerId="ADAL" clId="{699C7EDD-BFB4-41FF-827E-EFF17F39ED4E}" dt="2024-01-29T14:54:29.186" v="46" actId="20577"/>
            <ac:spMkLst>
              <pc:docMk/>
              <pc:sldMasterMk cId="1483906179" sldId="2147483715"/>
              <pc:sldLayoutMk cId="3864766251" sldId="2147483718"/>
              <ac:spMk id="5" creationId="{D1FC2A46-EF4E-091F-1C07-157CCAD0D6E2}"/>
            </ac:spMkLst>
          </pc:spChg>
        </pc:sldLayoutChg>
      </pc:sldMasterChg>
      <pc:sldMasterChg chg="modSldLayout">
        <pc:chgData name="Hsia, Cheehong" userId="6bc27941-0d5a-4c11-8dfb-8bbe9da0911b" providerId="ADAL" clId="{699C7EDD-BFB4-41FF-827E-EFF17F39ED4E}" dt="2024-01-29T15:42:34.407" v="526" actId="20577"/>
        <pc:sldMasterMkLst>
          <pc:docMk/>
          <pc:sldMasterMk cId="2450215900" sldId="2147483731"/>
        </pc:sldMasterMkLst>
        <pc:sldLayoutChg chg="modSp mod">
          <pc:chgData name="Hsia, Cheehong" userId="6bc27941-0d5a-4c11-8dfb-8bbe9da0911b" providerId="ADAL" clId="{699C7EDD-BFB4-41FF-827E-EFF17F39ED4E}" dt="2024-01-29T15:42:34.407" v="526" actId="20577"/>
          <pc:sldLayoutMkLst>
            <pc:docMk/>
            <pc:sldMasterMk cId="2450215900" sldId="2147483731"/>
            <pc:sldLayoutMk cId="2015467647" sldId="2147483732"/>
          </pc:sldLayoutMkLst>
          <pc:spChg chg="mod">
            <ac:chgData name="Hsia, Cheehong" userId="6bc27941-0d5a-4c11-8dfb-8bbe9da0911b" providerId="ADAL" clId="{699C7EDD-BFB4-41FF-827E-EFF17F39ED4E}" dt="2024-01-29T15:42:29.497" v="521" actId="20577"/>
            <ac:spMkLst>
              <pc:docMk/>
              <pc:sldMasterMk cId="2450215900" sldId="2147483731"/>
              <pc:sldLayoutMk cId="2015467647" sldId="2147483732"/>
              <ac:spMk id="3" creationId="{1B1ED2FE-F9FC-6748-981A-92425B9EF257}"/>
            </ac:spMkLst>
          </pc:spChg>
          <pc:spChg chg="mod">
            <ac:chgData name="Hsia, Cheehong" userId="6bc27941-0d5a-4c11-8dfb-8bbe9da0911b" providerId="ADAL" clId="{699C7EDD-BFB4-41FF-827E-EFF17F39ED4E}" dt="2024-01-29T15:42:34.407" v="526" actId="20577"/>
            <ac:spMkLst>
              <pc:docMk/>
              <pc:sldMasterMk cId="2450215900" sldId="2147483731"/>
              <pc:sldLayoutMk cId="2015467647" sldId="2147483732"/>
              <ac:spMk id="16" creationId="{144CF83A-1D86-328B-669F-D5145A587111}"/>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739BF60-9B09-42B3-AD3C-449FED2CBA10}" type="datetimeFigureOut">
              <a:rPr lang="en-NL" smtClean="0"/>
              <a:t>14/02/2024</a:t>
            </a:fld>
            <a:endParaRPr lang="en-NL"/>
          </a:p>
        </p:txBody>
      </p:sp>
      <p:sp>
        <p:nvSpPr>
          <p:cNvPr id="4" name="Slide Image Placeholder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91DE8FC4-3BF1-41DD-BFFC-9A6D32256E06}" type="slidenum">
              <a:rPr lang="en-NL" smtClean="0"/>
              <a:t>‹#›</a:t>
            </a:fld>
            <a:endParaRPr lang="en-NL"/>
          </a:p>
        </p:txBody>
      </p:sp>
    </p:spTree>
    <p:extLst>
      <p:ext uri="{BB962C8B-B14F-4D97-AF65-F5344CB8AC3E}">
        <p14:creationId xmlns:p14="http://schemas.microsoft.com/office/powerpoint/2010/main" val="3302233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50944" y="1896320"/>
            <a:ext cx="5635171" cy="9387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4" y="808126"/>
            <a:ext cx="3404800" cy="9387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673CF952-ED1E-FFF1-E745-1DF583E436DD}"/>
              </a:ext>
            </a:extLst>
          </p:cNvPr>
          <p:cNvSpPr txBox="1"/>
          <p:nvPr/>
        </p:nvSpPr>
        <p:spPr>
          <a:xfrm>
            <a:off x="670094" y="605065"/>
            <a:ext cx="6024133" cy="2354370"/>
          </a:xfrm>
          <a:prstGeom prst="rect">
            <a:avLst/>
          </a:prstGeom>
          <a:noFill/>
        </p:spPr>
        <p:txBody>
          <a:bodyPr wrap="square" lIns="251999" tIns="151200" rIns="72000" bIns="46800" rtlCol="0">
            <a:spAutoFit/>
          </a:bodyPr>
          <a:lstStyle/>
          <a:p>
            <a:pPr>
              <a:lnSpc>
                <a:spcPct val="100000"/>
              </a:lnSpc>
            </a:pPr>
            <a:r>
              <a:rPr lang="en-US" sz="7000" dirty="0">
                <a:solidFill>
                  <a:schemeClr val="bg1"/>
                </a:solidFill>
                <a:latin typeface="American Captain" pitchFamily="2" charset="77"/>
              </a:rPr>
              <a:t>Exploring</a:t>
            </a:r>
            <a:br>
              <a:rPr lang="en-US" sz="7000" dirty="0">
                <a:solidFill>
                  <a:schemeClr val="bg1"/>
                </a:solidFill>
                <a:latin typeface="American Captain" pitchFamily="2" charset="77"/>
              </a:rPr>
            </a:br>
            <a:r>
              <a:rPr lang="en-US" sz="7000" dirty="0">
                <a:solidFill>
                  <a:schemeClr val="bg1"/>
                </a:solidFill>
                <a:latin typeface="American Captain" pitchFamily="2" charset="77"/>
              </a:rPr>
              <a:t>Self-management</a:t>
            </a:r>
            <a:endParaRPr lang="en-NL" sz="7000" dirty="0">
              <a:solidFill>
                <a:schemeClr val="bg1"/>
              </a:solidFill>
              <a:latin typeface="American Captain" pitchFamily="2" charset="77"/>
            </a:endParaRPr>
          </a:p>
        </p:txBody>
      </p:sp>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een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is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pic>
        <p:nvPicPr>
          <p:cNvPr id="6" name="Picture 5">
            <a:extLst>
              <a:ext uri="{FF2B5EF4-FFF2-40B4-BE49-F238E27FC236}">
                <a16:creationId xmlns:a16="http://schemas.microsoft.com/office/drawing/2014/main" id="{D5E571BB-20EF-EA90-9C4F-5544C7572539}"/>
              </a:ext>
            </a:extLst>
          </p:cNvPr>
          <p:cNvPicPr>
            <a:picLocks noChangeAspect="1"/>
          </p:cNvPicPr>
          <p:nvPr/>
        </p:nvPicPr>
        <p:blipFill>
          <a:blip r:embed="rId2"/>
          <a:stretch>
            <a:fillRect/>
          </a:stretch>
        </p:blipFill>
        <p:spPr>
          <a:xfrm>
            <a:off x="4896817" y="4001212"/>
            <a:ext cx="1894331" cy="784451"/>
          </a:xfrm>
          <a:prstGeom prst="rect">
            <a:avLst/>
          </a:prstGeom>
        </p:spPr>
      </p:pic>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License: </a:t>
            </a:r>
            <a:r>
              <a:rPr lang="en-GB" dirty="0" err="1"/>
              <a:t>ie</a:t>
            </a:r>
            <a:r>
              <a:rPr lang="en-GB" dirty="0"/>
              <a:t> All rights reserved </a:t>
            </a:r>
            <a:r>
              <a:rPr lang="en-GB" dirty="0" err="1"/>
              <a:t>Scrum.org</a:t>
            </a:r>
            <a:r>
              <a:rPr lang="en-GB" dirty="0"/>
              <a:t> OR Creative Commons OR original concept by ACME INC, etc.:</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a:solidFill>
                  <a:schemeClr val="bg1">
                    <a:lumMod val="50000"/>
                  </a:schemeClr>
                </a:solidFill>
                <a:latin typeface="Ubuntu Light" panose="020B0304030602030204" pitchFamily="34" charset="0"/>
              </a:rPr>
              <a:t>Scrumfacilitators.com –  V1.0.0</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608617" y="5104336"/>
            <a:ext cx="858981"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1.0.0</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range structure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3" y="1976739"/>
            <a:ext cx="3255666"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3339426"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sp>
        <p:nvSpPr>
          <p:cNvPr id="3" name="Rectangle 2">
            <a:extLst>
              <a:ext uri="{FF2B5EF4-FFF2-40B4-BE49-F238E27FC236}">
                <a16:creationId xmlns:a16="http://schemas.microsoft.com/office/drawing/2014/main" id="{1C79E33D-A0C7-272F-B30F-76099D7CB9F1}"/>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2FC0C6D1-2BC7-35E2-CAF9-A5670A042FF3}"/>
              </a:ext>
            </a:extLst>
          </p:cNvPr>
          <p:cNvSpPr txBox="1"/>
          <p:nvPr/>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en-NL" sz="9600" dirty="0">
                <a:solidFill>
                  <a:schemeClr val="bg1"/>
                </a:solidFill>
                <a:latin typeface="American Captain" pitchFamily="2" charset="77"/>
              </a:rPr>
              <a:t>Change </a:t>
            </a:r>
          </a:p>
          <a:p>
            <a:pPr>
              <a:lnSpc>
                <a:spcPts val="10200"/>
              </a:lnSpc>
            </a:pPr>
            <a:r>
              <a:rPr lang="en-NL" sz="9600" dirty="0">
                <a:solidFill>
                  <a:schemeClr val="bg1"/>
                </a:solidFill>
                <a:latin typeface="American Captain" pitchFamily="2" charset="77"/>
              </a:rPr>
              <a:t>Title in Template</a:t>
            </a: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ue (dark)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Purple BG Title Card">
    <p:bg>
      <p:bgPr>
        <a:solidFill>
          <a:srgbClr val="C00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729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Purple BG Title Card">
    <p:bg>
      <p:bgPr>
        <a:solidFill>
          <a:srgbClr val="0070C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7083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6_Purpl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661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Purple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4849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_Purple BG Title Card">
    <p:bg>
      <p:bgPr>
        <a:solidFill>
          <a:srgbClr val="FFC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380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Exploring Self-management</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Purple BG Title Card">
    <p:bg>
      <p:bgPr>
        <a:solidFill>
          <a:srgbClr val="7030A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5566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range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White BG Text Orang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Red (Light)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ue (Dark) BG Text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070048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White BG Text Blu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9884641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White BG Text Orang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5604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White BG Text Blu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665653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Red (light) BG Text Card w/ Name Game">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3906695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een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image" Target="../media/image3.png"/><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theme" Target="../theme/theme3.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1.0.0</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24"/>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73" r:id="rId9"/>
    <p:sldLayoutId id="2147483775" r:id="rId10"/>
    <p:sldLayoutId id="2147483778" r:id="rId11"/>
    <p:sldLayoutId id="2147483777" r:id="rId12"/>
    <p:sldLayoutId id="2147483776" r:id="rId13"/>
    <p:sldLayoutId id="2147483774" r:id="rId14"/>
    <p:sldLayoutId id="2147483751" r:id="rId15"/>
    <p:sldLayoutId id="2147483752" r:id="rId16"/>
    <p:sldLayoutId id="2147483741" r:id="rId17"/>
    <p:sldLayoutId id="2147483750" r:id="rId18"/>
    <p:sldLayoutId id="2147483742" r:id="rId19"/>
    <p:sldLayoutId id="2147483753" r:id="rId20"/>
    <p:sldLayoutId id="2147483770" r:id="rId21"/>
    <p:sldLayoutId id="2147483771" r:id="rId2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5"/>
          <a:srcRect l="9786" t="25471" r="19821" b="29132"/>
          <a:stretch/>
        </p:blipFill>
        <p:spPr>
          <a:xfrm>
            <a:off x="6168224" y="352394"/>
            <a:ext cx="1214285" cy="783118"/>
          </a:xfrm>
          <a:prstGeom prst="rect">
            <a:avLst/>
          </a:prstGeom>
        </p:spPr>
      </p:pic>
      <p:sp>
        <p:nvSpPr>
          <p:cNvPr id="2" name="TextBox 6">
            <a:extLst>
              <a:ext uri="{FF2B5EF4-FFF2-40B4-BE49-F238E27FC236}">
                <a16:creationId xmlns:a16="http://schemas.microsoft.com/office/drawing/2014/main" id="{26DE19D7-BBF9-4B65-4C72-6D3CDB32CA35}"/>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4092967773"/>
      </p:ext>
    </p:extLst>
  </p:cSld>
  <p:clrMap bg1="lt1" tx1="dk1" bg2="lt2" tx2="dk2" accent1="accent1" accent2="accent2" accent3="accent3" accent4="accent4" accent5="accent5" accent6="accent6" hlink="hlink" folHlink="folHlink"/>
  <p:sldLayoutIdLst>
    <p:sldLayoutId id="2147483765" r:id="rId1"/>
    <p:sldLayoutId id="2147483772" r:id="rId2"/>
    <p:sldLayoutId id="2147483767"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0863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251B159-7745-13AE-3AC3-6B0D280A58A9}"/>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735583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72D12A-AB19-16BA-EE4E-47D3CAE28569}"/>
              </a:ext>
            </a:extLst>
          </p:cNvPr>
          <p:cNvSpPr>
            <a:spLocks noGrp="1"/>
          </p:cNvSpPr>
          <p:nvPr>
            <p:ph type="body" sz="quarter" idx="12"/>
          </p:nvPr>
        </p:nvSpPr>
        <p:spPr/>
        <p:txBody>
          <a:bodyPr/>
          <a:lstStyle/>
          <a:p>
            <a:r>
              <a:rPr lang="en-US" dirty="0"/>
              <a:t>Level 5</a:t>
            </a:r>
            <a:endParaRPr lang="en-NL" dirty="0"/>
          </a:p>
        </p:txBody>
      </p:sp>
    </p:spTree>
    <p:extLst>
      <p:ext uri="{BB962C8B-B14F-4D97-AF65-F5344CB8AC3E}">
        <p14:creationId xmlns:p14="http://schemas.microsoft.com/office/powerpoint/2010/main" val="294217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14589B-07A5-B3E5-F784-00BC8613CE80}"/>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1152563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1A778D-5411-0426-D583-32035AA2A1EB}"/>
              </a:ext>
            </a:extLst>
          </p:cNvPr>
          <p:cNvSpPr>
            <a:spLocks noGrp="1"/>
          </p:cNvSpPr>
          <p:nvPr>
            <p:ph type="body" sz="quarter" idx="12"/>
          </p:nvPr>
        </p:nvSpPr>
        <p:spPr>
          <a:xfrm>
            <a:off x="810418" y="1776410"/>
            <a:ext cx="6154737" cy="1990725"/>
          </a:xfrm>
        </p:spPr>
        <p:txBody>
          <a:bodyPr/>
          <a:lstStyle/>
          <a:p>
            <a:r>
              <a:rPr lang="en-US" dirty="0"/>
              <a:t>Scrum </a:t>
            </a:r>
          </a:p>
          <a:p>
            <a:r>
              <a:rPr lang="en-US" dirty="0"/>
              <a:t>master</a:t>
            </a:r>
            <a:endParaRPr lang="en-NL" dirty="0"/>
          </a:p>
        </p:txBody>
      </p:sp>
    </p:spTree>
    <p:extLst>
      <p:ext uri="{BB962C8B-B14F-4D97-AF65-F5344CB8AC3E}">
        <p14:creationId xmlns:p14="http://schemas.microsoft.com/office/powerpoint/2010/main" val="3633441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51A2C08-3B4E-4E18-1835-51D501A0507D}"/>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3923711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0D1D6A-607B-8919-A042-BCCDC9CF0CF0}"/>
              </a:ext>
            </a:extLst>
          </p:cNvPr>
          <p:cNvSpPr>
            <a:spLocks noGrp="1"/>
          </p:cNvSpPr>
          <p:nvPr>
            <p:ph type="body" sz="quarter" idx="12"/>
          </p:nvPr>
        </p:nvSpPr>
        <p:spPr/>
        <p:txBody>
          <a:bodyPr/>
          <a:lstStyle/>
          <a:p>
            <a:r>
              <a:rPr lang="en-US" sz="3000" dirty="0">
                <a:latin typeface="Ubuntu" panose="020B0504030602030204" pitchFamily="34" charset="0"/>
              </a:rPr>
              <a:t>Plan &amp; facilitates all Scrum events</a:t>
            </a:r>
          </a:p>
        </p:txBody>
      </p:sp>
      <p:sp>
        <p:nvSpPr>
          <p:cNvPr id="3" name="Content Placeholder 2">
            <a:extLst>
              <a:ext uri="{FF2B5EF4-FFF2-40B4-BE49-F238E27FC236}">
                <a16:creationId xmlns:a16="http://schemas.microsoft.com/office/drawing/2014/main" id="{DB4E66FB-476A-BB21-1B46-4C8125462E5C}"/>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101FB840-DD80-334A-87FD-81DC71AD8A57}"/>
              </a:ext>
            </a:extLst>
          </p:cNvPr>
          <p:cNvSpPr>
            <a:spLocks noGrp="1"/>
          </p:cNvSpPr>
          <p:nvPr>
            <p:ph type="body" sz="quarter" idx="14"/>
          </p:nvPr>
        </p:nvSpPr>
        <p:spPr/>
        <p:txBody>
          <a:bodyPr/>
          <a:lstStyle/>
          <a:p>
            <a:r>
              <a:rPr lang="en-US" sz="3000" dirty="0">
                <a:latin typeface="Ubuntu" panose="020B0504030602030204" pitchFamily="34" charset="0"/>
              </a:rPr>
              <a:t>Track progress &amp; visualizes work</a:t>
            </a:r>
          </a:p>
          <a:p>
            <a:endParaRPr lang="en-NL" sz="3000" dirty="0">
              <a:latin typeface="Ubuntu" panose="020B0504030602030204" pitchFamily="34" charset="0"/>
            </a:endParaRPr>
          </a:p>
        </p:txBody>
      </p:sp>
      <p:sp>
        <p:nvSpPr>
          <p:cNvPr id="5" name="Content Placeholder 4">
            <a:extLst>
              <a:ext uri="{FF2B5EF4-FFF2-40B4-BE49-F238E27FC236}">
                <a16:creationId xmlns:a16="http://schemas.microsoft.com/office/drawing/2014/main" id="{3994DC0B-F72F-6BFF-C694-00CBF68920C1}"/>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973DC34E-6561-45C7-EF65-6ED303617764}"/>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20</a:t>
            </a:r>
          </a:p>
        </p:txBody>
      </p:sp>
    </p:spTree>
    <p:extLst>
      <p:ext uri="{BB962C8B-B14F-4D97-AF65-F5344CB8AC3E}">
        <p14:creationId xmlns:p14="http://schemas.microsoft.com/office/powerpoint/2010/main" val="1496529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0D1D6A-607B-8919-A042-BCCDC9CF0CF0}"/>
              </a:ext>
            </a:extLst>
          </p:cNvPr>
          <p:cNvSpPr>
            <a:spLocks noGrp="1"/>
          </p:cNvSpPr>
          <p:nvPr>
            <p:ph type="body" sz="quarter" idx="12"/>
          </p:nvPr>
        </p:nvSpPr>
        <p:spPr/>
        <p:txBody>
          <a:bodyPr/>
          <a:lstStyle/>
          <a:p>
            <a:r>
              <a:rPr lang="en-US" sz="3000" dirty="0">
                <a:latin typeface="Ubuntu" panose="020B0504030602030204" pitchFamily="34" charset="0"/>
              </a:rPr>
              <a:t>Plan &amp; facilitates all Scrum events</a:t>
            </a:r>
          </a:p>
        </p:txBody>
      </p:sp>
      <p:sp>
        <p:nvSpPr>
          <p:cNvPr id="3" name="Content Placeholder 2">
            <a:extLst>
              <a:ext uri="{FF2B5EF4-FFF2-40B4-BE49-F238E27FC236}">
                <a16:creationId xmlns:a16="http://schemas.microsoft.com/office/drawing/2014/main" id="{DB4E66FB-476A-BB21-1B46-4C8125462E5C}"/>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101FB840-DD80-334A-87FD-81DC71AD8A57}"/>
              </a:ext>
            </a:extLst>
          </p:cNvPr>
          <p:cNvSpPr>
            <a:spLocks noGrp="1"/>
          </p:cNvSpPr>
          <p:nvPr>
            <p:ph type="body" sz="quarter" idx="14"/>
          </p:nvPr>
        </p:nvSpPr>
        <p:spPr/>
        <p:txBody>
          <a:bodyPr/>
          <a:lstStyle/>
          <a:p>
            <a:r>
              <a:rPr lang="en-US" sz="3000" dirty="0">
                <a:latin typeface="Ubuntu" panose="020B0504030602030204" pitchFamily="34" charset="0"/>
              </a:rPr>
              <a:t>Track progress &amp; visualizes work</a:t>
            </a:r>
          </a:p>
          <a:p>
            <a:endParaRPr lang="en-NL" sz="3000" dirty="0">
              <a:latin typeface="Ubuntu" panose="020B0504030602030204" pitchFamily="34" charset="0"/>
            </a:endParaRPr>
          </a:p>
        </p:txBody>
      </p:sp>
      <p:sp>
        <p:nvSpPr>
          <p:cNvPr id="5" name="Content Placeholder 4">
            <a:extLst>
              <a:ext uri="{FF2B5EF4-FFF2-40B4-BE49-F238E27FC236}">
                <a16:creationId xmlns:a16="http://schemas.microsoft.com/office/drawing/2014/main" id="{3994DC0B-F72F-6BFF-C694-00CBF68920C1}"/>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973DC34E-6561-45C7-EF65-6ED303617764}"/>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20</a:t>
            </a:r>
          </a:p>
        </p:txBody>
      </p:sp>
    </p:spTree>
    <p:extLst>
      <p:ext uri="{BB962C8B-B14F-4D97-AF65-F5344CB8AC3E}">
        <p14:creationId xmlns:p14="http://schemas.microsoft.com/office/powerpoint/2010/main" val="2830884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3000" dirty="0">
                <a:latin typeface="Ubuntu" panose="020B0504030602030204" pitchFamily="34" charset="0"/>
              </a:rPr>
              <a:t>Facilitates the Scrum events</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3000" dirty="0">
                <a:latin typeface="Ubuntu" panose="020B0504030602030204" pitchFamily="34" charset="0"/>
              </a:rPr>
              <a:t>Enables the Developers to track &amp; visualizes work</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D1E185FA-1FC9-E9CF-807A-D1563F37C59A}"/>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14</a:t>
            </a:r>
          </a:p>
        </p:txBody>
      </p:sp>
    </p:spTree>
    <p:extLst>
      <p:ext uri="{BB962C8B-B14F-4D97-AF65-F5344CB8AC3E}">
        <p14:creationId xmlns:p14="http://schemas.microsoft.com/office/powerpoint/2010/main" val="2685147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3000" dirty="0">
                <a:latin typeface="Ubuntu" panose="020B0504030602030204" pitchFamily="34" charset="0"/>
              </a:rPr>
              <a:t>Facilitates the Scrum events</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3000" dirty="0">
                <a:latin typeface="Ubuntu" panose="020B0504030602030204" pitchFamily="34" charset="0"/>
              </a:rPr>
              <a:t>Enables the Developers to track &amp; visualizes work</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D1E185FA-1FC9-E9CF-807A-D1563F37C59A}"/>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14</a:t>
            </a:r>
          </a:p>
        </p:txBody>
      </p:sp>
    </p:spTree>
    <p:extLst>
      <p:ext uri="{BB962C8B-B14F-4D97-AF65-F5344CB8AC3E}">
        <p14:creationId xmlns:p14="http://schemas.microsoft.com/office/powerpoint/2010/main" val="393363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3000" dirty="0">
                <a:latin typeface="Ubuntu" panose="020B0504030602030204" pitchFamily="34" charset="0"/>
              </a:rPr>
              <a:t>Help Scrum team by facilitating transparency, inspection &amp; adaptation</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3000" dirty="0">
                <a:latin typeface="Ubuntu" panose="020B0504030602030204" pitchFamily="34" charset="0"/>
              </a:rPr>
              <a:t>Enables Product Owner to focus on value delivery</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E465B4E2-6EB9-48B1-02D0-538A233218DB}"/>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15</a:t>
            </a:r>
          </a:p>
        </p:txBody>
      </p:sp>
    </p:spTree>
    <p:extLst>
      <p:ext uri="{BB962C8B-B14F-4D97-AF65-F5344CB8AC3E}">
        <p14:creationId xmlns:p14="http://schemas.microsoft.com/office/powerpoint/2010/main" val="1492287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9CB24-BFCB-2ACF-299E-92CBC686D67E}"/>
              </a:ext>
            </a:extLst>
          </p:cNvPr>
          <p:cNvSpPr>
            <a:spLocks noGrp="1"/>
          </p:cNvSpPr>
          <p:nvPr>
            <p:ph type="title"/>
          </p:nvPr>
        </p:nvSpPr>
        <p:spPr/>
        <p:txBody>
          <a:bodyPr/>
          <a:lstStyle/>
          <a:p>
            <a:endParaRPr lang="en-NL"/>
          </a:p>
        </p:txBody>
      </p:sp>
      <p:sp>
        <p:nvSpPr>
          <p:cNvPr id="3" name="Text Placeholder 2">
            <a:extLst>
              <a:ext uri="{FF2B5EF4-FFF2-40B4-BE49-F238E27FC236}">
                <a16:creationId xmlns:a16="http://schemas.microsoft.com/office/drawing/2014/main" id="{ECD254C1-6DBB-AF06-AB95-7F3568792AC0}"/>
              </a:ext>
            </a:extLst>
          </p:cNvPr>
          <p:cNvSpPr>
            <a:spLocks noGrp="1"/>
          </p:cNvSpPr>
          <p:nvPr>
            <p:ph type="body" sz="quarter" idx="11"/>
          </p:nvPr>
        </p:nvSpPr>
        <p:spPr/>
        <p:txBody>
          <a:bodyPr/>
          <a:lstStyle/>
          <a:p>
            <a:pPr lvl="0"/>
            <a:r>
              <a:rPr lang="en-US" dirty="0"/>
              <a:t>Create a matrix where the vertical axis should represent the level of maturity, ranging from one to five. (Yellow cards) The horizontal axis should have the Scrum Master, Product Owner, Developer, and Leader. These are respectively the light blue, green, dark blue,  purple cards.</a:t>
            </a:r>
          </a:p>
          <a:p>
            <a:pPr lvl="0"/>
            <a:r>
              <a:rPr lang="en-US" dirty="0"/>
              <a:t>Place the remaining accountabilities cards under the right column. To help you out, the color of the accountability cards should match that of the Scrum Master, Product Owner, Developer, and Leader.</a:t>
            </a:r>
          </a:p>
          <a:p>
            <a:pPr lvl="0"/>
            <a:r>
              <a:rPr lang="en-US" dirty="0"/>
              <a:t>Use the cheat sheet to check the results and have a conversation about self-management and the patterns that you see from level one till five. </a:t>
            </a:r>
          </a:p>
          <a:p>
            <a:pPr lvl="0"/>
            <a:endParaRPr lang="en-US" dirty="0"/>
          </a:p>
          <a:p>
            <a:pPr lvl="0"/>
            <a:endParaRPr lang="en-GB" dirty="0"/>
          </a:p>
          <a:p>
            <a:endParaRPr lang="en-NL" dirty="0"/>
          </a:p>
        </p:txBody>
      </p:sp>
      <p:sp>
        <p:nvSpPr>
          <p:cNvPr id="4" name="Text Placeholder 3">
            <a:extLst>
              <a:ext uri="{FF2B5EF4-FFF2-40B4-BE49-F238E27FC236}">
                <a16:creationId xmlns:a16="http://schemas.microsoft.com/office/drawing/2014/main" id="{211A0C92-FC3C-ED13-AC00-C6EE98AB6052}"/>
              </a:ext>
            </a:extLst>
          </p:cNvPr>
          <p:cNvSpPr>
            <a:spLocks noGrp="1"/>
          </p:cNvSpPr>
          <p:nvPr>
            <p:ph type="body" sz="quarter" idx="12"/>
          </p:nvPr>
        </p:nvSpPr>
        <p:spPr/>
        <p:txBody>
          <a:bodyPr/>
          <a:lstStyle/>
          <a:p>
            <a:r>
              <a:rPr lang="en-GB" dirty="0"/>
              <a:t>All rights reserved Scrum.org. Original concept by RonEringa.com</a:t>
            </a:r>
            <a:endParaRPr lang="en-NL" dirty="0"/>
          </a:p>
        </p:txBody>
      </p:sp>
      <p:sp>
        <p:nvSpPr>
          <p:cNvPr id="5" name="Text Placeholder 4">
            <a:extLst>
              <a:ext uri="{FF2B5EF4-FFF2-40B4-BE49-F238E27FC236}">
                <a16:creationId xmlns:a16="http://schemas.microsoft.com/office/drawing/2014/main" id="{06D5EF49-60A3-0425-58A2-211FAB5AD6D4}"/>
              </a:ext>
            </a:extLst>
          </p:cNvPr>
          <p:cNvSpPr>
            <a:spLocks noGrp="1"/>
          </p:cNvSpPr>
          <p:nvPr>
            <p:ph type="body" sz="quarter" idx="13"/>
          </p:nvPr>
        </p:nvSpPr>
        <p:spPr/>
        <p:txBody>
          <a:bodyPr/>
          <a:lstStyle/>
          <a:p>
            <a:r>
              <a:rPr lang="en-US" sz="1100" dirty="0"/>
              <a:t>The game is designed to explore the concept of self-management in Scrum. It focuses on the three accountabilities in Scrum and that of the Leader. By playing the game, players will gain a better understanding of what self-management means and to identify patterns that emerge as they level up into maturity of each accountability.</a:t>
            </a:r>
            <a:endParaRPr lang="en-GB" sz="1100" dirty="0"/>
          </a:p>
          <a:p>
            <a:endParaRPr lang="en-NL" sz="1100" dirty="0"/>
          </a:p>
        </p:txBody>
      </p:sp>
      <p:sp>
        <p:nvSpPr>
          <p:cNvPr id="6" name="Footer Placeholder 5">
            <a:extLst>
              <a:ext uri="{FF2B5EF4-FFF2-40B4-BE49-F238E27FC236}">
                <a16:creationId xmlns:a16="http://schemas.microsoft.com/office/drawing/2014/main" id="{FFE2DB06-D982-0960-A1A4-E1FDF4C89A10}"/>
              </a:ext>
            </a:extLst>
          </p:cNvPr>
          <p:cNvSpPr>
            <a:spLocks noGrp="1"/>
          </p:cNvSpPr>
          <p:nvPr>
            <p:ph type="ftr" sz="quarter" idx="3"/>
          </p:nvPr>
        </p:nvSpPr>
        <p:spPr/>
        <p:txBody>
          <a:bodyPr/>
          <a:lstStyle/>
          <a:p>
            <a:r>
              <a:rPr lang="en-GB"/>
              <a:t>V 1.0.0</a:t>
            </a:r>
            <a:endParaRPr lang="en-NL" dirty="0"/>
          </a:p>
        </p:txBody>
      </p:sp>
    </p:spTree>
    <p:extLst>
      <p:ext uri="{BB962C8B-B14F-4D97-AF65-F5344CB8AC3E}">
        <p14:creationId xmlns:p14="http://schemas.microsoft.com/office/powerpoint/2010/main" val="2043011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3000" dirty="0">
                <a:latin typeface="Ubuntu" panose="020B0504030602030204" pitchFamily="34" charset="0"/>
              </a:rPr>
              <a:t>Help Scrum team by facilitating transparency, inspection &amp; adaptation</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3000" dirty="0">
                <a:latin typeface="Ubuntu" panose="020B0504030602030204" pitchFamily="34" charset="0"/>
              </a:rPr>
              <a:t>Enables Product Owner to focus on value delivery</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E465B4E2-6EB9-48B1-02D0-538A233218DB}"/>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15</a:t>
            </a:r>
          </a:p>
        </p:txBody>
      </p:sp>
    </p:spTree>
    <p:extLst>
      <p:ext uri="{BB962C8B-B14F-4D97-AF65-F5344CB8AC3E}">
        <p14:creationId xmlns:p14="http://schemas.microsoft.com/office/powerpoint/2010/main" val="3631058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3000" dirty="0">
                <a:latin typeface="Ubuntu" panose="020B0504030602030204" pitchFamily="34" charset="0"/>
              </a:rPr>
              <a:t>Help stakeholders understand &amp; apply Agile principles</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3000" dirty="0">
                <a:latin typeface="Ubuntu" panose="020B0504030602030204" pitchFamily="34" charset="0"/>
              </a:rPr>
              <a:t>Focus on continuous improvements in the value chain</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D10F6304-FA83-2181-CF93-41489AC119C9}"/>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a:t>
            </a:r>
          </a:p>
        </p:txBody>
      </p:sp>
    </p:spTree>
    <p:extLst>
      <p:ext uri="{BB962C8B-B14F-4D97-AF65-F5344CB8AC3E}">
        <p14:creationId xmlns:p14="http://schemas.microsoft.com/office/powerpoint/2010/main" val="161617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3000" dirty="0">
                <a:latin typeface="Ubuntu" panose="020B0504030602030204" pitchFamily="34" charset="0"/>
              </a:rPr>
              <a:t>Help stakeholders understand &amp; apply Agile principles</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3000" dirty="0">
                <a:latin typeface="Ubuntu" panose="020B0504030602030204" pitchFamily="34" charset="0"/>
              </a:rPr>
              <a:t>Focus on continuous improvements in the value chain</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D10F6304-FA83-2181-CF93-41489AC119C9}"/>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a:t>
            </a:r>
          </a:p>
        </p:txBody>
      </p:sp>
    </p:spTree>
    <p:extLst>
      <p:ext uri="{BB962C8B-B14F-4D97-AF65-F5344CB8AC3E}">
        <p14:creationId xmlns:p14="http://schemas.microsoft.com/office/powerpoint/2010/main" val="1252257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3000" dirty="0">
                <a:latin typeface="Ubuntu" panose="020B0504030602030204" pitchFamily="34" charset="0"/>
              </a:rPr>
              <a:t>Help the organization to understand &amp; apply Agile principles</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3000" dirty="0">
                <a:latin typeface="Ubuntu" panose="020B0504030602030204" pitchFamily="34" charset="0"/>
              </a:rPr>
              <a:t>Enables the organization to continuously have impact on customers</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ED5B7504-6185-5EDE-5BF5-A64E95E63231}"/>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8</a:t>
            </a:r>
          </a:p>
        </p:txBody>
      </p:sp>
    </p:spTree>
    <p:extLst>
      <p:ext uri="{BB962C8B-B14F-4D97-AF65-F5344CB8AC3E}">
        <p14:creationId xmlns:p14="http://schemas.microsoft.com/office/powerpoint/2010/main" val="2564199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3000" dirty="0">
                <a:latin typeface="Ubuntu" panose="020B0504030602030204" pitchFamily="34" charset="0"/>
              </a:rPr>
              <a:t>Help the organization to understand &amp; apply Agile principles</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3000" dirty="0">
                <a:latin typeface="Ubuntu" panose="020B0504030602030204" pitchFamily="34" charset="0"/>
              </a:rPr>
              <a:t>Enables the organization to continuously have impact on customers</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ED5B7504-6185-5EDE-5BF5-A64E95E63231}"/>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8</a:t>
            </a:r>
          </a:p>
        </p:txBody>
      </p:sp>
    </p:spTree>
    <p:extLst>
      <p:ext uri="{BB962C8B-B14F-4D97-AF65-F5344CB8AC3E}">
        <p14:creationId xmlns:p14="http://schemas.microsoft.com/office/powerpoint/2010/main" val="1151322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2F3AF6-CEEF-98CB-D79F-FF6556218B94}"/>
              </a:ext>
            </a:extLst>
          </p:cNvPr>
          <p:cNvSpPr>
            <a:spLocks noGrp="1"/>
          </p:cNvSpPr>
          <p:nvPr>
            <p:ph type="body" sz="quarter" idx="12"/>
          </p:nvPr>
        </p:nvSpPr>
        <p:spPr/>
        <p:txBody>
          <a:bodyPr/>
          <a:lstStyle/>
          <a:p>
            <a:r>
              <a:rPr lang="en-US" dirty="0"/>
              <a:t>Product </a:t>
            </a:r>
          </a:p>
          <a:p>
            <a:r>
              <a:rPr lang="en-US" dirty="0"/>
              <a:t>owner</a:t>
            </a:r>
            <a:endParaRPr lang="en-NL" dirty="0"/>
          </a:p>
        </p:txBody>
      </p:sp>
    </p:spTree>
    <p:extLst>
      <p:ext uri="{BB962C8B-B14F-4D97-AF65-F5344CB8AC3E}">
        <p14:creationId xmlns:p14="http://schemas.microsoft.com/office/powerpoint/2010/main" val="549474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D120C6-5AC4-6C08-0916-B0F350634FBD}"/>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979985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creating requirements &amp; Product Backlog Items</a:t>
            </a: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Executes plans &amp; decisions made by stakeholders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0053F6A2-9CE5-1161-4CE8-79A7313E43CB}"/>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3</a:t>
            </a:r>
          </a:p>
        </p:txBody>
      </p:sp>
    </p:spTree>
    <p:extLst>
      <p:ext uri="{BB962C8B-B14F-4D97-AF65-F5344CB8AC3E}">
        <p14:creationId xmlns:p14="http://schemas.microsoft.com/office/powerpoint/2010/main" val="1962898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creating requirements &amp; Product Backlog Items</a:t>
            </a: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Executes plans &amp; decisions made by stakeholders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0053F6A2-9CE5-1161-4CE8-79A7313E43CB}"/>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3</a:t>
            </a:r>
          </a:p>
        </p:txBody>
      </p:sp>
    </p:spTree>
    <p:extLst>
      <p:ext uri="{BB962C8B-B14F-4D97-AF65-F5344CB8AC3E}">
        <p14:creationId xmlns:p14="http://schemas.microsoft.com/office/powerpoint/2010/main" val="2954588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creating Sprint Goals &amp; Product Increments</a:t>
            </a: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Has influence on stakeholders in making plans &amp; Product related decisions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785CE489-A858-784D-5923-57B8923E5C1C}"/>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4</a:t>
            </a:r>
          </a:p>
        </p:txBody>
      </p:sp>
    </p:spTree>
    <p:extLst>
      <p:ext uri="{BB962C8B-B14F-4D97-AF65-F5344CB8AC3E}">
        <p14:creationId xmlns:p14="http://schemas.microsoft.com/office/powerpoint/2010/main" val="3741328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D54763-C1BB-24ED-B8EB-3E154A3480C4}"/>
              </a:ext>
            </a:extLst>
          </p:cNvPr>
          <p:cNvSpPr>
            <a:spLocks noGrp="1"/>
          </p:cNvSpPr>
          <p:nvPr>
            <p:ph type="body" sz="quarter" idx="12"/>
          </p:nvPr>
        </p:nvSpPr>
        <p:spPr/>
        <p:txBody>
          <a:bodyPr/>
          <a:lstStyle/>
          <a:p>
            <a:r>
              <a:rPr lang="en-US" dirty="0"/>
              <a:t>Level 1</a:t>
            </a:r>
            <a:endParaRPr lang="en-NL" dirty="0"/>
          </a:p>
        </p:txBody>
      </p:sp>
    </p:spTree>
    <p:extLst>
      <p:ext uri="{BB962C8B-B14F-4D97-AF65-F5344CB8AC3E}">
        <p14:creationId xmlns:p14="http://schemas.microsoft.com/office/powerpoint/2010/main" val="2964921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creating Sprint Goals &amp; Product Increments</a:t>
            </a: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Has influence on stakeholders in making plans &amp; Product related decisions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785CE489-A858-784D-5923-57B8923E5C1C}"/>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4</a:t>
            </a:r>
          </a:p>
        </p:txBody>
      </p:sp>
    </p:spTree>
    <p:extLst>
      <p:ext uri="{BB962C8B-B14F-4D97-AF65-F5344CB8AC3E}">
        <p14:creationId xmlns:p14="http://schemas.microsoft.com/office/powerpoint/2010/main" val="3974873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creating value &amp; process</a:t>
            </a: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Collaborate with stakeholders to make plans &amp; Product related decisions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BA244130-E98C-1723-C038-309240C3E6ED}"/>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9</a:t>
            </a:r>
          </a:p>
        </p:txBody>
      </p:sp>
    </p:spTree>
    <p:extLst>
      <p:ext uri="{BB962C8B-B14F-4D97-AF65-F5344CB8AC3E}">
        <p14:creationId xmlns:p14="http://schemas.microsoft.com/office/powerpoint/2010/main" val="3337217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creating value </a:t>
            </a:r>
            <a:r>
              <a:rPr lang="en-US" sz="3000">
                <a:latin typeface="Ubuntu" panose="020B0504030602030204" pitchFamily="34" charset="0"/>
              </a:rPr>
              <a:t>&amp; process</a:t>
            </a:r>
            <a:endParaRPr lang="en-US" sz="3000" dirty="0">
              <a:latin typeface="Ubuntu" panose="020B0504030602030204" pitchFamily="34" charset="0"/>
            </a:endParaRP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Collaborate with stakeholders to make plans &amp; Product related decisions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BA244130-E98C-1723-C038-309240C3E6ED}"/>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9</a:t>
            </a:r>
          </a:p>
        </p:txBody>
      </p:sp>
    </p:spTree>
    <p:extLst>
      <p:ext uri="{BB962C8B-B14F-4D97-AF65-F5344CB8AC3E}">
        <p14:creationId xmlns:p14="http://schemas.microsoft.com/office/powerpoint/2010/main" val="37755467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continuous value creation &amp; stakeholder collaboration</a:t>
            </a: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Has mandate to make Product related decisions &amp; release plans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14273908-59D9-940C-9E72-950C9177D7BD}"/>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10</a:t>
            </a:r>
          </a:p>
        </p:txBody>
      </p:sp>
    </p:spTree>
    <p:extLst>
      <p:ext uri="{BB962C8B-B14F-4D97-AF65-F5344CB8AC3E}">
        <p14:creationId xmlns:p14="http://schemas.microsoft.com/office/powerpoint/2010/main" val="539056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continuous value creation &amp; stakeholder collaboration</a:t>
            </a: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Has mandate to make Product related decisions &amp; release plans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14273908-59D9-940C-9E72-950C9177D7BD}"/>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10</a:t>
            </a:r>
          </a:p>
        </p:txBody>
      </p:sp>
    </p:spTree>
    <p:extLst>
      <p:ext uri="{BB962C8B-B14F-4D97-AF65-F5344CB8AC3E}">
        <p14:creationId xmlns:p14="http://schemas.microsoft.com/office/powerpoint/2010/main" val="192906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continuous value optimizing &amp; customer collaboration</a:t>
            </a: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Is responsible for planning, budget, profits &amp; loss of the products’ value chain</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1206E5F5-5C4F-4016-C424-D33847996D39}"/>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6</a:t>
            </a:r>
          </a:p>
        </p:txBody>
      </p:sp>
    </p:spTree>
    <p:extLst>
      <p:ext uri="{BB962C8B-B14F-4D97-AF65-F5344CB8AC3E}">
        <p14:creationId xmlns:p14="http://schemas.microsoft.com/office/powerpoint/2010/main" val="2261043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continuous value optimizing &amp; customer collaboration</a:t>
            </a: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Is responsible for planning, budget, profits &amp; loss of the products’ value chain</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1206E5F5-5C4F-4016-C424-D33847996D39}"/>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6</a:t>
            </a:r>
          </a:p>
        </p:txBody>
      </p:sp>
    </p:spTree>
    <p:extLst>
      <p:ext uri="{BB962C8B-B14F-4D97-AF65-F5344CB8AC3E}">
        <p14:creationId xmlns:p14="http://schemas.microsoft.com/office/powerpoint/2010/main" val="7275142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2D48EB-34CA-6063-A815-3BD86233718E}"/>
              </a:ext>
            </a:extLst>
          </p:cNvPr>
          <p:cNvSpPr>
            <a:spLocks noGrp="1"/>
          </p:cNvSpPr>
          <p:nvPr>
            <p:ph type="body" sz="quarter" idx="12"/>
          </p:nvPr>
        </p:nvSpPr>
        <p:spPr/>
        <p:txBody>
          <a:bodyPr/>
          <a:lstStyle/>
          <a:p>
            <a:r>
              <a:rPr lang="en-US" dirty="0"/>
              <a:t>Developer</a:t>
            </a:r>
            <a:endParaRPr lang="en-NL" dirty="0"/>
          </a:p>
        </p:txBody>
      </p:sp>
    </p:spTree>
    <p:extLst>
      <p:ext uri="{BB962C8B-B14F-4D97-AF65-F5344CB8AC3E}">
        <p14:creationId xmlns:p14="http://schemas.microsoft.com/office/powerpoint/2010/main" val="30488371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5645CF-CA5B-C3D0-B0AC-5F42E323B72A}"/>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11831960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Relying on the Scrum Master to facilitate them</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Avoiding conflict /  Pursuing individual targets / generating outputs</a:t>
            </a:r>
          </a:p>
          <a:p>
            <a:endParaRPr lang="en-NL" sz="3000" dirty="0">
              <a:latin typeface="Ubuntu" panose="020B0504030602030204" pitchFamily="34" charset="0"/>
            </a:endParaRP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10226E01-C3C9-A7B1-D098-706D305EB80E}"/>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7</a:t>
            </a:r>
          </a:p>
        </p:txBody>
      </p:sp>
    </p:spTree>
    <p:extLst>
      <p:ext uri="{BB962C8B-B14F-4D97-AF65-F5344CB8AC3E}">
        <p14:creationId xmlns:p14="http://schemas.microsoft.com/office/powerpoint/2010/main" val="3190214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8490FA7-CA12-DC83-4482-4043BC8648C6}"/>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4760733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Relying on the Scrum Master to facilitate them</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Avoiding conflict /  Pursuing individual targets / generating outputs</a:t>
            </a:r>
          </a:p>
          <a:p>
            <a:endParaRPr lang="en-NL" sz="3000" dirty="0">
              <a:latin typeface="Ubuntu" panose="020B0504030602030204" pitchFamily="34" charset="0"/>
            </a:endParaRP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10226E01-C3C9-A7B1-D098-706D305EB80E}"/>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7</a:t>
            </a:r>
          </a:p>
        </p:txBody>
      </p:sp>
    </p:spTree>
    <p:extLst>
      <p:ext uri="{BB962C8B-B14F-4D97-AF65-F5344CB8AC3E}">
        <p14:creationId xmlns:p14="http://schemas.microsoft.com/office/powerpoint/2010/main" val="37854066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Ensuring the outcome of all events &amp; learning the Scrum Values</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Discovering differences/ conflicts / shared values</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F004852F-27A1-2D1A-7A2B-526B8399434B}"/>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13</a:t>
            </a:r>
          </a:p>
        </p:txBody>
      </p:sp>
    </p:spTree>
    <p:extLst>
      <p:ext uri="{BB962C8B-B14F-4D97-AF65-F5344CB8AC3E}">
        <p14:creationId xmlns:p14="http://schemas.microsoft.com/office/powerpoint/2010/main" val="27524368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Ensuring the outcome of all events &amp; learning the Scrum Values</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Discovering differences/ conflicts / shared values</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F004852F-27A1-2D1A-7A2B-526B8399434B}"/>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13</a:t>
            </a:r>
          </a:p>
        </p:txBody>
      </p:sp>
    </p:spTree>
    <p:extLst>
      <p:ext uri="{BB962C8B-B14F-4D97-AF65-F5344CB8AC3E}">
        <p14:creationId xmlns:p14="http://schemas.microsoft.com/office/powerpoint/2010/main" val="37281957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Focused on reaching Sprint Goals &amp; improving quality </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Using Scrum &amp; Agile principles as a guideline for all interactions</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BCB5172D-C8FC-D98E-87DD-C0822EAE47F0}"/>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12</a:t>
            </a:r>
          </a:p>
        </p:txBody>
      </p:sp>
    </p:spTree>
    <p:extLst>
      <p:ext uri="{BB962C8B-B14F-4D97-AF65-F5344CB8AC3E}">
        <p14:creationId xmlns:p14="http://schemas.microsoft.com/office/powerpoint/2010/main" val="21939245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Focused on reaching Sprint Goals &amp; improving quality </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Using Scrum &amp; Agile principles as a guideline for all interactions</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BCB5172D-C8FC-D98E-87DD-C0822EAE47F0}"/>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12</a:t>
            </a:r>
          </a:p>
        </p:txBody>
      </p:sp>
    </p:spTree>
    <p:extLst>
      <p:ext uri="{BB962C8B-B14F-4D97-AF65-F5344CB8AC3E}">
        <p14:creationId xmlns:p14="http://schemas.microsoft.com/office/powerpoint/2010/main" val="1070377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Responsible &amp; committed to continuously deliver valuable outcome</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Collaborating with stakeholders to continuously adapt</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D8E98A5A-46BD-B309-379D-9FA98DEF33FC}"/>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18</a:t>
            </a:r>
          </a:p>
        </p:txBody>
      </p:sp>
    </p:spTree>
    <p:extLst>
      <p:ext uri="{BB962C8B-B14F-4D97-AF65-F5344CB8AC3E}">
        <p14:creationId xmlns:p14="http://schemas.microsoft.com/office/powerpoint/2010/main" val="1559608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Responsible &amp; committed to continuously deliver valuable outcome</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Collaborating with stakeholders to continuously adapt</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D8E98A5A-46BD-B309-379D-9FA98DEF33FC}"/>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18</a:t>
            </a:r>
          </a:p>
        </p:txBody>
      </p:sp>
    </p:spTree>
    <p:extLst>
      <p:ext uri="{BB962C8B-B14F-4D97-AF65-F5344CB8AC3E}">
        <p14:creationId xmlns:p14="http://schemas.microsoft.com/office/powerpoint/2010/main" val="31340098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Accountable or creating high quality Products</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Collaborating with everyone to participate in sharing feedback &amp; learning</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D93CADC4-D2B9-3874-59F9-1690AA15F907}"/>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17</a:t>
            </a:r>
          </a:p>
        </p:txBody>
      </p:sp>
    </p:spTree>
    <p:extLst>
      <p:ext uri="{BB962C8B-B14F-4D97-AF65-F5344CB8AC3E}">
        <p14:creationId xmlns:p14="http://schemas.microsoft.com/office/powerpoint/2010/main" val="14879327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Accountable or creating high quality Products</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Collaborating with everyone to participate in sharing feedback &amp; learning</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D93CADC4-D2B9-3874-59F9-1690AA15F907}"/>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17</a:t>
            </a:r>
          </a:p>
        </p:txBody>
      </p:sp>
    </p:spTree>
    <p:extLst>
      <p:ext uri="{BB962C8B-B14F-4D97-AF65-F5344CB8AC3E}">
        <p14:creationId xmlns:p14="http://schemas.microsoft.com/office/powerpoint/2010/main" val="24464147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3A5880-B244-5B8B-D3F4-CD35BC7751FF}"/>
              </a:ext>
            </a:extLst>
          </p:cNvPr>
          <p:cNvSpPr>
            <a:spLocks noGrp="1"/>
          </p:cNvSpPr>
          <p:nvPr>
            <p:ph type="body" sz="quarter" idx="12"/>
          </p:nvPr>
        </p:nvSpPr>
        <p:spPr/>
        <p:txBody>
          <a:bodyPr/>
          <a:lstStyle/>
          <a:p>
            <a:r>
              <a:rPr lang="en-US" dirty="0"/>
              <a:t>Leader</a:t>
            </a:r>
            <a:endParaRPr lang="en-NL" dirty="0"/>
          </a:p>
        </p:txBody>
      </p:sp>
    </p:spTree>
    <p:extLst>
      <p:ext uri="{BB962C8B-B14F-4D97-AF65-F5344CB8AC3E}">
        <p14:creationId xmlns:p14="http://schemas.microsoft.com/office/powerpoint/2010/main" val="3441977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54F6D7-9B28-00E6-3865-90B565C3EA6A}"/>
              </a:ext>
            </a:extLst>
          </p:cNvPr>
          <p:cNvSpPr>
            <a:spLocks noGrp="1"/>
          </p:cNvSpPr>
          <p:nvPr>
            <p:ph type="body" sz="quarter" idx="12"/>
          </p:nvPr>
        </p:nvSpPr>
        <p:spPr/>
        <p:txBody>
          <a:bodyPr/>
          <a:lstStyle/>
          <a:p>
            <a:r>
              <a:rPr lang="en-US" dirty="0"/>
              <a:t>Level 2</a:t>
            </a:r>
            <a:endParaRPr lang="en-NL" dirty="0"/>
          </a:p>
        </p:txBody>
      </p:sp>
    </p:spTree>
    <p:extLst>
      <p:ext uri="{BB962C8B-B14F-4D97-AF65-F5344CB8AC3E}">
        <p14:creationId xmlns:p14="http://schemas.microsoft.com/office/powerpoint/2010/main" val="21211785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785F22-E7C5-9417-B170-E385D9E473EF}"/>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406685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Wants full control &amp; has a directive communication style</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Gives individual targets and on progress / efficiency/ quality &amp; outcomes</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30EB7D6E-0473-1CF2-0312-219FF0DBC038}"/>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11</a:t>
            </a:r>
          </a:p>
        </p:txBody>
      </p:sp>
    </p:spTree>
    <p:extLst>
      <p:ext uri="{BB962C8B-B14F-4D97-AF65-F5344CB8AC3E}">
        <p14:creationId xmlns:p14="http://schemas.microsoft.com/office/powerpoint/2010/main" val="9610202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Wants full control &amp; has a directive communication style</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Gives individual targets and on progress / efficiency/ quality &amp; outcomes</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30EB7D6E-0473-1CF2-0312-219FF0DBC038}"/>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11</a:t>
            </a:r>
          </a:p>
        </p:txBody>
      </p:sp>
    </p:spTree>
    <p:extLst>
      <p:ext uri="{BB962C8B-B14F-4D97-AF65-F5344CB8AC3E}">
        <p14:creationId xmlns:p14="http://schemas.microsoft.com/office/powerpoint/2010/main" val="27182567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Wants to be in control &amp; delegates less critical responsibilities</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Gives team(s) targets and on progress / efficiency / quality &amp; outcomes</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4468637D-9389-3D43-7766-53E64610CED3}"/>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5</a:t>
            </a:r>
          </a:p>
        </p:txBody>
      </p:sp>
    </p:spTree>
    <p:extLst>
      <p:ext uri="{BB962C8B-B14F-4D97-AF65-F5344CB8AC3E}">
        <p14:creationId xmlns:p14="http://schemas.microsoft.com/office/powerpoint/2010/main" val="14829156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Wants to be in control &amp; delegates less critical responsibilities</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Gives team(s) targets and on progress / efficiency / quality &amp; outcomes</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4468637D-9389-3D43-7766-53E64610CED3}"/>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5</a:t>
            </a:r>
          </a:p>
        </p:txBody>
      </p:sp>
    </p:spTree>
    <p:extLst>
      <p:ext uri="{BB962C8B-B14F-4D97-AF65-F5344CB8AC3E}">
        <p14:creationId xmlns:p14="http://schemas.microsoft.com/office/powerpoint/2010/main" val="1166607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Delegates more important responsibilities</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Provides boundary conditions for teams to set  their own targets</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BA430EAE-37CA-BDC6-7261-6924ACB82ECC}"/>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16</a:t>
            </a:r>
          </a:p>
        </p:txBody>
      </p:sp>
    </p:spTree>
    <p:extLst>
      <p:ext uri="{BB962C8B-B14F-4D97-AF65-F5344CB8AC3E}">
        <p14:creationId xmlns:p14="http://schemas.microsoft.com/office/powerpoint/2010/main" val="37900172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Delegates more important responsibilities</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Provides boundary conditions for teams to set  their own targets</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BA430EAE-37CA-BDC6-7261-6924ACB82ECC}"/>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16</a:t>
            </a:r>
          </a:p>
        </p:txBody>
      </p:sp>
    </p:spTree>
    <p:extLst>
      <p:ext uri="{BB962C8B-B14F-4D97-AF65-F5344CB8AC3E}">
        <p14:creationId xmlns:p14="http://schemas.microsoft.com/office/powerpoint/2010/main" val="7810628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Delegates all but critical decisions &amp; responsibilities</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Creates an environment where teams can self-manage &amp; create value</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D869DEFD-FAD9-D801-FF67-E2AA59254600}"/>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2</a:t>
            </a:r>
          </a:p>
        </p:txBody>
      </p:sp>
    </p:spTree>
    <p:extLst>
      <p:ext uri="{BB962C8B-B14F-4D97-AF65-F5344CB8AC3E}">
        <p14:creationId xmlns:p14="http://schemas.microsoft.com/office/powerpoint/2010/main" val="21980574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Delegates all but critical decisions &amp; responsibilities</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Creates an environment where teams can self-manage &amp; create value</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D869DEFD-FAD9-D801-FF67-E2AA59254600}"/>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2</a:t>
            </a:r>
          </a:p>
        </p:txBody>
      </p:sp>
    </p:spTree>
    <p:extLst>
      <p:ext uri="{BB962C8B-B14F-4D97-AF65-F5344CB8AC3E}">
        <p14:creationId xmlns:p14="http://schemas.microsoft.com/office/powerpoint/2010/main" val="32592175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Delegate all decisions &amp; responsibilities</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Facilitates entrepreneurship &amp; growth for every employee</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0A756B05-B252-E3EA-B220-4ABEC0201AE9}"/>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19</a:t>
            </a:r>
          </a:p>
        </p:txBody>
      </p:sp>
    </p:spTree>
    <p:extLst>
      <p:ext uri="{BB962C8B-B14F-4D97-AF65-F5344CB8AC3E}">
        <p14:creationId xmlns:p14="http://schemas.microsoft.com/office/powerpoint/2010/main" val="187064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855A67-9E21-0701-45BE-666B302E6C7A}"/>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6282152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Delegate all decisions &amp; responsibilities</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Facilitates entrepreneurship &amp; growth for every employee</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0A756B05-B252-E3EA-B220-4ABEC0201AE9}"/>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19</a:t>
            </a:r>
          </a:p>
        </p:txBody>
      </p:sp>
    </p:spTree>
    <p:extLst>
      <p:ext uri="{BB962C8B-B14F-4D97-AF65-F5344CB8AC3E}">
        <p14:creationId xmlns:p14="http://schemas.microsoft.com/office/powerpoint/2010/main" val="24663218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E48BC6A-1FCA-448D-A189-2DA711374C2C}"/>
              </a:ext>
            </a:extLst>
          </p:cNvPr>
          <p:cNvGraphicFramePr>
            <a:graphicFrameLocks noGrp="1"/>
          </p:cNvGraphicFramePr>
          <p:nvPr>
            <p:extLst>
              <p:ext uri="{D42A27DB-BD31-4B8C-83A1-F6EECF244321}">
                <p14:modId xmlns:p14="http://schemas.microsoft.com/office/powerpoint/2010/main" val="1795107429"/>
              </p:ext>
            </p:extLst>
          </p:nvPr>
        </p:nvGraphicFramePr>
        <p:xfrm>
          <a:off x="773347" y="1416217"/>
          <a:ext cx="6228880" cy="2711115"/>
        </p:xfrm>
        <a:graphic>
          <a:graphicData uri="http://schemas.openxmlformats.org/drawingml/2006/table">
            <a:tbl>
              <a:tblPr firstRow="1" bandRow="1">
                <a:tableStyleId>{21E4AEA4-8DFA-4A89-87EB-49C32662AFE0}</a:tableStyleId>
              </a:tblPr>
              <a:tblGrid>
                <a:gridCol w="1557220">
                  <a:extLst>
                    <a:ext uri="{9D8B030D-6E8A-4147-A177-3AD203B41FA5}">
                      <a16:colId xmlns:a16="http://schemas.microsoft.com/office/drawing/2014/main" val="1654834018"/>
                    </a:ext>
                  </a:extLst>
                </a:gridCol>
                <a:gridCol w="1557220">
                  <a:extLst>
                    <a:ext uri="{9D8B030D-6E8A-4147-A177-3AD203B41FA5}">
                      <a16:colId xmlns:a16="http://schemas.microsoft.com/office/drawing/2014/main" val="2745933882"/>
                    </a:ext>
                  </a:extLst>
                </a:gridCol>
                <a:gridCol w="1557220">
                  <a:extLst>
                    <a:ext uri="{9D8B030D-6E8A-4147-A177-3AD203B41FA5}">
                      <a16:colId xmlns:a16="http://schemas.microsoft.com/office/drawing/2014/main" val="1608401768"/>
                    </a:ext>
                  </a:extLst>
                </a:gridCol>
                <a:gridCol w="1557220">
                  <a:extLst>
                    <a:ext uri="{9D8B030D-6E8A-4147-A177-3AD203B41FA5}">
                      <a16:colId xmlns:a16="http://schemas.microsoft.com/office/drawing/2014/main" val="4147256922"/>
                    </a:ext>
                  </a:extLst>
                </a:gridCol>
              </a:tblGrid>
              <a:tr h="448558">
                <a:tc>
                  <a:txBody>
                    <a:bodyPr/>
                    <a:lstStyle/>
                    <a:p>
                      <a:pPr algn="ctr"/>
                      <a:r>
                        <a:rPr lang="en-US" sz="1500" dirty="0"/>
                        <a:t>Scrum Master</a:t>
                      </a:r>
                      <a:endParaRPr lang="en-NL" sz="1500" dirty="0"/>
                    </a:p>
                  </a:txBody>
                  <a:tcPr/>
                </a:tc>
                <a:tc>
                  <a:txBody>
                    <a:bodyPr/>
                    <a:lstStyle/>
                    <a:p>
                      <a:pPr algn="ctr"/>
                      <a:r>
                        <a:rPr lang="en-US" sz="1500" dirty="0"/>
                        <a:t>Product Owner</a:t>
                      </a:r>
                      <a:endParaRPr lang="en-NL" sz="1500" dirty="0"/>
                    </a:p>
                  </a:txBody>
                  <a:tcPr/>
                </a:tc>
                <a:tc>
                  <a:txBody>
                    <a:bodyPr/>
                    <a:lstStyle/>
                    <a:p>
                      <a:pPr algn="ctr"/>
                      <a:r>
                        <a:rPr lang="en-US" sz="1500" dirty="0"/>
                        <a:t>Developer</a:t>
                      </a:r>
                      <a:endParaRPr lang="en-NL" sz="1500" dirty="0"/>
                    </a:p>
                  </a:txBody>
                  <a:tcPr/>
                </a:tc>
                <a:tc>
                  <a:txBody>
                    <a:bodyPr/>
                    <a:lstStyle/>
                    <a:p>
                      <a:pPr algn="ctr"/>
                      <a:r>
                        <a:rPr lang="en-US" sz="1500" dirty="0"/>
                        <a:t>Leader</a:t>
                      </a:r>
                      <a:endParaRPr lang="en-NL" sz="1500" dirty="0"/>
                    </a:p>
                  </a:txBody>
                  <a:tcPr/>
                </a:tc>
                <a:extLst>
                  <a:ext uri="{0D108BD9-81ED-4DB2-BD59-A6C34878D82A}">
                    <a16:rowId xmlns:a16="http://schemas.microsoft.com/office/drawing/2014/main" val="3309484673"/>
                  </a:ext>
                </a:extLst>
              </a:tr>
              <a:tr h="446672">
                <a:tc>
                  <a:txBody>
                    <a:bodyPr/>
                    <a:lstStyle/>
                    <a:p>
                      <a:pPr algn="ctr"/>
                      <a:r>
                        <a:rPr lang="en-US" sz="1500" dirty="0"/>
                        <a:t>8</a:t>
                      </a:r>
                      <a:endParaRPr lang="en-NL" sz="1500" dirty="0"/>
                    </a:p>
                  </a:txBody>
                  <a:tcPr/>
                </a:tc>
                <a:tc>
                  <a:txBody>
                    <a:bodyPr/>
                    <a:lstStyle/>
                    <a:p>
                      <a:pPr algn="ctr"/>
                      <a:r>
                        <a:rPr lang="en-US" sz="1500" dirty="0"/>
                        <a:t>6</a:t>
                      </a:r>
                      <a:endParaRPr lang="en-NL" sz="1500" dirty="0"/>
                    </a:p>
                  </a:txBody>
                  <a:tcPr/>
                </a:tc>
                <a:tc>
                  <a:txBody>
                    <a:bodyPr/>
                    <a:lstStyle/>
                    <a:p>
                      <a:pPr algn="ctr"/>
                      <a:r>
                        <a:rPr lang="en-US" sz="1500" dirty="0"/>
                        <a:t>17</a:t>
                      </a:r>
                      <a:endParaRPr lang="en-NL" sz="1500" dirty="0"/>
                    </a:p>
                  </a:txBody>
                  <a:tcPr/>
                </a:tc>
                <a:tc>
                  <a:txBody>
                    <a:bodyPr/>
                    <a:lstStyle/>
                    <a:p>
                      <a:pPr algn="ctr"/>
                      <a:r>
                        <a:rPr lang="en-US" sz="1500" dirty="0"/>
                        <a:t>19</a:t>
                      </a:r>
                      <a:endParaRPr lang="en-NL" sz="1500" dirty="0"/>
                    </a:p>
                  </a:txBody>
                  <a:tcPr/>
                </a:tc>
                <a:extLst>
                  <a:ext uri="{0D108BD9-81ED-4DB2-BD59-A6C34878D82A}">
                    <a16:rowId xmlns:a16="http://schemas.microsoft.com/office/drawing/2014/main" val="1753196033"/>
                  </a:ext>
                </a:extLst>
              </a:tr>
              <a:tr h="446672">
                <a:tc>
                  <a:txBody>
                    <a:bodyPr/>
                    <a:lstStyle/>
                    <a:p>
                      <a:pPr algn="ctr"/>
                      <a:r>
                        <a:rPr lang="en-US" sz="1500" dirty="0"/>
                        <a:t>1</a:t>
                      </a:r>
                      <a:endParaRPr lang="en-NL" sz="1500" dirty="0"/>
                    </a:p>
                  </a:txBody>
                  <a:tcPr/>
                </a:tc>
                <a:tc>
                  <a:txBody>
                    <a:bodyPr/>
                    <a:lstStyle/>
                    <a:p>
                      <a:pPr algn="ctr"/>
                      <a:r>
                        <a:rPr lang="en-US" sz="1500" dirty="0"/>
                        <a:t>10</a:t>
                      </a:r>
                      <a:endParaRPr lang="en-NL" sz="1500" dirty="0"/>
                    </a:p>
                  </a:txBody>
                  <a:tcPr/>
                </a:tc>
                <a:tc>
                  <a:txBody>
                    <a:bodyPr/>
                    <a:lstStyle/>
                    <a:p>
                      <a:pPr algn="ctr"/>
                      <a:r>
                        <a:rPr lang="en-US" sz="1500" dirty="0"/>
                        <a:t>18</a:t>
                      </a:r>
                      <a:endParaRPr lang="en-NL" sz="1500" dirty="0"/>
                    </a:p>
                  </a:txBody>
                  <a:tcPr/>
                </a:tc>
                <a:tc>
                  <a:txBody>
                    <a:bodyPr/>
                    <a:lstStyle/>
                    <a:p>
                      <a:pPr algn="ctr"/>
                      <a:r>
                        <a:rPr lang="en-US" sz="1500" dirty="0"/>
                        <a:t>2</a:t>
                      </a:r>
                      <a:endParaRPr lang="en-NL" sz="1500" dirty="0"/>
                    </a:p>
                  </a:txBody>
                  <a:tcPr/>
                </a:tc>
                <a:extLst>
                  <a:ext uri="{0D108BD9-81ED-4DB2-BD59-A6C34878D82A}">
                    <a16:rowId xmlns:a16="http://schemas.microsoft.com/office/drawing/2014/main" val="698361396"/>
                  </a:ext>
                </a:extLst>
              </a:tr>
              <a:tr h="468779">
                <a:tc>
                  <a:txBody>
                    <a:bodyPr/>
                    <a:lstStyle/>
                    <a:p>
                      <a:pPr algn="ctr"/>
                      <a:r>
                        <a:rPr lang="en-US" sz="1500" dirty="0"/>
                        <a:t>15</a:t>
                      </a:r>
                      <a:endParaRPr lang="en-NL" sz="1500" dirty="0"/>
                    </a:p>
                  </a:txBody>
                  <a:tcPr/>
                </a:tc>
                <a:tc>
                  <a:txBody>
                    <a:bodyPr/>
                    <a:lstStyle/>
                    <a:p>
                      <a:pPr algn="ctr"/>
                      <a:r>
                        <a:rPr lang="en-US" sz="1500" dirty="0"/>
                        <a:t>9</a:t>
                      </a:r>
                      <a:endParaRPr lang="en-NL" sz="1500" dirty="0"/>
                    </a:p>
                  </a:txBody>
                  <a:tcPr/>
                </a:tc>
                <a:tc>
                  <a:txBody>
                    <a:bodyPr/>
                    <a:lstStyle/>
                    <a:p>
                      <a:pPr algn="ctr"/>
                      <a:r>
                        <a:rPr lang="en-US" sz="1500" dirty="0"/>
                        <a:t>12</a:t>
                      </a:r>
                      <a:endParaRPr lang="en-NL" sz="1500" dirty="0"/>
                    </a:p>
                  </a:txBody>
                  <a:tcPr/>
                </a:tc>
                <a:tc>
                  <a:txBody>
                    <a:bodyPr/>
                    <a:lstStyle/>
                    <a:p>
                      <a:pPr algn="ctr"/>
                      <a:r>
                        <a:rPr lang="en-US" sz="1500" dirty="0"/>
                        <a:t>16</a:t>
                      </a:r>
                      <a:endParaRPr lang="en-NL" sz="1500" dirty="0"/>
                    </a:p>
                  </a:txBody>
                  <a:tcPr/>
                </a:tc>
                <a:extLst>
                  <a:ext uri="{0D108BD9-81ED-4DB2-BD59-A6C34878D82A}">
                    <a16:rowId xmlns:a16="http://schemas.microsoft.com/office/drawing/2014/main" val="273083939"/>
                  </a:ext>
                </a:extLst>
              </a:tr>
              <a:tr h="453762">
                <a:tc>
                  <a:txBody>
                    <a:bodyPr/>
                    <a:lstStyle/>
                    <a:p>
                      <a:pPr algn="ctr"/>
                      <a:r>
                        <a:rPr lang="en-US" sz="1500" dirty="0"/>
                        <a:t>14</a:t>
                      </a:r>
                      <a:endParaRPr lang="en-NL" sz="1500" dirty="0"/>
                    </a:p>
                  </a:txBody>
                  <a:tcPr/>
                </a:tc>
                <a:tc>
                  <a:txBody>
                    <a:bodyPr/>
                    <a:lstStyle/>
                    <a:p>
                      <a:pPr algn="ctr"/>
                      <a:r>
                        <a:rPr lang="en-US" sz="1500" dirty="0"/>
                        <a:t>4</a:t>
                      </a:r>
                      <a:endParaRPr lang="en-NL" sz="1500" dirty="0"/>
                    </a:p>
                  </a:txBody>
                  <a:tcPr/>
                </a:tc>
                <a:tc>
                  <a:txBody>
                    <a:bodyPr/>
                    <a:lstStyle/>
                    <a:p>
                      <a:pPr algn="ctr"/>
                      <a:r>
                        <a:rPr lang="en-US" sz="1500" dirty="0"/>
                        <a:t>13</a:t>
                      </a:r>
                      <a:endParaRPr lang="en-NL" sz="1500" dirty="0"/>
                    </a:p>
                  </a:txBody>
                  <a:tcPr/>
                </a:tc>
                <a:tc>
                  <a:txBody>
                    <a:bodyPr/>
                    <a:lstStyle/>
                    <a:p>
                      <a:pPr algn="ctr"/>
                      <a:r>
                        <a:rPr lang="en-US" sz="1500" dirty="0"/>
                        <a:t>5</a:t>
                      </a:r>
                      <a:endParaRPr lang="en-NL" sz="1500" dirty="0"/>
                    </a:p>
                  </a:txBody>
                  <a:tcPr/>
                </a:tc>
                <a:extLst>
                  <a:ext uri="{0D108BD9-81ED-4DB2-BD59-A6C34878D82A}">
                    <a16:rowId xmlns:a16="http://schemas.microsoft.com/office/drawing/2014/main" val="731257563"/>
                  </a:ext>
                </a:extLst>
              </a:tr>
              <a:tr h="446672">
                <a:tc>
                  <a:txBody>
                    <a:bodyPr/>
                    <a:lstStyle/>
                    <a:p>
                      <a:pPr algn="ctr"/>
                      <a:r>
                        <a:rPr lang="en-US" sz="1500" dirty="0"/>
                        <a:t>20</a:t>
                      </a:r>
                      <a:endParaRPr lang="en-NL" sz="1500" dirty="0"/>
                    </a:p>
                  </a:txBody>
                  <a:tcPr/>
                </a:tc>
                <a:tc>
                  <a:txBody>
                    <a:bodyPr/>
                    <a:lstStyle/>
                    <a:p>
                      <a:pPr algn="ctr"/>
                      <a:r>
                        <a:rPr lang="en-US" sz="1500" dirty="0"/>
                        <a:t>3</a:t>
                      </a:r>
                      <a:endParaRPr lang="en-NL" sz="1500" dirty="0"/>
                    </a:p>
                  </a:txBody>
                  <a:tcPr/>
                </a:tc>
                <a:tc>
                  <a:txBody>
                    <a:bodyPr/>
                    <a:lstStyle/>
                    <a:p>
                      <a:pPr algn="ctr"/>
                      <a:r>
                        <a:rPr lang="en-US" sz="1500" dirty="0"/>
                        <a:t>7</a:t>
                      </a:r>
                      <a:endParaRPr lang="en-NL" sz="1500" dirty="0"/>
                    </a:p>
                  </a:txBody>
                  <a:tcPr/>
                </a:tc>
                <a:tc>
                  <a:txBody>
                    <a:bodyPr/>
                    <a:lstStyle/>
                    <a:p>
                      <a:pPr algn="ctr"/>
                      <a:r>
                        <a:rPr lang="en-US" sz="1500" dirty="0"/>
                        <a:t>11</a:t>
                      </a:r>
                      <a:endParaRPr lang="en-NL" sz="1500" dirty="0"/>
                    </a:p>
                  </a:txBody>
                  <a:tcPr/>
                </a:tc>
                <a:extLst>
                  <a:ext uri="{0D108BD9-81ED-4DB2-BD59-A6C34878D82A}">
                    <a16:rowId xmlns:a16="http://schemas.microsoft.com/office/drawing/2014/main" val="3660010876"/>
                  </a:ext>
                </a:extLst>
              </a:tr>
            </a:tbl>
          </a:graphicData>
        </a:graphic>
      </p:graphicFrame>
    </p:spTree>
    <p:extLst>
      <p:ext uri="{BB962C8B-B14F-4D97-AF65-F5344CB8AC3E}">
        <p14:creationId xmlns:p14="http://schemas.microsoft.com/office/powerpoint/2010/main" val="17131234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0B1055-F4CA-ED12-ED8F-1BCB5B643EC6}"/>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2178182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D620B5-483D-6397-4DAA-14919A367FC0}"/>
              </a:ext>
            </a:extLst>
          </p:cNvPr>
          <p:cNvSpPr>
            <a:spLocks noGrp="1"/>
          </p:cNvSpPr>
          <p:nvPr>
            <p:ph type="body" sz="quarter" idx="12"/>
          </p:nvPr>
        </p:nvSpPr>
        <p:spPr/>
        <p:txBody>
          <a:bodyPr/>
          <a:lstStyle/>
          <a:p>
            <a:r>
              <a:rPr lang="en-US" dirty="0"/>
              <a:t>Level 3</a:t>
            </a:r>
            <a:endParaRPr lang="en-NL" dirty="0"/>
          </a:p>
        </p:txBody>
      </p:sp>
    </p:spTree>
    <p:extLst>
      <p:ext uri="{BB962C8B-B14F-4D97-AF65-F5344CB8AC3E}">
        <p14:creationId xmlns:p14="http://schemas.microsoft.com/office/powerpoint/2010/main" val="1767545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696E6E-17D1-4C9E-0D9D-5DDBCCA485B3}"/>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2133747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E9D49B-A02D-FB7D-2CB8-2560D155D648}"/>
              </a:ext>
            </a:extLst>
          </p:cNvPr>
          <p:cNvSpPr>
            <a:spLocks noGrp="1"/>
          </p:cNvSpPr>
          <p:nvPr>
            <p:ph type="body" sz="quarter" idx="12"/>
          </p:nvPr>
        </p:nvSpPr>
        <p:spPr/>
        <p:txBody>
          <a:bodyPr/>
          <a:lstStyle/>
          <a:p>
            <a:r>
              <a:rPr lang="en-US" dirty="0"/>
              <a:t>Level 4</a:t>
            </a:r>
            <a:endParaRPr lang="en-NL" dirty="0"/>
          </a:p>
        </p:txBody>
      </p:sp>
    </p:spTree>
    <p:extLst>
      <p:ext uri="{BB962C8B-B14F-4D97-AF65-F5344CB8AC3E}">
        <p14:creationId xmlns:p14="http://schemas.microsoft.com/office/powerpoint/2010/main" val="3000088040"/>
      </p:ext>
    </p:extLst>
  </p:cSld>
  <p:clrMapOvr>
    <a:masterClrMapping/>
  </p:clrMapOvr>
</p:sld>
</file>

<file path=ppt/theme/theme1.xml><?xml version="1.0" encoding="utf-8"?>
<a:theme xmlns:a="http://schemas.openxmlformats.org/drawingml/2006/main" name="SF Games PPT Theme A5 v2.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5" id="{462A013B-DB8F-334E-95FE-0749207812E5}" vid="{6B38953E-0739-BD4E-BD86-041C622B2A7A}"/>
    </a:ext>
  </a:extLst>
</a:theme>
</file>

<file path=ppt/theme/theme2.xml><?xml version="1.0" encoding="utf-8"?>
<a:theme xmlns:a="http://schemas.openxmlformats.org/drawingml/2006/main" name="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SF 2023 Full Background w/ name ga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SF Games PPT Theme A5 v2.5</Template>
  <TotalTime>0</TotalTime>
  <Words>1092</Words>
  <Application>Microsoft Office PowerPoint</Application>
  <PresentationFormat>Custom</PresentationFormat>
  <Paragraphs>252</Paragraphs>
  <Slides>62</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62</vt:i4>
      </vt:variant>
    </vt:vector>
  </HeadingPairs>
  <TitlesOfParts>
    <vt:vector size="72" baseType="lpstr">
      <vt:lpstr>American Captain</vt:lpstr>
      <vt:lpstr>Arial</vt:lpstr>
      <vt:lpstr>Calibri</vt:lpstr>
      <vt:lpstr>Marvel</vt:lpstr>
      <vt:lpstr>Ubuntu</vt:lpstr>
      <vt:lpstr>Ubuntu Light</vt:lpstr>
      <vt:lpstr>SF Games PPT Theme A5 v2.5</vt:lpstr>
      <vt:lpstr>SF 2023 split</vt:lpstr>
      <vt:lpstr>SF 2023 Full Background</vt:lpstr>
      <vt:lpstr>SF 2023 Full Background w/ name game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Hsia, Cheehong</dc:creator>
  <cp:lastModifiedBy>Hsia, Cheehong</cp:lastModifiedBy>
  <cp:revision>1</cp:revision>
  <dcterms:created xsi:type="dcterms:W3CDTF">2024-01-29T14:45:42Z</dcterms:created>
  <dcterms:modified xsi:type="dcterms:W3CDTF">2024-02-14T15:49:39Z</dcterms:modified>
</cp:coreProperties>
</file>