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6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1" r:id="rId21"/>
    <p:sldId id="274" r:id="rId22"/>
    <p:sldId id="275" r:id="rId23"/>
    <p:sldId id="276" r:id="rId24"/>
    <p:sldId id="278" r:id="rId25"/>
    <p:sldId id="279" r:id="rId26"/>
    <p:sldId id="280" r:id="rId27"/>
    <p:sldId id="281" r:id="rId28"/>
    <p:sldId id="282" r:id="rId29"/>
    <p:sldId id="284" r:id="rId30"/>
    <p:sldId id="283"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9C7EDD-BFB4-41FF-827E-EFF17F39ED4E}" v="4" dt="2024-01-29T15:43:34.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p:scale>
          <a:sx n="125" d="100"/>
          <a:sy n="125" d="100"/>
        </p:scale>
        <p:origin x="169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ia, Cheehong" userId="6bc27941-0d5a-4c11-8dfb-8bbe9da0911b" providerId="ADAL" clId="{699C7EDD-BFB4-41FF-827E-EFF17F39ED4E}"/>
    <pc:docChg chg="undo custSel addSld delSld modSld sldOrd modMainMaster">
      <pc:chgData name="Hsia, Cheehong" userId="6bc27941-0d5a-4c11-8dfb-8bbe9da0911b" providerId="ADAL" clId="{699C7EDD-BFB4-41FF-827E-EFF17F39ED4E}" dt="2024-01-29T15:42:34.407" v="526" actId="20577"/>
      <pc:docMkLst>
        <pc:docMk/>
      </pc:docMkLst>
      <pc:sldChg chg="modSp new mod">
        <pc:chgData name="Hsia, Cheehong" userId="6bc27941-0d5a-4c11-8dfb-8bbe9da0911b" providerId="ADAL" clId="{699C7EDD-BFB4-41FF-827E-EFF17F39ED4E}" dt="2024-01-29T15:21:25.587" v="500" actId="20577"/>
        <pc:sldMkLst>
          <pc:docMk/>
          <pc:sldMk cId="2043011364" sldId="257"/>
        </pc:sldMkLst>
        <pc:spChg chg="mod">
          <ac:chgData name="Hsia, Cheehong" userId="6bc27941-0d5a-4c11-8dfb-8bbe9da0911b" providerId="ADAL" clId="{699C7EDD-BFB4-41FF-827E-EFF17F39ED4E}" dt="2024-01-29T15:21:25.587" v="500" actId="20577"/>
          <ac:spMkLst>
            <pc:docMk/>
            <pc:sldMk cId="2043011364" sldId="257"/>
            <ac:spMk id="3" creationId="{ECD254C1-6DBB-AF06-AB95-7F3568792AC0}"/>
          </ac:spMkLst>
        </pc:spChg>
        <pc:spChg chg="mod">
          <ac:chgData name="Hsia, Cheehong" userId="6bc27941-0d5a-4c11-8dfb-8bbe9da0911b" providerId="ADAL" clId="{699C7EDD-BFB4-41FF-827E-EFF17F39ED4E}" dt="2024-01-29T14:53:03.576" v="5" actId="20577"/>
          <ac:spMkLst>
            <pc:docMk/>
            <pc:sldMk cId="2043011364" sldId="257"/>
            <ac:spMk id="4" creationId="{211A0C92-FC3C-ED13-AC00-C6EE98AB6052}"/>
          </ac:spMkLst>
        </pc:spChg>
        <pc:spChg chg="mod">
          <ac:chgData name="Hsia, Cheehong" userId="6bc27941-0d5a-4c11-8dfb-8bbe9da0911b" providerId="ADAL" clId="{699C7EDD-BFB4-41FF-827E-EFF17F39ED4E}" dt="2024-01-29T14:52:34.846" v="2" actId="255"/>
          <ac:spMkLst>
            <pc:docMk/>
            <pc:sldMk cId="2043011364" sldId="257"/>
            <ac:spMk id="5" creationId="{06D5EF49-60A3-0425-58A2-211FAB5AD6D4}"/>
          </ac:spMkLst>
        </pc:spChg>
      </pc:sldChg>
      <pc:sldChg chg="modSp new mod">
        <pc:chgData name="Hsia, Cheehong" userId="6bc27941-0d5a-4c11-8dfb-8bbe9da0911b" providerId="ADAL" clId="{699C7EDD-BFB4-41FF-827E-EFF17F39ED4E}" dt="2024-01-29T14:53:44.438" v="14" actId="20577"/>
        <pc:sldMkLst>
          <pc:docMk/>
          <pc:sldMk cId="2964921137" sldId="258"/>
        </pc:sldMkLst>
        <pc:spChg chg="mod">
          <ac:chgData name="Hsia, Cheehong" userId="6bc27941-0d5a-4c11-8dfb-8bbe9da0911b" providerId="ADAL" clId="{699C7EDD-BFB4-41FF-827E-EFF17F39ED4E}" dt="2024-01-29T14:53:44.438" v="14" actId="20577"/>
          <ac:spMkLst>
            <pc:docMk/>
            <pc:sldMk cId="2964921137" sldId="258"/>
            <ac:spMk id="2" creationId="{74D54763-C1BB-24ED-B8EB-3E154A3480C4}"/>
          </ac:spMkLst>
        </pc:spChg>
      </pc:sldChg>
      <pc:sldChg chg="new">
        <pc:chgData name="Hsia, Cheehong" userId="6bc27941-0d5a-4c11-8dfb-8bbe9da0911b" providerId="ADAL" clId="{699C7EDD-BFB4-41FF-827E-EFF17F39ED4E}" dt="2024-01-29T14:54:01.546" v="17" actId="680"/>
        <pc:sldMkLst>
          <pc:docMk/>
          <pc:sldMk cId="476073397" sldId="259"/>
        </pc:sldMkLst>
      </pc:sldChg>
      <pc:sldChg chg="new del">
        <pc:chgData name="Hsia, Cheehong" userId="6bc27941-0d5a-4c11-8dfb-8bbe9da0911b" providerId="ADAL" clId="{699C7EDD-BFB4-41FF-827E-EFF17F39ED4E}" dt="2024-01-29T14:53:50.227" v="16" actId="47"/>
        <pc:sldMkLst>
          <pc:docMk/>
          <pc:sldMk cId="2833215020" sldId="259"/>
        </pc:sldMkLst>
      </pc:sldChg>
      <pc:sldChg chg="modSp new mod">
        <pc:chgData name="Hsia, Cheehong" userId="6bc27941-0d5a-4c11-8dfb-8bbe9da0911b" providerId="ADAL" clId="{699C7EDD-BFB4-41FF-827E-EFF17F39ED4E}" dt="2024-01-29T14:54:42.441" v="54" actId="20577"/>
        <pc:sldMkLst>
          <pc:docMk/>
          <pc:sldMk cId="2121178544" sldId="260"/>
        </pc:sldMkLst>
        <pc:spChg chg="mod">
          <ac:chgData name="Hsia, Cheehong" userId="6bc27941-0d5a-4c11-8dfb-8bbe9da0911b" providerId="ADAL" clId="{699C7EDD-BFB4-41FF-827E-EFF17F39ED4E}" dt="2024-01-29T14:54:42.441" v="54" actId="20577"/>
          <ac:spMkLst>
            <pc:docMk/>
            <pc:sldMk cId="2121178544" sldId="260"/>
            <ac:spMk id="2" creationId="{6E54F6D7-9B28-00E6-3865-90B565C3EA6A}"/>
          </ac:spMkLst>
        </pc:spChg>
      </pc:sldChg>
      <pc:sldChg chg="new">
        <pc:chgData name="Hsia, Cheehong" userId="6bc27941-0d5a-4c11-8dfb-8bbe9da0911b" providerId="ADAL" clId="{699C7EDD-BFB4-41FF-827E-EFF17F39ED4E}" dt="2024-01-29T14:54:50.502" v="55" actId="680"/>
        <pc:sldMkLst>
          <pc:docMk/>
          <pc:sldMk cId="628215229" sldId="261"/>
        </pc:sldMkLst>
      </pc:sldChg>
      <pc:sldChg chg="modSp new mod">
        <pc:chgData name="Hsia, Cheehong" userId="6bc27941-0d5a-4c11-8dfb-8bbe9da0911b" providerId="ADAL" clId="{699C7EDD-BFB4-41FF-827E-EFF17F39ED4E}" dt="2024-01-29T14:54:59.586" v="64" actId="20577"/>
        <pc:sldMkLst>
          <pc:docMk/>
          <pc:sldMk cId="1767545473" sldId="262"/>
        </pc:sldMkLst>
        <pc:spChg chg="mod">
          <ac:chgData name="Hsia, Cheehong" userId="6bc27941-0d5a-4c11-8dfb-8bbe9da0911b" providerId="ADAL" clId="{699C7EDD-BFB4-41FF-827E-EFF17F39ED4E}" dt="2024-01-29T14:54:59.586" v="64" actId="20577"/>
          <ac:spMkLst>
            <pc:docMk/>
            <pc:sldMk cId="1767545473" sldId="262"/>
            <ac:spMk id="2" creationId="{3BD620B5-483D-6397-4DAA-14919A367FC0}"/>
          </ac:spMkLst>
        </pc:spChg>
      </pc:sldChg>
      <pc:sldChg chg="new">
        <pc:chgData name="Hsia, Cheehong" userId="6bc27941-0d5a-4c11-8dfb-8bbe9da0911b" providerId="ADAL" clId="{699C7EDD-BFB4-41FF-827E-EFF17F39ED4E}" dt="2024-01-29T14:55:03.296" v="65" actId="680"/>
        <pc:sldMkLst>
          <pc:docMk/>
          <pc:sldMk cId="2133747927" sldId="263"/>
        </pc:sldMkLst>
      </pc:sldChg>
      <pc:sldChg chg="modSp new mod">
        <pc:chgData name="Hsia, Cheehong" userId="6bc27941-0d5a-4c11-8dfb-8bbe9da0911b" providerId="ADAL" clId="{699C7EDD-BFB4-41FF-827E-EFF17F39ED4E}" dt="2024-01-29T14:55:14.002" v="74" actId="20577"/>
        <pc:sldMkLst>
          <pc:docMk/>
          <pc:sldMk cId="3000088040" sldId="264"/>
        </pc:sldMkLst>
        <pc:spChg chg="mod">
          <ac:chgData name="Hsia, Cheehong" userId="6bc27941-0d5a-4c11-8dfb-8bbe9da0911b" providerId="ADAL" clId="{699C7EDD-BFB4-41FF-827E-EFF17F39ED4E}" dt="2024-01-29T14:55:14.002" v="74" actId="20577"/>
          <ac:spMkLst>
            <pc:docMk/>
            <pc:sldMk cId="3000088040" sldId="264"/>
            <ac:spMk id="2" creationId="{E7E9D49B-A02D-FB7D-2CB8-2560D155D648}"/>
          </ac:spMkLst>
        </pc:spChg>
      </pc:sldChg>
      <pc:sldChg chg="new">
        <pc:chgData name="Hsia, Cheehong" userId="6bc27941-0d5a-4c11-8dfb-8bbe9da0911b" providerId="ADAL" clId="{699C7EDD-BFB4-41FF-827E-EFF17F39ED4E}" dt="2024-01-29T14:55:18.871" v="75" actId="680"/>
        <pc:sldMkLst>
          <pc:docMk/>
          <pc:sldMk cId="735583935" sldId="265"/>
        </pc:sldMkLst>
      </pc:sldChg>
      <pc:sldChg chg="modSp new mod">
        <pc:chgData name="Hsia, Cheehong" userId="6bc27941-0d5a-4c11-8dfb-8bbe9da0911b" providerId="ADAL" clId="{699C7EDD-BFB4-41FF-827E-EFF17F39ED4E}" dt="2024-01-29T14:55:25.976" v="84" actId="20577"/>
        <pc:sldMkLst>
          <pc:docMk/>
          <pc:sldMk cId="294217445" sldId="266"/>
        </pc:sldMkLst>
        <pc:spChg chg="mod">
          <ac:chgData name="Hsia, Cheehong" userId="6bc27941-0d5a-4c11-8dfb-8bbe9da0911b" providerId="ADAL" clId="{699C7EDD-BFB4-41FF-827E-EFF17F39ED4E}" dt="2024-01-29T14:55:25.976" v="84" actId="20577"/>
          <ac:spMkLst>
            <pc:docMk/>
            <pc:sldMk cId="294217445" sldId="266"/>
            <ac:spMk id="2" creationId="{1072D12A-AB19-16BA-EE4E-47D3CAE28569}"/>
          </ac:spMkLst>
        </pc:spChg>
      </pc:sldChg>
      <pc:sldChg chg="new">
        <pc:chgData name="Hsia, Cheehong" userId="6bc27941-0d5a-4c11-8dfb-8bbe9da0911b" providerId="ADAL" clId="{699C7EDD-BFB4-41FF-827E-EFF17F39ED4E}" dt="2024-01-29T14:55:29.576" v="85" actId="680"/>
        <pc:sldMkLst>
          <pc:docMk/>
          <pc:sldMk cId="1152563328" sldId="267"/>
        </pc:sldMkLst>
      </pc:sldChg>
      <pc:sldChg chg="modSp new mod">
        <pc:chgData name="Hsia, Cheehong" userId="6bc27941-0d5a-4c11-8dfb-8bbe9da0911b" providerId="ADAL" clId="{699C7EDD-BFB4-41FF-827E-EFF17F39ED4E}" dt="2024-01-29T14:55:58.988" v="99" actId="20577"/>
        <pc:sldMkLst>
          <pc:docMk/>
          <pc:sldMk cId="1281321712" sldId="268"/>
        </pc:sldMkLst>
        <pc:spChg chg="mod">
          <ac:chgData name="Hsia, Cheehong" userId="6bc27941-0d5a-4c11-8dfb-8bbe9da0911b" providerId="ADAL" clId="{699C7EDD-BFB4-41FF-827E-EFF17F39ED4E}" dt="2024-01-29T14:55:58.988" v="99" actId="20577"/>
          <ac:spMkLst>
            <pc:docMk/>
            <pc:sldMk cId="1281321712" sldId="268"/>
            <ac:spMk id="2" creationId="{041A778D-5411-0426-D583-32035AA2A1EB}"/>
          </ac:spMkLst>
        </pc:spChg>
      </pc:sldChg>
      <pc:sldChg chg="new">
        <pc:chgData name="Hsia, Cheehong" userId="6bc27941-0d5a-4c11-8dfb-8bbe9da0911b" providerId="ADAL" clId="{699C7EDD-BFB4-41FF-827E-EFF17F39ED4E}" dt="2024-01-29T14:56:10.426" v="100" actId="680"/>
        <pc:sldMkLst>
          <pc:docMk/>
          <pc:sldMk cId="3923711113" sldId="269"/>
        </pc:sldMkLst>
      </pc:sldChg>
      <pc:sldChg chg="modSp new mod">
        <pc:chgData name="Hsia, Cheehong" userId="6bc27941-0d5a-4c11-8dfb-8bbe9da0911b" providerId="ADAL" clId="{699C7EDD-BFB4-41FF-827E-EFF17F39ED4E}" dt="2024-01-29T14:56:43.176" v="119"/>
        <pc:sldMkLst>
          <pc:docMk/>
          <pc:sldMk cId="1496529656" sldId="270"/>
        </pc:sldMkLst>
        <pc:spChg chg="mod">
          <ac:chgData name="Hsia, Cheehong" userId="6bc27941-0d5a-4c11-8dfb-8bbe9da0911b" providerId="ADAL" clId="{699C7EDD-BFB4-41FF-827E-EFF17F39ED4E}" dt="2024-01-29T14:56:38.826" v="118" actId="20577"/>
          <ac:spMkLst>
            <pc:docMk/>
            <pc:sldMk cId="1496529656" sldId="270"/>
            <ac:spMk id="2" creationId="{700D1D6A-607B-8919-A042-BCCDC9CF0CF0}"/>
          </ac:spMkLst>
        </pc:spChg>
        <pc:spChg chg="mod">
          <ac:chgData name="Hsia, Cheehong" userId="6bc27941-0d5a-4c11-8dfb-8bbe9da0911b" providerId="ADAL" clId="{699C7EDD-BFB4-41FF-827E-EFF17F39ED4E}" dt="2024-01-29T14:56:27.656" v="111" actId="20577"/>
          <ac:spMkLst>
            <pc:docMk/>
            <pc:sldMk cId="1496529656" sldId="270"/>
            <ac:spMk id="3" creationId="{DB4E66FB-476A-BB21-1B46-4C8125462E5C}"/>
          </ac:spMkLst>
        </pc:spChg>
        <pc:spChg chg="mod">
          <ac:chgData name="Hsia, Cheehong" userId="6bc27941-0d5a-4c11-8dfb-8bbe9da0911b" providerId="ADAL" clId="{699C7EDD-BFB4-41FF-827E-EFF17F39ED4E}" dt="2024-01-29T14:56:43.176" v="119"/>
          <ac:spMkLst>
            <pc:docMk/>
            <pc:sldMk cId="1496529656" sldId="270"/>
            <ac:spMk id="4" creationId="{101FB840-DD80-334A-87FD-81DC71AD8A57}"/>
          </ac:spMkLst>
        </pc:spChg>
        <pc:spChg chg="mod">
          <ac:chgData name="Hsia, Cheehong" userId="6bc27941-0d5a-4c11-8dfb-8bbe9da0911b" providerId="ADAL" clId="{699C7EDD-BFB4-41FF-827E-EFF17F39ED4E}" dt="2024-01-29T14:56:30.538" v="116" actId="20577"/>
          <ac:spMkLst>
            <pc:docMk/>
            <pc:sldMk cId="1496529656" sldId="270"/>
            <ac:spMk id="5" creationId="{3994DC0B-F72F-6BFF-C694-00CBF68920C1}"/>
          </ac:spMkLst>
        </pc:spChg>
      </pc:sldChg>
      <pc:sldChg chg="modSp new mod">
        <pc:chgData name="Hsia, Cheehong" userId="6bc27941-0d5a-4c11-8dfb-8bbe9da0911b" providerId="ADAL" clId="{699C7EDD-BFB4-41FF-827E-EFF17F39ED4E}" dt="2024-01-29T14:58:41.846" v="169" actId="20577"/>
        <pc:sldMkLst>
          <pc:docMk/>
          <pc:sldMk cId="2685147449" sldId="271"/>
        </pc:sldMkLst>
        <pc:spChg chg="mod">
          <ac:chgData name="Hsia, Cheehong" userId="6bc27941-0d5a-4c11-8dfb-8bbe9da0911b" providerId="ADAL" clId="{699C7EDD-BFB4-41FF-827E-EFF17F39ED4E}" dt="2024-01-29T14:58:35.006" v="167" actId="20577"/>
          <ac:spMkLst>
            <pc:docMk/>
            <pc:sldMk cId="2685147449" sldId="271"/>
            <ac:spMk id="2" creationId="{509F87C3-07A1-0EDC-D899-CD15F645C37F}"/>
          </ac:spMkLst>
        </pc:spChg>
        <pc:spChg chg="mod">
          <ac:chgData name="Hsia, Cheehong" userId="6bc27941-0d5a-4c11-8dfb-8bbe9da0911b" providerId="ADAL" clId="{699C7EDD-BFB4-41FF-827E-EFF17F39ED4E}" dt="2024-01-29T14:58:25.050" v="160"/>
          <ac:spMkLst>
            <pc:docMk/>
            <pc:sldMk cId="2685147449" sldId="271"/>
            <ac:spMk id="3" creationId="{9B42B0F5-1A67-8C70-FDCF-4C93DB02E94F}"/>
          </ac:spMkLst>
        </pc:spChg>
        <pc:spChg chg="mod">
          <ac:chgData name="Hsia, Cheehong" userId="6bc27941-0d5a-4c11-8dfb-8bbe9da0911b" providerId="ADAL" clId="{699C7EDD-BFB4-41FF-827E-EFF17F39ED4E}" dt="2024-01-29T14:58:41.846" v="169" actId="20577"/>
          <ac:spMkLst>
            <pc:docMk/>
            <pc:sldMk cId="2685147449" sldId="271"/>
            <ac:spMk id="4" creationId="{AA1D8D56-7997-9149-E3C2-4243BC163909}"/>
          </ac:spMkLst>
        </pc:spChg>
        <pc:spChg chg="mod">
          <ac:chgData name="Hsia, Cheehong" userId="6bc27941-0d5a-4c11-8dfb-8bbe9da0911b" providerId="ADAL" clId="{699C7EDD-BFB4-41FF-827E-EFF17F39ED4E}" dt="2024-01-29T14:58:28.007" v="165" actId="20577"/>
          <ac:spMkLst>
            <pc:docMk/>
            <pc:sldMk cId="2685147449" sldId="271"/>
            <ac:spMk id="5" creationId="{B975B983-7343-8A2D-4201-2198F0BCF4D0}"/>
          </ac:spMkLst>
        </pc:spChg>
      </pc:sldChg>
      <pc:sldChg chg="add del">
        <pc:chgData name="Hsia, Cheehong" userId="6bc27941-0d5a-4c11-8dfb-8bbe9da0911b" providerId="ADAL" clId="{699C7EDD-BFB4-41FF-827E-EFF17F39ED4E}" dt="2024-01-29T14:57:09.117" v="123" actId="47"/>
        <pc:sldMkLst>
          <pc:docMk/>
          <pc:sldMk cId="1567373962" sldId="272"/>
        </pc:sldMkLst>
      </pc:sldChg>
      <pc:sldChg chg="modSp new mod">
        <pc:chgData name="Hsia, Cheehong" userId="6bc27941-0d5a-4c11-8dfb-8bbe9da0911b" providerId="ADAL" clId="{699C7EDD-BFB4-41FF-827E-EFF17F39ED4E}" dt="2024-01-29T14:57:36.336" v="139" actId="20577"/>
        <pc:sldMkLst>
          <pc:docMk/>
          <pc:sldMk cId="106282829" sldId="273"/>
        </pc:sldMkLst>
        <pc:spChg chg="mod">
          <ac:chgData name="Hsia, Cheehong" userId="6bc27941-0d5a-4c11-8dfb-8bbe9da0911b" providerId="ADAL" clId="{699C7EDD-BFB4-41FF-827E-EFF17F39ED4E}" dt="2024-01-29T14:57:29.621" v="134" actId="20577"/>
          <ac:spMkLst>
            <pc:docMk/>
            <pc:sldMk cId="106282829" sldId="273"/>
            <ac:spMk id="2" creationId="{94189FDF-7B80-50D5-3AD1-CB96FAC44E6D}"/>
          </ac:spMkLst>
        </pc:spChg>
        <pc:spChg chg="mod">
          <ac:chgData name="Hsia, Cheehong" userId="6bc27941-0d5a-4c11-8dfb-8bbe9da0911b" providerId="ADAL" clId="{699C7EDD-BFB4-41FF-827E-EFF17F39ED4E}" dt="2024-01-29T14:57:17.086" v="127" actId="20577"/>
          <ac:spMkLst>
            <pc:docMk/>
            <pc:sldMk cId="106282829" sldId="273"/>
            <ac:spMk id="3" creationId="{6D5D3A66-6B08-9C79-C4F4-E89BA6813204}"/>
          </ac:spMkLst>
        </pc:spChg>
        <pc:spChg chg="mod">
          <ac:chgData name="Hsia, Cheehong" userId="6bc27941-0d5a-4c11-8dfb-8bbe9da0911b" providerId="ADAL" clId="{699C7EDD-BFB4-41FF-827E-EFF17F39ED4E}" dt="2024-01-29T14:57:36.336" v="139" actId="20577"/>
          <ac:spMkLst>
            <pc:docMk/>
            <pc:sldMk cId="106282829" sldId="273"/>
            <ac:spMk id="4" creationId="{BAAAF6E7-F37F-1543-6120-55C0EE119F6E}"/>
          </ac:spMkLst>
        </pc:spChg>
        <pc:spChg chg="mod">
          <ac:chgData name="Hsia, Cheehong" userId="6bc27941-0d5a-4c11-8dfb-8bbe9da0911b" providerId="ADAL" clId="{699C7EDD-BFB4-41FF-827E-EFF17F39ED4E}" dt="2024-01-29T14:57:22.326" v="132" actId="20577"/>
          <ac:spMkLst>
            <pc:docMk/>
            <pc:sldMk cId="106282829" sldId="273"/>
            <ac:spMk id="5" creationId="{BF99AF0D-A600-46B8-4778-8413DABABEFB}"/>
          </ac:spMkLst>
        </pc:spChg>
      </pc:sldChg>
      <pc:sldChg chg="modSp add mod modClrScheme chgLayout">
        <pc:chgData name="Hsia, Cheehong" userId="6bc27941-0d5a-4c11-8dfb-8bbe9da0911b" providerId="ADAL" clId="{699C7EDD-BFB4-41FF-827E-EFF17F39ED4E}" dt="2024-01-29T14:59:09.006" v="172" actId="700"/>
        <pc:sldMkLst>
          <pc:docMk/>
          <pc:sldMk cId="433227676" sldId="274"/>
        </pc:sldMkLst>
        <pc:spChg chg="mod ord">
          <ac:chgData name="Hsia, Cheehong" userId="6bc27941-0d5a-4c11-8dfb-8bbe9da0911b" providerId="ADAL" clId="{699C7EDD-BFB4-41FF-827E-EFF17F39ED4E}" dt="2024-01-29T14:59:09.006" v="172" actId="700"/>
          <ac:spMkLst>
            <pc:docMk/>
            <pc:sldMk cId="433227676" sldId="274"/>
            <ac:spMk id="2" creationId="{509F87C3-07A1-0EDC-D899-CD15F645C37F}"/>
          </ac:spMkLst>
        </pc:spChg>
        <pc:spChg chg="mod ord">
          <ac:chgData name="Hsia, Cheehong" userId="6bc27941-0d5a-4c11-8dfb-8bbe9da0911b" providerId="ADAL" clId="{699C7EDD-BFB4-41FF-827E-EFF17F39ED4E}" dt="2024-01-29T14:59:09.006" v="172" actId="700"/>
          <ac:spMkLst>
            <pc:docMk/>
            <pc:sldMk cId="433227676" sldId="274"/>
            <ac:spMk id="3" creationId="{9B42B0F5-1A67-8C70-FDCF-4C93DB02E94F}"/>
          </ac:spMkLst>
        </pc:spChg>
        <pc:spChg chg="mod ord">
          <ac:chgData name="Hsia, Cheehong" userId="6bc27941-0d5a-4c11-8dfb-8bbe9da0911b" providerId="ADAL" clId="{699C7EDD-BFB4-41FF-827E-EFF17F39ED4E}" dt="2024-01-29T14:59:09.006" v="172" actId="700"/>
          <ac:spMkLst>
            <pc:docMk/>
            <pc:sldMk cId="433227676" sldId="274"/>
            <ac:spMk id="4" creationId="{AA1D8D56-7997-9149-E3C2-4243BC163909}"/>
          </ac:spMkLst>
        </pc:spChg>
        <pc:spChg chg="mod ord">
          <ac:chgData name="Hsia, Cheehong" userId="6bc27941-0d5a-4c11-8dfb-8bbe9da0911b" providerId="ADAL" clId="{699C7EDD-BFB4-41FF-827E-EFF17F39ED4E}" dt="2024-01-29T14:59:09.006" v="172" actId="700"/>
          <ac:spMkLst>
            <pc:docMk/>
            <pc:sldMk cId="433227676" sldId="274"/>
            <ac:spMk id="5" creationId="{B975B983-7343-8A2D-4201-2198F0BCF4D0}"/>
          </ac:spMkLst>
        </pc:spChg>
      </pc:sldChg>
      <pc:sldChg chg="modSp add mod">
        <pc:chgData name="Hsia, Cheehong" userId="6bc27941-0d5a-4c11-8dfb-8bbe9da0911b" providerId="ADAL" clId="{699C7EDD-BFB4-41FF-827E-EFF17F39ED4E}" dt="2024-01-29T14:59:49.036" v="175"/>
        <pc:sldMkLst>
          <pc:docMk/>
          <pc:sldMk cId="1492287320" sldId="275"/>
        </pc:sldMkLst>
        <pc:spChg chg="mod">
          <ac:chgData name="Hsia, Cheehong" userId="6bc27941-0d5a-4c11-8dfb-8bbe9da0911b" providerId="ADAL" clId="{699C7EDD-BFB4-41FF-827E-EFF17F39ED4E}" dt="2024-01-29T14:59:45.510" v="174"/>
          <ac:spMkLst>
            <pc:docMk/>
            <pc:sldMk cId="1492287320" sldId="275"/>
            <ac:spMk id="2" creationId="{509F87C3-07A1-0EDC-D899-CD15F645C37F}"/>
          </ac:spMkLst>
        </pc:spChg>
        <pc:spChg chg="mod">
          <ac:chgData name="Hsia, Cheehong" userId="6bc27941-0d5a-4c11-8dfb-8bbe9da0911b" providerId="ADAL" clId="{699C7EDD-BFB4-41FF-827E-EFF17F39ED4E}" dt="2024-01-29T14:59:49.036" v="175"/>
          <ac:spMkLst>
            <pc:docMk/>
            <pc:sldMk cId="1492287320" sldId="275"/>
            <ac:spMk id="4" creationId="{AA1D8D56-7997-9149-E3C2-4243BC163909}"/>
          </ac:spMkLst>
        </pc:spChg>
      </pc:sldChg>
      <pc:sldChg chg="modSp add mod modClrScheme chgLayout">
        <pc:chgData name="Hsia, Cheehong" userId="6bc27941-0d5a-4c11-8dfb-8bbe9da0911b" providerId="ADAL" clId="{699C7EDD-BFB4-41FF-827E-EFF17F39ED4E}" dt="2024-01-29T15:00:00.616" v="177" actId="700"/>
        <pc:sldMkLst>
          <pc:docMk/>
          <pc:sldMk cId="1970583200" sldId="276"/>
        </pc:sldMkLst>
        <pc:spChg chg="mod ord">
          <ac:chgData name="Hsia, Cheehong" userId="6bc27941-0d5a-4c11-8dfb-8bbe9da0911b" providerId="ADAL" clId="{699C7EDD-BFB4-41FF-827E-EFF17F39ED4E}" dt="2024-01-29T15:00:00.616" v="177" actId="700"/>
          <ac:spMkLst>
            <pc:docMk/>
            <pc:sldMk cId="1970583200" sldId="276"/>
            <ac:spMk id="2" creationId="{509F87C3-07A1-0EDC-D899-CD15F645C37F}"/>
          </ac:spMkLst>
        </pc:spChg>
        <pc:spChg chg="mod ord">
          <ac:chgData name="Hsia, Cheehong" userId="6bc27941-0d5a-4c11-8dfb-8bbe9da0911b" providerId="ADAL" clId="{699C7EDD-BFB4-41FF-827E-EFF17F39ED4E}" dt="2024-01-29T15:00:00.616" v="177" actId="700"/>
          <ac:spMkLst>
            <pc:docMk/>
            <pc:sldMk cId="1970583200" sldId="276"/>
            <ac:spMk id="3" creationId="{9B42B0F5-1A67-8C70-FDCF-4C93DB02E94F}"/>
          </ac:spMkLst>
        </pc:spChg>
        <pc:spChg chg="mod ord">
          <ac:chgData name="Hsia, Cheehong" userId="6bc27941-0d5a-4c11-8dfb-8bbe9da0911b" providerId="ADAL" clId="{699C7EDD-BFB4-41FF-827E-EFF17F39ED4E}" dt="2024-01-29T15:00:00.616" v="177" actId="700"/>
          <ac:spMkLst>
            <pc:docMk/>
            <pc:sldMk cId="1970583200" sldId="276"/>
            <ac:spMk id="4" creationId="{AA1D8D56-7997-9149-E3C2-4243BC163909}"/>
          </ac:spMkLst>
        </pc:spChg>
        <pc:spChg chg="mod ord">
          <ac:chgData name="Hsia, Cheehong" userId="6bc27941-0d5a-4c11-8dfb-8bbe9da0911b" providerId="ADAL" clId="{699C7EDD-BFB4-41FF-827E-EFF17F39ED4E}" dt="2024-01-29T15:00:00.616" v="177" actId="700"/>
          <ac:spMkLst>
            <pc:docMk/>
            <pc:sldMk cId="1970583200" sldId="276"/>
            <ac:spMk id="5" creationId="{B975B983-7343-8A2D-4201-2198F0BCF4D0}"/>
          </ac:spMkLst>
        </pc:spChg>
      </pc:sldChg>
      <pc:sldChg chg="add del">
        <pc:chgData name="Hsia, Cheehong" userId="6bc27941-0d5a-4c11-8dfb-8bbe9da0911b" providerId="ADAL" clId="{699C7EDD-BFB4-41FF-827E-EFF17F39ED4E}" dt="2024-01-29T15:00:16.396" v="180" actId="47"/>
        <pc:sldMkLst>
          <pc:docMk/>
          <pc:sldMk cId="161165280" sldId="277"/>
        </pc:sldMkLst>
      </pc:sldChg>
      <pc:sldChg chg="modSp add mod">
        <pc:chgData name="Hsia, Cheehong" userId="6bc27941-0d5a-4c11-8dfb-8bbe9da0911b" providerId="ADAL" clId="{699C7EDD-BFB4-41FF-827E-EFF17F39ED4E}" dt="2024-01-29T15:00:25.776" v="183"/>
        <pc:sldMkLst>
          <pc:docMk/>
          <pc:sldMk cId="161617201" sldId="278"/>
        </pc:sldMkLst>
        <pc:spChg chg="mod">
          <ac:chgData name="Hsia, Cheehong" userId="6bc27941-0d5a-4c11-8dfb-8bbe9da0911b" providerId="ADAL" clId="{699C7EDD-BFB4-41FF-827E-EFF17F39ED4E}" dt="2024-01-29T15:00:21.696" v="181"/>
          <ac:spMkLst>
            <pc:docMk/>
            <pc:sldMk cId="161617201" sldId="278"/>
            <ac:spMk id="2" creationId="{509F87C3-07A1-0EDC-D899-CD15F645C37F}"/>
          </ac:spMkLst>
        </pc:spChg>
        <pc:spChg chg="mod">
          <ac:chgData name="Hsia, Cheehong" userId="6bc27941-0d5a-4c11-8dfb-8bbe9da0911b" providerId="ADAL" clId="{699C7EDD-BFB4-41FF-827E-EFF17F39ED4E}" dt="2024-01-29T15:00:25.776" v="183"/>
          <ac:spMkLst>
            <pc:docMk/>
            <pc:sldMk cId="161617201" sldId="278"/>
            <ac:spMk id="4" creationId="{AA1D8D56-7997-9149-E3C2-4243BC163909}"/>
          </ac:spMkLst>
        </pc:spChg>
      </pc:sldChg>
      <pc:sldChg chg="modSp add mod modClrScheme chgLayout">
        <pc:chgData name="Hsia, Cheehong" userId="6bc27941-0d5a-4c11-8dfb-8bbe9da0911b" providerId="ADAL" clId="{699C7EDD-BFB4-41FF-827E-EFF17F39ED4E}" dt="2024-01-29T15:00:31.616" v="185" actId="700"/>
        <pc:sldMkLst>
          <pc:docMk/>
          <pc:sldMk cId="596055484" sldId="279"/>
        </pc:sldMkLst>
        <pc:spChg chg="mod ord">
          <ac:chgData name="Hsia, Cheehong" userId="6bc27941-0d5a-4c11-8dfb-8bbe9da0911b" providerId="ADAL" clId="{699C7EDD-BFB4-41FF-827E-EFF17F39ED4E}" dt="2024-01-29T15:00:31.616" v="185" actId="700"/>
          <ac:spMkLst>
            <pc:docMk/>
            <pc:sldMk cId="596055484" sldId="279"/>
            <ac:spMk id="2" creationId="{509F87C3-07A1-0EDC-D899-CD15F645C37F}"/>
          </ac:spMkLst>
        </pc:spChg>
        <pc:spChg chg="mod ord">
          <ac:chgData name="Hsia, Cheehong" userId="6bc27941-0d5a-4c11-8dfb-8bbe9da0911b" providerId="ADAL" clId="{699C7EDD-BFB4-41FF-827E-EFF17F39ED4E}" dt="2024-01-29T15:00:31.616" v="185" actId="700"/>
          <ac:spMkLst>
            <pc:docMk/>
            <pc:sldMk cId="596055484" sldId="279"/>
            <ac:spMk id="3" creationId="{9B42B0F5-1A67-8C70-FDCF-4C93DB02E94F}"/>
          </ac:spMkLst>
        </pc:spChg>
        <pc:spChg chg="mod ord">
          <ac:chgData name="Hsia, Cheehong" userId="6bc27941-0d5a-4c11-8dfb-8bbe9da0911b" providerId="ADAL" clId="{699C7EDD-BFB4-41FF-827E-EFF17F39ED4E}" dt="2024-01-29T15:00:31.616" v="185" actId="700"/>
          <ac:spMkLst>
            <pc:docMk/>
            <pc:sldMk cId="596055484" sldId="279"/>
            <ac:spMk id="4" creationId="{AA1D8D56-7997-9149-E3C2-4243BC163909}"/>
          </ac:spMkLst>
        </pc:spChg>
        <pc:spChg chg="mod ord">
          <ac:chgData name="Hsia, Cheehong" userId="6bc27941-0d5a-4c11-8dfb-8bbe9da0911b" providerId="ADAL" clId="{699C7EDD-BFB4-41FF-827E-EFF17F39ED4E}" dt="2024-01-29T15:00:31.616" v="185" actId="700"/>
          <ac:spMkLst>
            <pc:docMk/>
            <pc:sldMk cId="596055484" sldId="279"/>
            <ac:spMk id="5" creationId="{B975B983-7343-8A2D-4201-2198F0BCF4D0}"/>
          </ac:spMkLst>
        </pc:spChg>
      </pc:sldChg>
      <pc:sldChg chg="add del">
        <pc:chgData name="Hsia, Cheehong" userId="6bc27941-0d5a-4c11-8dfb-8bbe9da0911b" providerId="ADAL" clId="{699C7EDD-BFB4-41FF-827E-EFF17F39ED4E}" dt="2024-01-29T15:00:44.686" v="187" actId="2890"/>
        <pc:sldMkLst>
          <pc:docMk/>
          <pc:sldMk cId="1342756164" sldId="280"/>
        </pc:sldMkLst>
      </pc:sldChg>
      <pc:sldChg chg="modSp add mod ord">
        <pc:chgData name="Hsia, Cheehong" userId="6bc27941-0d5a-4c11-8dfb-8bbe9da0911b" providerId="ADAL" clId="{699C7EDD-BFB4-41FF-827E-EFF17F39ED4E}" dt="2024-01-29T15:00:55.276" v="192"/>
        <pc:sldMkLst>
          <pc:docMk/>
          <pc:sldMk cId="2564199674" sldId="280"/>
        </pc:sldMkLst>
        <pc:spChg chg="mod">
          <ac:chgData name="Hsia, Cheehong" userId="6bc27941-0d5a-4c11-8dfb-8bbe9da0911b" providerId="ADAL" clId="{699C7EDD-BFB4-41FF-827E-EFF17F39ED4E}" dt="2024-01-29T15:00:51.956" v="191"/>
          <ac:spMkLst>
            <pc:docMk/>
            <pc:sldMk cId="2564199674" sldId="280"/>
            <ac:spMk id="2" creationId="{509F87C3-07A1-0EDC-D899-CD15F645C37F}"/>
          </ac:spMkLst>
        </pc:spChg>
        <pc:spChg chg="mod">
          <ac:chgData name="Hsia, Cheehong" userId="6bc27941-0d5a-4c11-8dfb-8bbe9da0911b" providerId="ADAL" clId="{699C7EDD-BFB4-41FF-827E-EFF17F39ED4E}" dt="2024-01-29T15:00:55.276" v="192"/>
          <ac:spMkLst>
            <pc:docMk/>
            <pc:sldMk cId="2564199674" sldId="280"/>
            <ac:spMk id="4" creationId="{AA1D8D56-7997-9149-E3C2-4243BC163909}"/>
          </ac:spMkLst>
        </pc:spChg>
      </pc:sldChg>
      <pc:sldChg chg="modSp add mod modClrScheme chgLayout">
        <pc:chgData name="Hsia, Cheehong" userId="6bc27941-0d5a-4c11-8dfb-8bbe9da0911b" providerId="ADAL" clId="{699C7EDD-BFB4-41FF-827E-EFF17F39ED4E}" dt="2024-01-29T15:01:02.008" v="194" actId="700"/>
        <pc:sldMkLst>
          <pc:docMk/>
          <pc:sldMk cId="3282675112" sldId="281"/>
        </pc:sldMkLst>
        <pc:spChg chg="mod ord">
          <ac:chgData name="Hsia, Cheehong" userId="6bc27941-0d5a-4c11-8dfb-8bbe9da0911b" providerId="ADAL" clId="{699C7EDD-BFB4-41FF-827E-EFF17F39ED4E}" dt="2024-01-29T15:01:02.008" v="194" actId="700"/>
          <ac:spMkLst>
            <pc:docMk/>
            <pc:sldMk cId="3282675112" sldId="281"/>
            <ac:spMk id="2" creationId="{509F87C3-07A1-0EDC-D899-CD15F645C37F}"/>
          </ac:spMkLst>
        </pc:spChg>
        <pc:spChg chg="mod ord">
          <ac:chgData name="Hsia, Cheehong" userId="6bc27941-0d5a-4c11-8dfb-8bbe9da0911b" providerId="ADAL" clId="{699C7EDD-BFB4-41FF-827E-EFF17F39ED4E}" dt="2024-01-29T15:01:02.008" v="194" actId="700"/>
          <ac:spMkLst>
            <pc:docMk/>
            <pc:sldMk cId="3282675112" sldId="281"/>
            <ac:spMk id="3" creationId="{9B42B0F5-1A67-8C70-FDCF-4C93DB02E94F}"/>
          </ac:spMkLst>
        </pc:spChg>
        <pc:spChg chg="mod ord">
          <ac:chgData name="Hsia, Cheehong" userId="6bc27941-0d5a-4c11-8dfb-8bbe9da0911b" providerId="ADAL" clId="{699C7EDD-BFB4-41FF-827E-EFF17F39ED4E}" dt="2024-01-29T15:01:02.008" v="194" actId="700"/>
          <ac:spMkLst>
            <pc:docMk/>
            <pc:sldMk cId="3282675112" sldId="281"/>
            <ac:spMk id="4" creationId="{AA1D8D56-7997-9149-E3C2-4243BC163909}"/>
          </ac:spMkLst>
        </pc:spChg>
        <pc:spChg chg="mod ord">
          <ac:chgData name="Hsia, Cheehong" userId="6bc27941-0d5a-4c11-8dfb-8bbe9da0911b" providerId="ADAL" clId="{699C7EDD-BFB4-41FF-827E-EFF17F39ED4E}" dt="2024-01-29T15:01:02.008" v="194" actId="700"/>
          <ac:spMkLst>
            <pc:docMk/>
            <pc:sldMk cId="3282675112" sldId="281"/>
            <ac:spMk id="5" creationId="{B975B983-7343-8A2D-4201-2198F0BCF4D0}"/>
          </ac:spMkLst>
        </pc:spChg>
      </pc:sldChg>
      <pc:sldChg chg="modSp new mod">
        <pc:chgData name="Hsia, Cheehong" userId="6bc27941-0d5a-4c11-8dfb-8bbe9da0911b" providerId="ADAL" clId="{699C7EDD-BFB4-41FF-827E-EFF17F39ED4E}" dt="2024-01-29T15:02:08.126" v="216" actId="20577"/>
        <pc:sldMkLst>
          <pc:docMk/>
          <pc:sldMk cId="549474227" sldId="282"/>
        </pc:sldMkLst>
        <pc:spChg chg="mod">
          <ac:chgData name="Hsia, Cheehong" userId="6bc27941-0d5a-4c11-8dfb-8bbe9da0911b" providerId="ADAL" clId="{699C7EDD-BFB4-41FF-827E-EFF17F39ED4E}" dt="2024-01-29T15:02:08.126" v="216" actId="20577"/>
          <ac:spMkLst>
            <pc:docMk/>
            <pc:sldMk cId="549474227" sldId="282"/>
            <ac:spMk id="2" creationId="{872F3AF6-CEEF-98CB-D79F-FF6556218B94}"/>
          </ac:spMkLst>
        </pc:spChg>
      </pc:sldChg>
      <pc:sldChg chg="modSp new mod">
        <pc:chgData name="Hsia, Cheehong" userId="6bc27941-0d5a-4c11-8dfb-8bbe9da0911b" providerId="ADAL" clId="{699C7EDD-BFB4-41FF-827E-EFF17F39ED4E}" dt="2024-01-29T15:03:27.646" v="240" actId="20577"/>
        <pc:sldMkLst>
          <pc:docMk/>
          <pc:sldMk cId="1962898729" sldId="283"/>
        </pc:sldMkLst>
        <pc:spChg chg="mod">
          <ac:chgData name="Hsia, Cheehong" userId="6bc27941-0d5a-4c11-8dfb-8bbe9da0911b" providerId="ADAL" clId="{699C7EDD-BFB4-41FF-827E-EFF17F39ED4E}" dt="2024-01-29T15:03:22.336" v="238" actId="20577"/>
          <ac:spMkLst>
            <pc:docMk/>
            <pc:sldMk cId="1962898729" sldId="283"/>
            <ac:spMk id="2" creationId="{66890E70-EDB5-4D8C-2B4F-029FA9E51D4E}"/>
          </ac:spMkLst>
        </pc:spChg>
        <pc:spChg chg="mod">
          <ac:chgData name="Hsia, Cheehong" userId="6bc27941-0d5a-4c11-8dfb-8bbe9da0911b" providerId="ADAL" clId="{699C7EDD-BFB4-41FF-827E-EFF17F39ED4E}" dt="2024-01-29T15:02:36.346" v="229" actId="20577"/>
          <ac:spMkLst>
            <pc:docMk/>
            <pc:sldMk cId="1962898729" sldId="283"/>
            <ac:spMk id="3" creationId="{0E733FD9-82CF-FCB7-F012-0EAA939C393E}"/>
          </ac:spMkLst>
        </pc:spChg>
        <pc:spChg chg="mod">
          <ac:chgData name="Hsia, Cheehong" userId="6bc27941-0d5a-4c11-8dfb-8bbe9da0911b" providerId="ADAL" clId="{699C7EDD-BFB4-41FF-827E-EFF17F39ED4E}" dt="2024-01-29T15:03:27.646" v="240" actId="20577"/>
          <ac:spMkLst>
            <pc:docMk/>
            <pc:sldMk cId="1962898729" sldId="283"/>
            <ac:spMk id="4" creationId="{F978620C-B722-98CC-0FA2-E22F5047512F}"/>
          </ac:spMkLst>
        </pc:spChg>
        <pc:spChg chg="mod">
          <ac:chgData name="Hsia, Cheehong" userId="6bc27941-0d5a-4c11-8dfb-8bbe9da0911b" providerId="ADAL" clId="{699C7EDD-BFB4-41FF-827E-EFF17F39ED4E}" dt="2024-01-29T15:03:14.951" v="236" actId="20577"/>
          <ac:spMkLst>
            <pc:docMk/>
            <pc:sldMk cId="1962898729" sldId="283"/>
            <ac:spMk id="5" creationId="{CC5FDBA6-3880-4279-5835-037270B656BC}"/>
          </ac:spMkLst>
        </pc:spChg>
      </pc:sldChg>
      <pc:sldChg chg="new">
        <pc:chgData name="Hsia, Cheehong" userId="6bc27941-0d5a-4c11-8dfb-8bbe9da0911b" providerId="ADAL" clId="{699C7EDD-BFB4-41FF-827E-EFF17F39ED4E}" dt="2024-01-29T15:02:28.291" v="218" actId="680"/>
        <pc:sldMkLst>
          <pc:docMk/>
          <pc:sldMk cId="979985226" sldId="284"/>
        </pc:sldMkLst>
      </pc:sldChg>
      <pc:sldChg chg="modSp add mod ord modClrScheme chgLayout">
        <pc:chgData name="Hsia, Cheehong" userId="6bc27941-0d5a-4c11-8dfb-8bbe9da0911b" providerId="ADAL" clId="{699C7EDD-BFB4-41FF-827E-EFF17F39ED4E}" dt="2024-01-29T15:03:43.096" v="245"/>
        <pc:sldMkLst>
          <pc:docMk/>
          <pc:sldMk cId="1386201035" sldId="285"/>
        </pc:sldMkLst>
        <pc:spChg chg="mod ord">
          <ac:chgData name="Hsia, Cheehong" userId="6bc27941-0d5a-4c11-8dfb-8bbe9da0911b" providerId="ADAL" clId="{699C7EDD-BFB4-41FF-827E-EFF17F39ED4E}" dt="2024-01-29T15:03:36.558" v="242" actId="700"/>
          <ac:spMkLst>
            <pc:docMk/>
            <pc:sldMk cId="1386201035" sldId="285"/>
            <ac:spMk id="2" creationId="{66890E70-EDB5-4D8C-2B4F-029FA9E51D4E}"/>
          </ac:spMkLst>
        </pc:spChg>
        <pc:spChg chg="mod ord">
          <ac:chgData name="Hsia, Cheehong" userId="6bc27941-0d5a-4c11-8dfb-8bbe9da0911b" providerId="ADAL" clId="{699C7EDD-BFB4-41FF-827E-EFF17F39ED4E}" dt="2024-01-29T15:03:36.558" v="242" actId="700"/>
          <ac:spMkLst>
            <pc:docMk/>
            <pc:sldMk cId="1386201035" sldId="285"/>
            <ac:spMk id="3" creationId="{0E733FD9-82CF-FCB7-F012-0EAA939C393E}"/>
          </ac:spMkLst>
        </pc:spChg>
        <pc:spChg chg="mod ord">
          <ac:chgData name="Hsia, Cheehong" userId="6bc27941-0d5a-4c11-8dfb-8bbe9da0911b" providerId="ADAL" clId="{699C7EDD-BFB4-41FF-827E-EFF17F39ED4E}" dt="2024-01-29T15:03:36.558" v="242" actId="700"/>
          <ac:spMkLst>
            <pc:docMk/>
            <pc:sldMk cId="1386201035" sldId="285"/>
            <ac:spMk id="4" creationId="{F978620C-B722-98CC-0FA2-E22F5047512F}"/>
          </ac:spMkLst>
        </pc:spChg>
        <pc:spChg chg="mod ord">
          <ac:chgData name="Hsia, Cheehong" userId="6bc27941-0d5a-4c11-8dfb-8bbe9da0911b" providerId="ADAL" clId="{699C7EDD-BFB4-41FF-827E-EFF17F39ED4E}" dt="2024-01-29T15:03:36.558" v="242" actId="700"/>
          <ac:spMkLst>
            <pc:docMk/>
            <pc:sldMk cId="1386201035" sldId="285"/>
            <ac:spMk id="5" creationId="{CC5FDBA6-3880-4279-5835-037270B656BC}"/>
          </ac:spMkLst>
        </pc:spChg>
      </pc:sldChg>
      <pc:sldChg chg="modSp add mod">
        <pc:chgData name="Hsia, Cheehong" userId="6bc27941-0d5a-4c11-8dfb-8bbe9da0911b" providerId="ADAL" clId="{699C7EDD-BFB4-41FF-827E-EFF17F39ED4E}" dt="2024-01-29T15:03:54.370" v="247"/>
        <pc:sldMkLst>
          <pc:docMk/>
          <pc:sldMk cId="3741328940" sldId="286"/>
        </pc:sldMkLst>
        <pc:spChg chg="mod">
          <ac:chgData name="Hsia, Cheehong" userId="6bc27941-0d5a-4c11-8dfb-8bbe9da0911b" providerId="ADAL" clId="{699C7EDD-BFB4-41FF-827E-EFF17F39ED4E}" dt="2024-01-29T15:03:50.229" v="246"/>
          <ac:spMkLst>
            <pc:docMk/>
            <pc:sldMk cId="3741328940" sldId="286"/>
            <ac:spMk id="2" creationId="{66890E70-EDB5-4D8C-2B4F-029FA9E51D4E}"/>
          </ac:spMkLst>
        </pc:spChg>
        <pc:spChg chg="mod">
          <ac:chgData name="Hsia, Cheehong" userId="6bc27941-0d5a-4c11-8dfb-8bbe9da0911b" providerId="ADAL" clId="{699C7EDD-BFB4-41FF-827E-EFF17F39ED4E}" dt="2024-01-29T15:03:54.370" v="247"/>
          <ac:spMkLst>
            <pc:docMk/>
            <pc:sldMk cId="3741328940" sldId="286"/>
            <ac:spMk id="4" creationId="{F978620C-B722-98CC-0FA2-E22F5047512F}"/>
          </ac:spMkLst>
        </pc:spChg>
      </pc:sldChg>
      <pc:sldChg chg="modSp add mod modClrScheme chgLayout">
        <pc:chgData name="Hsia, Cheehong" userId="6bc27941-0d5a-4c11-8dfb-8bbe9da0911b" providerId="ADAL" clId="{699C7EDD-BFB4-41FF-827E-EFF17F39ED4E}" dt="2024-01-29T15:03:59.949" v="249" actId="700"/>
        <pc:sldMkLst>
          <pc:docMk/>
          <pc:sldMk cId="3471392720" sldId="287"/>
        </pc:sldMkLst>
        <pc:spChg chg="mod ord">
          <ac:chgData name="Hsia, Cheehong" userId="6bc27941-0d5a-4c11-8dfb-8bbe9da0911b" providerId="ADAL" clId="{699C7EDD-BFB4-41FF-827E-EFF17F39ED4E}" dt="2024-01-29T15:03:59.949" v="249" actId="700"/>
          <ac:spMkLst>
            <pc:docMk/>
            <pc:sldMk cId="3471392720" sldId="287"/>
            <ac:spMk id="2" creationId="{66890E70-EDB5-4D8C-2B4F-029FA9E51D4E}"/>
          </ac:spMkLst>
        </pc:spChg>
        <pc:spChg chg="mod ord">
          <ac:chgData name="Hsia, Cheehong" userId="6bc27941-0d5a-4c11-8dfb-8bbe9da0911b" providerId="ADAL" clId="{699C7EDD-BFB4-41FF-827E-EFF17F39ED4E}" dt="2024-01-29T15:03:59.949" v="249" actId="700"/>
          <ac:spMkLst>
            <pc:docMk/>
            <pc:sldMk cId="3471392720" sldId="287"/>
            <ac:spMk id="3" creationId="{0E733FD9-82CF-FCB7-F012-0EAA939C393E}"/>
          </ac:spMkLst>
        </pc:spChg>
        <pc:spChg chg="mod ord">
          <ac:chgData name="Hsia, Cheehong" userId="6bc27941-0d5a-4c11-8dfb-8bbe9da0911b" providerId="ADAL" clId="{699C7EDD-BFB4-41FF-827E-EFF17F39ED4E}" dt="2024-01-29T15:03:59.949" v="249" actId="700"/>
          <ac:spMkLst>
            <pc:docMk/>
            <pc:sldMk cId="3471392720" sldId="287"/>
            <ac:spMk id="4" creationId="{F978620C-B722-98CC-0FA2-E22F5047512F}"/>
          </ac:spMkLst>
        </pc:spChg>
        <pc:spChg chg="mod ord">
          <ac:chgData name="Hsia, Cheehong" userId="6bc27941-0d5a-4c11-8dfb-8bbe9da0911b" providerId="ADAL" clId="{699C7EDD-BFB4-41FF-827E-EFF17F39ED4E}" dt="2024-01-29T15:03:59.949" v="249" actId="700"/>
          <ac:spMkLst>
            <pc:docMk/>
            <pc:sldMk cId="3471392720" sldId="287"/>
            <ac:spMk id="5" creationId="{CC5FDBA6-3880-4279-5835-037270B656BC}"/>
          </ac:spMkLst>
        </pc:spChg>
      </pc:sldChg>
      <pc:sldChg chg="modSp add mod ord">
        <pc:chgData name="Hsia, Cheehong" userId="6bc27941-0d5a-4c11-8dfb-8bbe9da0911b" providerId="ADAL" clId="{699C7EDD-BFB4-41FF-827E-EFF17F39ED4E}" dt="2024-01-29T15:04:13.676" v="254"/>
        <pc:sldMkLst>
          <pc:docMk/>
          <pc:sldMk cId="3337217698" sldId="288"/>
        </pc:sldMkLst>
        <pc:spChg chg="mod">
          <ac:chgData name="Hsia, Cheehong" userId="6bc27941-0d5a-4c11-8dfb-8bbe9da0911b" providerId="ADAL" clId="{699C7EDD-BFB4-41FF-827E-EFF17F39ED4E}" dt="2024-01-29T15:04:09.616" v="253"/>
          <ac:spMkLst>
            <pc:docMk/>
            <pc:sldMk cId="3337217698" sldId="288"/>
            <ac:spMk id="2" creationId="{66890E70-EDB5-4D8C-2B4F-029FA9E51D4E}"/>
          </ac:spMkLst>
        </pc:spChg>
        <pc:spChg chg="mod">
          <ac:chgData name="Hsia, Cheehong" userId="6bc27941-0d5a-4c11-8dfb-8bbe9da0911b" providerId="ADAL" clId="{699C7EDD-BFB4-41FF-827E-EFF17F39ED4E}" dt="2024-01-29T15:04:13.676" v="254"/>
          <ac:spMkLst>
            <pc:docMk/>
            <pc:sldMk cId="3337217698" sldId="288"/>
            <ac:spMk id="4" creationId="{F978620C-B722-98CC-0FA2-E22F5047512F}"/>
          </ac:spMkLst>
        </pc:spChg>
      </pc:sldChg>
      <pc:sldChg chg="modSp add mod ord modClrScheme chgLayout">
        <pc:chgData name="Hsia, Cheehong" userId="6bc27941-0d5a-4c11-8dfb-8bbe9da0911b" providerId="ADAL" clId="{699C7EDD-BFB4-41FF-827E-EFF17F39ED4E}" dt="2024-01-29T15:04:24.406" v="259"/>
        <pc:sldMkLst>
          <pc:docMk/>
          <pc:sldMk cId="1734131973" sldId="289"/>
        </pc:sldMkLst>
        <pc:spChg chg="mod ord">
          <ac:chgData name="Hsia, Cheehong" userId="6bc27941-0d5a-4c11-8dfb-8bbe9da0911b" providerId="ADAL" clId="{699C7EDD-BFB4-41FF-827E-EFF17F39ED4E}" dt="2024-01-29T15:04:19.131" v="256" actId="700"/>
          <ac:spMkLst>
            <pc:docMk/>
            <pc:sldMk cId="1734131973" sldId="289"/>
            <ac:spMk id="2" creationId="{66890E70-EDB5-4D8C-2B4F-029FA9E51D4E}"/>
          </ac:spMkLst>
        </pc:spChg>
        <pc:spChg chg="mod ord">
          <ac:chgData name="Hsia, Cheehong" userId="6bc27941-0d5a-4c11-8dfb-8bbe9da0911b" providerId="ADAL" clId="{699C7EDD-BFB4-41FF-827E-EFF17F39ED4E}" dt="2024-01-29T15:04:19.131" v="256" actId="700"/>
          <ac:spMkLst>
            <pc:docMk/>
            <pc:sldMk cId="1734131973" sldId="289"/>
            <ac:spMk id="3" creationId="{0E733FD9-82CF-FCB7-F012-0EAA939C393E}"/>
          </ac:spMkLst>
        </pc:spChg>
        <pc:spChg chg="mod ord">
          <ac:chgData name="Hsia, Cheehong" userId="6bc27941-0d5a-4c11-8dfb-8bbe9da0911b" providerId="ADAL" clId="{699C7EDD-BFB4-41FF-827E-EFF17F39ED4E}" dt="2024-01-29T15:04:19.131" v="256" actId="700"/>
          <ac:spMkLst>
            <pc:docMk/>
            <pc:sldMk cId="1734131973" sldId="289"/>
            <ac:spMk id="4" creationId="{F978620C-B722-98CC-0FA2-E22F5047512F}"/>
          </ac:spMkLst>
        </pc:spChg>
        <pc:spChg chg="mod ord">
          <ac:chgData name="Hsia, Cheehong" userId="6bc27941-0d5a-4c11-8dfb-8bbe9da0911b" providerId="ADAL" clId="{699C7EDD-BFB4-41FF-827E-EFF17F39ED4E}" dt="2024-01-29T15:04:19.131" v="256" actId="700"/>
          <ac:spMkLst>
            <pc:docMk/>
            <pc:sldMk cId="1734131973" sldId="289"/>
            <ac:spMk id="5" creationId="{CC5FDBA6-3880-4279-5835-037270B656BC}"/>
          </ac:spMkLst>
        </pc:spChg>
      </pc:sldChg>
      <pc:sldChg chg="modSp add mod">
        <pc:chgData name="Hsia, Cheehong" userId="6bc27941-0d5a-4c11-8dfb-8bbe9da0911b" providerId="ADAL" clId="{699C7EDD-BFB4-41FF-827E-EFF17F39ED4E}" dt="2024-01-29T15:04:35.816" v="261"/>
        <pc:sldMkLst>
          <pc:docMk/>
          <pc:sldMk cId="539056256" sldId="290"/>
        </pc:sldMkLst>
        <pc:spChg chg="mod">
          <ac:chgData name="Hsia, Cheehong" userId="6bc27941-0d5a-4c11-8dfb-8bbe9da0911b" providerId="ADAL" clId="{699C7EDD-BFB4-41FF-827E-EFF17F39ED4E}" dt="2024-01-29T15:04:32.086" v="260"/>
          <ac:spMkLst>
            <pc:docMk/>
            <pc:sldMk cId="539056256" sldId="290"/>
            <ac:spMk id="2" creationId="{66890E70-EDB5-4D8C-2B4F-029FA9E51D4E}"/>
          </ac:spMkLst>
        </pc:spChg>
        <pc:spChg chg="mod">
          <ac:chgData name="Hsia, Cheehong" userId="6bc27941-0d5a-4c11-8dfb-8bbe9da0911b" providerId="ADAL" clId="{699C7EDD-BFB4-41FF-827E-EFF17F39ED4E}" dt="2024-01-29T15:04:35.816" v="261"/>
          <ac:spMkLst>
            <pc:docMk/>
            <pc:sldMk cId="539056256" sldId="290"/>
            <ac:spMk id="4" creationId="{F978620C-B722-98CC-0FA2-E22F5047512F}"/>
          </ac:spMkLst>
        </pc:spChg>
      </pc:sldChg>
      <pc:sldChg chg="modSp add mod ord modClrScheme chgLayout">
        <pc:chgData name="Hsia, Cheehong" userId="6bc27941-0d5a-4c11-8dfb-8bbe9da0911b" providerId="ADAL" clId="{699C7EDD-BFB4-41FF-827E-EFF17F39ED4E}" dt="2024-01-29T15:04:46.136" v="266"/>
        <pc:sldMkLst>
          <pc:docMk/>
          <pc:sldMk cId="1292218336" sldId="291"/>
        </pc:sldMkLst>
        <pc:spChg chg="mod ord">
          <ac:chgData name="Hsia, Cheehong" userId="6bc27941-0d5a-4c11-8dfb-8bbe9da0911b" providerId="ADAL" clId="{699C7EDD-BFB4-41FF-827E-EFF17F39ED4E}" dt="2024-01-29T15:04:40.651" v="263" actId="700"/>
          <ac:spMkLst>
            <pc:docMk/>
            <pc:sldMk cId="1292218336" sldId="291"/>
            <ac:spMk id="2" creationId="{66890E70-EDB5-4D8C-2B4F-029FA9E51D4E}"/>
          </ac:spMkLst>
        </pc:spChg>
        <pc:spChg chg="mod ord">
          <ac:chgData name="Hsia, Cheehong" userId="6bc27941-0d5a-4c11-8dfb-8bbe9da0911b" providerId="ADAL" clId="{699C7EDD-BFB4-41FF-827E-EFF17F39ED4E}" dt="2024-01-29T15:04:40.651" v="263" actId="700"/>
          <ac:spMkLst>
            <pc:docMk/>
            <pc:sldMk cId="1292218336" sldId="291"/>
            <ac:spMk id="3" creationId="{0E733FD9-82CF-FCB7-F012-0EAA939C393E}"/>
          </ac:spMkLst>
        </pc:spChg>
        <pc:spChg chg="mod ord">
          <ac:chgData name="Hsia, Cheehong" userId="6bc27941-0d5a-4c11-8dfb-8bbe9da0911b" providerId="ADAL" clId="{699C7EDD-BFB4-41FF-827E-EFF17F39ED4E}" dt="2024-01-29T15:04:40.651" v="263" actId="700"/>
          <ac:spMkLst>
            <pc:docMk/>
            <pc:sldMk cId="1292218336" sldId="291"/>
            <ac:spMk id="4" creationId="{F978620C-B722-98CC-0FA2-E22F5047512F}"/>
          </ac:spMkLst>
        </pc:spChg>
        <pc:spChg chg="mod ord">
          <ac:chgData name="Hsia, Cheehong" userId="6bc27941-0d5a-4c11-8dfb-8bbe9da0911b" providerId="ADAL" clId="{699C7EDD-BFB4-41FF-827E-EFF17F39ED4E}" dt="2024-01-29T15:04:40.651" v="263" actId="700"/>
          <ac:spMkLst>
            <pc:docMk/>
            <pc:sldMk cId="1292218336" sldId="291"/>
            <ac:spMk id="5" creationId="{CC5FDBA6-3880-4279-5835-037270B656BC}"/>
          </ac:spMkLst>
        </pc:spChg>
      </pc:sldChg>
      <pc:sldChg chg="modSp add mod">
        <pc:chgData name="Hsia, Cheehong" userId="6bc27941-0d5a-4c11-8dfb-8bbe9da0911b" providerId="ADAL" clId="{699C7EDD-BFB4-41FF-827E-EFF17F39ED4E}" dt="2024-01-29T15:05:05.826" v="269" actId="255"/>
        <pc:sldMkLst>
          <pc:docMk/>
          <pc:sldMk cId="2261043360" sldId="292"/>
        </pc:sldMkLst>
        <pc:spChg chg="mod">
          <ac:chgData name="Hsia, Cheehong" userId="6bc27941-0d5a-4c11-8dfb-8bbe9da0911b" providerId="ADAL" clId="{699C7EDD-BFB4-41FF-827E-EFF17F39ED4E}" dt="2024-01-29T15:04:54.748" v="267"/>
          <ac:spMkLst>
            <pc:docMk/>
            <pc:sldMk cId="2261043360" sldId="292"/>
            <ac:spMk id="2" creationId="{66890E70-EDB5-4D8C-2B4F-029FA9E51D4E}"/>
          </ac:spMkLst>
        </pc:spChg>
        <pc:spChg chg="mod">
          <ac:chgData name="Hsia, Cheehong" userId="6bc27941-0d5a-4c11-8dfb-8bbe9da0911b" providerId="ADAL" clId="{699C7EDD-BFB4-41FF-827E-EFF17F39ED4E}" dt="2024-01-29T15:05:05.826" v="269" actId="255"/>
          <ac:spMkLst>
            <pc:docMk/>
            <pc:sldMk cId="2261043360" sldId="292"/>
            <ac:spMk id="4" creationId="{F978620C-B722-98CC-0FA2-E22F5047512F}"/>
          </ac:spMkLst>
        </pc:spChg>
      </pc:sldChg>
      <pc:sldChg chg="modSp add mod modClrScheme chgLayout">
        <pc:chgData name="Hsia, Cheehong" userId="6bc27941-0d5a-4c11-8dfb-8bbe9da0911b" providerId="ADAL" clId="{699C7EDD-BFB4-41FF-827E-EFF17F39ED4E}" dt="2024-01-29T15:05:15.276" v="271" actId="700"/>
        <pc:sldMkLst>
          <pc:docMk/>
          <pc:sldMk cId="2951154706" sldId="293"/>
        </pc:sldMkLst>
        <pc:spChg chg="mod ord">
          <ac:chgData name="Hsia, Cheehong" userId="6bc27941-0d5a-4c11-8dfb-8bbe9da0911b" providerId="ADAL" clId="{699C7EDD-BFB4-41FF-827E-EFF17F39ED4E}" dt="2024-01-29T15:05:15.276" v="271" actId="700"/>
          <ac:spMkLst>
            <pc:docMk/>
            <pc:sldMk cId="2951154706" sldId="293"/>
            <ac:spMk id="2" creationId="{66890E70-EDB5-4D8C-2B4F-029FA9E51D4E}"/>
          </ac:spMkLst>
        </pc:spChg>
        <pc:spChg chg="mod ord">
          <ac:chgData name="Hsia, Cheehong" userId="6bc27941-0d5a-4c11-8dfb-8bbe9da0911b" providerId="ADAL" clId="{699C7EDD-BFB4-41FF-827E-EFF17F39ED4E}" dt="2024-01-29T15:05:15.276" v="271" actId="700"/>
          <ac:spMkLst>
            <pc:docMk/>
            <pc:sldMk cId="2951154706" sldId="293"/>
            <ac:spMk id="3" creationId="{0E733FD9-82CF-FCB7-F012-0EAA939C393E}"/>
          </ac:spMkLst>
        </pc:spChg>
        <pc:spChg chg="mod ord">
          <ac:chgData name="Hsia, Cheehong" userId="6bc27941-0d5a-4c11-8dfb-8bbe9da0911b" providerId="ADAL" clId="{699C7EDD-BFB4-41FF-827E-EFF17F39ED4E}" dt="2024-01-29T15:05:15.276" v="271" actId="700"/>
          <ac:spMkLst>
            <pc:docMk/>
            <pc:sldMk cId="2951154706" sldId="293"/>
            <ac:spMk id="4" creationId="{F978620C-B722-98CC-0FA2-E22F5047512F}"/>
          </ac:spMkLst>
        </pc:spChg>
        <pc:spChg chg="mod ord">
          <ac:chgData name="Hsia, Cheehong" userId="6bc27941-0d5a-4c11-8dfb-8bbe9da0911b" providerId="ADAL" clId="{699C7EDD-BFB4-41FF-827E-EFF17F39ED4E}" dt="2024-01-29T15:05:15.276" v="271" actId="700"/>
          <ac:spMkLst>
            <pc:docMk/>
            <pc:sldMk cId="2951154706" sldId="293"/>
            <ac:spMk id="5" creationId="{CC5FDBA6-3880-4279-5835-037270B656BC}"/>
          </ac:spMkLst>
        </pc:spChg>
      </pc:sldChg>
      <pc:sldChg chg="addSp delSp modSp new mod modClrScheme chgLayout">
        <pc:chgData name="Hsia, Cheehong" userId="6bc27941-0d5a-4c11-8dfb-8bbe9da0911b" providerId="ADAL" clId="{699C7EDD-BFB4-41FF-827E-EFF17F39ED4E}" dt="2024-01-29T15:06:01.546" v="282" actId="20577"/>
        <pc:sldMkLst>
          <pc:docMk/>
          <pc:sldMk cId="3048837189" sldId="294"/>
        </pc:sldMkLst>
        <pc:spChg chg="del mod ord">
          <ac:chgData name="Hsia, Cheehong" userId="6bc27941-0d5a-4c11-8dfb-8bbe9da0911b" providerId="ADAL" clId="{699C7EDD-BFB4-41FF-827E-EFF17F39ED4E}" dt="2024-01-29T15:05:58.681" v="273" actId="700"/>
          <ac:spMkLst>
            <pc:docMk/>
            <pc:sldMk cId="3048837189" sldId="294"/>
            <ac:spMk id="2" creationId="{8D20E0AC-5D8D-13A5-9DE6-D7E7CAE4F8D9}"/>
          </ac:spMkLst>
        </pc:spChg>
        <pc:spChg chg="add mod ord">
          <ac:chgData name="Hsia, Cheehong" userId="6bc27941-0d5a-4c11-8dfb-8bbe9da0911b" providerId="ADAL" clId="{699C7EDD-BFB4-41FF-827E-EFF17F39ED4E}" dt="2024-01-29T15:06:01.546" v="282" actId="20577"/>
          <ac:spMkLst>
            <pc:docMk/>
            <pc:sldMk cId="3048837189" sldId="294"/>
            <ac:spMk id="3" creationId="{442D48EB-34CA-6063-A815-3BD86233718E}"/>
          </ac:spMkLst>
        </pc:spChg>
      </pc:sldChg>
      <pc:sldChg chg="new">
        <pc:chgData name="Hsia, Cheehong" userId="6bc27941-0d5a-4c11-8dfb-8bbe9da0911b" providerId="ADAL" clId="{699C7EDD-BFB4-41FF-827E-EFF17F39ED4E}" dt="2024-01-29T15:06:09.231" v="283" actId="680"/>
        <pc:sldMkLst>
          <pc:docMk/>
          <pc:sldMk cId="1183196031" sldId="295"/>
        </pc:sldMkLst>
      </pc:sldChg>
      <pc:sldChg chg="modSp new mod">
        <pc:chgData name="Hsia, Cheehong" userId="6bc27941-0d5a-4c11-8dfb-8bbe9da0911b" providerId="ADAL" clId="{699C7EDD-BFB4-41FF-827E-EFF17F39ED4E}" dt="2024-01-29T15:07:50.466" v="327" actId="255"/>
        <pc:sldMkLst>
          <pc:docMk/>
          <pc:sldMk cId="3190214858" sldId="296"/>
        </pc:sldMkLst>
        <pc:spChg chg="mod">
          <ac:chgData name="Hsia, Cheehong" userId="6bc27941-0d5a-4c11-8dfb-8bbe9da0911b" providerId="ADAL" clId="{699C7EDD-BFB4-41FF-827E-EFF17F39ED4E}" dt="2024-01-29T15:07:16.524" v="319" actId="20577"/>
          <ac:spMkLst>
            <pc:docMk/>
            <pc:sldMk cId="3190214858" sldId="296"/>
            <ac:spMk id="2" creationId="{AD90CEB0-783B-5FA4-1028-D4B692C5B2CE}"/>
          </ac:spMkLst>
        </pc:spChg>
        <pc:spChg chg="mod">
          <ac:chgData name="Hsia, Cheehong" userId="6bc27941-0d5a-4c11-8dfb-8bbe9da0911b" providerId="ADAL" clId="{699C7EDD-BFB4-41FF-827E-EFF17F39ED4E}" dt="2024-01-29T15:06:25.886" v="304" actId="20577"/>
          <ac:spMkLst>
            <pc:docMk/>
            <pc:sldMk cId="3190214858" sldId="296"/>
            <ac:spMk id="3" creationId="{11925C94-7DB2-3EEF-C390-EA8A563BE132}"/>
          </ac:spMkLst>
        </pc:spChg>
        <pc:spChg chg="mod">
          <ac:chgData name="Hsia, Cheehong" userId="6bc27941-0d5a-4c11-8dfb-8bbe9da0911b" providerId="ADAL" clId="{699C7EDD-BFB4-41FF-827E-EFF17F39ED4E}" dt="2024-01-29T15:07:50.466" v="327" actId="255"/>
          <ac:spMkLst>
            <pc:docMk/>
            <pc:sldMk cId="3190214858" sldId="296"/>
            <ac:spMk id="4" creationId="{3859056E-FEDA-2D8C-90B8-7DB995ECB8A4}"/>
          </ac:spMkLst>
        </pc:spChg>
        <pc:spChg chg="mod">
          <ac:chgData name="Hsia, Cheehong" userId="6bc27941-0d5a-4c11-8dfb-8bbe9da0911b" providerId="ADAL" clId="{699C7EDD-BFB4-41FF-827E-EFF17F39ED4E}" dt="2024-01-29T15:06:30.991" v="317" actId="20577"/>
          <ac:spMkLst>
            <pc:docMk/>
            <pc:sldMk cId="3190214858" sldId="296"/>
            <ac:spMk id="5" creationId="{1D8E0DE9-59C5-51BC-C26E-CD16F2ECED89}"/>
          </ac:spMkLst>
        </pc:spChg>
      </pc:sldChg>
      <pc:sldChg chg="modSp add mod ord modClrScheme chgLayout">
        <pc:chgData name="Hsia, Cheehong" userId="6bc27941-0d5a-4c11-8dfb-8bbe9da0911b" providerId="ADAL" clId="{699C7EDD-BFB4-41FF-827E-EFF17F39ED4E}" dt="2024-01-29T15:08:39.747" v="332"/>
        <pc:sldMkLst>
          <pc:docMk/>
          <pc:sldMk cId="826171372" sldId="297"/>
        </pc:sldMkLst>
        <pc:spChg chg="mod ord">
          <ac:chgData name="Hsia, Cheehong" userId="6bc27941-0d5a-4c11-8dfb-8bbe9da0911b" providerId="ADAL" clId="{699C7EDD-BFB4-41FF-827E-EFF17F39ED4E}" dt="2024-01-29T15:08:02.169" v="329" actId="700"/>
          <ac:spMkLst>
            <pc:docMk/>
            <pc:sldMk cId="826171372" sldId="297"/>
            <ac:spMk id="2" creationId="{AD90CEB0-783B-5FA4-1028-D4B692C5B2CE}"/>
          </ac:spMkLst>
        </pc:spChg>
        <pc:spChg chg="mod ord">
          <ac:chgData name="Hsia, Cheehong" userId="6bc27941-0d5a-4c11-8dfb-8bbe9da0911b" providerId="ADAL" clId="{699C7EDD-BFB4-41FF-827E-EFF17F39ED4E}" dt="2024-01-29T15:08:02.169" v="329" actId="700"/>
          <ac:spMkLst>
            <pc:docMk/>
            <pc:sldMk cId="826171372" sldId="297"/>
            <ac:spMk id="3" creationId="{11925C94-7DB2-3EEF-C390-EA8A563BE132}"/>
          </ac:spMkLst>
        </pc:spChg>
        <pc:spChg chg="mod ord">
          <ac:chgData name="Hsia, Cheehong" userId="6bc27941-0d5a-4c11-8dfb-8bbe9da0911b" providerId="ADAL" clId="{699C7EDD-BFB4-41FF-827E-EFF17F39ED4E}" dt="2024-01-29T15:08:02.169" v="329" actId="700"/>
          <ac:spMkLst>
            <pc:docMk/>
            <pc:sldMk cId="826171372" sldId="297"/>
            <ac:spMk id="4" creationId="{3859056E-FEDA-2D8C-90B8-7DB995ECB8A4}"/>
          </ac:spMkLst>
        </pc:spChg>
        <pc:spChg chg="mod ord">
          <ac:chgData name="Hsia, Cheehong" userId="6bc27941-0d5a-4c11-8dfb-8bbe9da0911b" providerId="ADAL" clId="{699C7EDD-BFB4-41FF-827E-EFF17F39ED4E}" dt="2024-01-29T15:08:02.169" v="329" actId="700"/>
          <ac:spMkLst>
            <pc:docMk/>
            <pc:sldMk cId="826171372" sldId="297"/>
            <ac:spMk id="5" creationId="{1D8E0DE9-59C5-51BC-C26E-CD16F2ECED89}"/>
          </ac:spMkLst>
        </pc:spChg>
      </pc:sldChg>
      <pc:sldChg chg="modSp add mod">
        <pc:chgData name="Hsia, Cheehong" userId="6bc27941-0d5a-4c11-8dfb-8bbe9da0911b" providerId="ADAL" clId="{699C7EDD-BFB4-41FF-827E-EFF17F39ED4E}" dt="2024-01-29T15:08:57.445" v="335" actId="255"/>
        <pc:sldMkLst>
          <pc:docMk/>
          <pc:sldMk cId="2752436879" sldId="298"/>
        </pc:sldMkLst>
        <pc:spChg chg="mod">
          <ac:chgData name="Hsia, Cheehong" userId="6bc27941-0d5a-4c11-8dfb-8bbe9da0911b" providerId="ADAL" clId="{699C7EDD-BFB4-41FF-827E-EFF17F39ED4E}" dt="2024-01-29T15:08:44.996" v="333"/>
          <ac:spMkLst>
            <pc:docMk/>
            <pc:sldMk cId="2752436879" sldId="298"/>
            <ac:spMk id="2" creationId="{AD90CEB0-783B-5FA4-1028-D4B692C5B2CE}"/>
          </ac:spMkLst>
        </pc:spChg>
        <pc:spChg chg="mod">
          <ac:chgData name="Hsia, Cheehong" userId="6bc27941-0d5a-4c11-8dfb-8bbe9da0911b" providerId="ADAL" clId="{699C7EDD-BFB4-41FF-827E-EFF17F39ED4E}" dt="2024-01-29T15:08:57.445" v="335" actId="255"/>
          <ac:spMkLst>
            <pc:docMk/>
            <pc:sldMk cId="2752436879" sldId="298"/>
            <ac:spMk id="4" creationId="{3859056E-FEDA-2D8C-90B8-7DB995ECB8A4}"/>
          </ac:spMkLst>
        </pc:spChg>
      </pc:sldChg>
      <pc:sldChg chg="modSp add mod ord modClrScheme chgLayout">
        <pc:chgData name="Hsia, Cheehong" userId="6bc27941-0d5a-4c11-8dfb-8bbe9da0911b" providerId="ADAL" clId="{699C7EDD-BFB4-41FF-827E-EFF17F39ED4E}" dt="2024-01-29T15:09:11.058" v="340"/>
        <pc:sldMkLst>
          <pc:docMk/>
          <pc:sldMk cId="217489594" sldId="299"/>
        </pc:sldMkLst>
        <pc:spChg chg="mod ord">
          <ac:chgData name="Hsia, Cheehong" userId="6bc27941-0d5a-4c11-8dfb-8bbe9da0911b" providerId="ADAL" clId="{699C7EDD-BFB4-41FF-827E-EFF17F39ED4E}" dt="2024-01-29T15:09:04.216" v="337" actId="700"/>
          <ac:spMkLst>
            <pc:docMk/>
            <pc:sldMk cId="217489594" sldId="299"/>
            <ac:spMk id="2" creationId="{AD90CEB0-783B-5FA4-1028-D4B692C5B2CE}"/>
          </ac:spMkLst>
        </pc:spChg>
        <pc:spChg chg="mod ord">
          <ac:chgData name="Hsia, Cheehong" userId="6bc27941-0d5a-4c11-8dfb-8bbe9da0911b" providerId="ADAL" clId="{699C7EDD-BFB4-41FF-827E-EFF17F39ED4E}" dt="2024-01-29T15:09:04.216" v="337" actId="700"/>
          <ac:spMkLst>
            <pc:docMk/>
            <pc:sldMk cId="217489594" sldId="299"/>
            <ac:spMk id="3" creationId="{11925C94-7DB2-3EEF-C390-EA8A563BE132}"/>
          </ac:spMkLst>
        </pc:spChg>
        <pc:spChg chg="mod ord">
          <ac:chgData name="Hsia, Cheehong" userId="6bc27941-0d5a-4c11-8dfb-8bbe9da0911b" providerId="ADAL" clId="{699C7EDD-BFB4-41FF-827E-EFF17F39ED4E}" dt="2024-01-29T15:09:04.216" v="337" actId="700"/>
          <ac:spMkLst>
            <pc:docMk/>
            <pc:sldMk cId="217489594" sldId="299"/>
            <ac:spMk id="4" creationId="{3859056E-FEDA-2D8C-90B8-7DB995ECB8A4}"/>
          </ac:spMkLst>
        </pc:spChg>
        <pc:spChg chg="mod ord">
          <ac:chgData name="Hsia, Cheehong" userId="6bc27941-0d5a-4c11-8dfb-8bbe9da0911b" providerId="ADAL" clId="{699C7EDD-BFB4-41FF-827E-EFF17F39ED4E}" dt="2024-01-29T15:09:04.216" v="337" actId="700"/>
          <ac:spMkLst>
            <pc:docMk/>
            <pc:sldMk cId="217489594" sldId="299"/>
            <ac:spMk id="5" creationId="{1D8E0DE9-59C5-51BC-C26E-CD16F2ECED89}"/>
          </ac:spMkLst>
        </pc:spChg>
      </pc:sldChg>
      <pc:sldChg chg="modSp add mod">
        <pc:chgData name="Hsia, Cheehong" userId="6bc27941-0d5a-4c11-8dfb-8bbe9da0911b" providerId="ADAL" clId="{699C7EDD-BFB4-41FF-827E-EFF17F39ED4E}" dt="2024-01-29T15:09:20.427" v="342"/>
        <pc:sldMkLst>
          <pc:docMk/>
          <pc:sldMk cId="2193924565" sldId="300"/>
        </pc:sldMkLst>
        <pc:spChg chg="mod">
          <ac:chgData name="Hsia, Cheehong" userId="6bc27941-0d5a-4c11-8dfb-8bbe9da0911b" providerId="ADAL" clId="{699C7EDD-BFB4-41FF-827E-EFF17F39ED4E}" dt="2024-01-29T15:09:17.300" v="341"/>
          <ac:spMkLst>
            <pc:docMk/>
            <pc:sldMk cId="2193924565" sldId="300"/>
            <ac:spMk id="2" creationId="{AD90CEB0-783B-5FA4-1028-D4B692C5B2CE}"/>
          </ac:spMkLst>
        </pc:spChg>
        <pc:spChg chg="mod">
          <ac:chgData name="Hsia, Cheehong" userId="6bc27941-0d5a-4c11-8dfb-8bbe9da0911b" providerId="ADAL" clId="{699C7EDD-BFB4-41FF-827E-EFF17F39ED4E}" dt="2024-01-29T15:09:20.427" v="342"/>
          <ac:spMkLst>
            <pc:docMk/>
            <pc:sldMk cId="2193924565" sldId="300"/>
            <ac:spMk id="4" creationId="{3859056E-FEDA-2D8C-90B8-7DB995ECB8A4}"/>
          </ac:spMkLst>
        </pc:spChg>
      </pc:sldChg>
      <pc:sldChg chg="modSp add mod ord modClrScheme chgLayout">
        <pc:chgData name="Hsia, Cheehong" userId="6bc27941-0d5a-4c11-8dfb-8bbe9da0911b" providerId="ADAL" clId="{699C7EDD-BFB4-41FF-827E-EFF17F39ED4E}" dt="2024-01-29T15:09:38.306" v="349"/>
        <pc:sldMkLst>
          <pc:docMk/>
          <pc:sldMk cId="2693914518" sldId="301"/>
        </pc:sldMkLst>
        <pc:spChg chg="mod ord">
          <ac:chgData name="Hsia, Cheehong" userId="6bc27941-0d5a-4c11-8dfb-8bbe9da0911b" providerId="ADAL" clId="{699C7EDD-BFB4-41FF-827E-EFF17F39ED4E}" dt="2024-01-29T15:09:28.076" v="344" actId="700"/>
          <ac:spMkLst>
            <pc:docMk/>
            <pc:sldMk cId="2693914518" sldId="301"/>
            <ac:spMk id="2" creationId="{AD90CEB0-783B-5FA4-1028-D4B692C5B2CE}"/>
          </ac:spMkLst>
        </pc:spChg>
        <pc:spChg chg="mod ord">
          <ac:chgData name="Hsia, Cheehong" userId="6bc27941-0d5a-4c11-8dfb-8bbe9da0911b" providerId="ADAL" clId="{699C7EDD-BFB4-41FF-827E-EFF17F39ED4E}" dt="2024-01-29T15:09:28.076" v="344" actId="700"/>
          <ac:spMkLst>
            <pc:docMk/>
            <pc:sldMk cId="2693914518" sldId="301"/>
            <ac:spMk id="3" creationId="{11925C94-7DB2-3EEF-C390-EA8A563BE132}"/>
          </ac:spMkLst>
        </pc:spChg>
        <pc:spChg chg="mod ord">
          <ac:chgData name="Hsia, Cheehong" userId="6bc27941-0d5a-4c11-8dfb-8bbe9da0911b" providerId="ADAL" clId="{699C7EDD-BFB4-41FF-827E-EFF17F39ED4E}" dt="2024-01-29T15:09:28.076" v="344" actId="700"/>
          <ac:spMkLst>
            <pc:docMk/>
            <pc:sldMk cId="2693914518" sldId="301"/>
            <ac:spMk id="4" creationId="{3859056E-FEDA-2D8C-90B8-7DB995ECB8A4}"/>
          </ac:spMkLst>
        </pc:spChg>
        <pc:spChg chg="mod ord">
          <ac:chgData name="Hsia, Cheehong" userId="6bc27941-0d5a-4c11-8dfb-8bbe9da0911b" providerId="ADAL" clId="{699C7EDD-BFB4-41FF-827E-EFF17F39ED4E}" dt="2024-01-29T15:09:28.076" v="344" actId="700"/>
          <ac:spMkLst>
            <pc:docMk/>
            <pc:sldMk cId="2693914518" sldId="301"/>
            <ac:spMk id="5" creationId="{1D8E0DE9-59C5-51BC-C26E-CD16F2ECED89}"/>
          </ac:spMkLst>
        </pc:spChg>
      </pc:sldChg>
      <pc:sldChg chg="modSp add mod">
        <pc:chgData name="Hsia, Cheehong" userId="6bc27941-0d5a-4c11-8dfb-8bbe9da0911b" providerId="ADAL" clId="{699C7EDD-BFB4-41FF-827E-EFF17F39ED4E}" dt="2024-01-29T15:09:50.806" v="351"/>
        <pc:sldMkLst>
          <pc:docMk/>
          <pc:sldMk cId="155960899" sldId="302"/>
        </pc:sldMkLst>
        <pc:spChg chg="mod">
          <ac:chgData name="Hsia, Cheehong" userId="6bc27941-0d5a-4c11-8dfb-8bbe9da0911b" providerId="ADAL" clId="{699C7EDD-BFB4-41FF-827E-EFF17F39ED4E}" dt="2024-01-29T15:09:44.696" v="350"/>
          <ac:spMkLst>
            <pc:docMk/>
            <pc:sldMk cId="155960899" sldId="302"/>
            <ac:spMk id="2" creationId="{AD90CEB0-783B-5FA4-1028-D4B692C5B2CE}"/>
          </ac:spMkLst>
        </pc:spChg>
        <pc:spChg chg="mod">
          <ac:chgData name="Hsia, Cheehong" userId="6bc27941-0d5a-4c11-8dfb-8bbe9da0911b" providerId="ADAL" clId="{699C7EDD-BFB4-41FF-827E-EFF17F39ED4E}" dt="2024-01-29T15:09:50.806" v="351"/>
          <ac:spMkLst>
            <pc:docMk/>
            <pc:sldMk cId="155960899" sldId="302"/>
            <ac:spMk id="4" creationId="{3859056E-FEDA-2D8C-90B8-7DB995ECB8A4}"/>
          </ac:spMkLst>
        </pc:spChg>
      </pc:sldChg>
      <pc:sldChg chg="add del">
        <pc:chgData name="Hsia, Cheehong" userId="6bc27941-0d5a-4c11-8dfb-8bbe9da0911b" providerId="ADAL" clId="{699C7EDD-BFB4-41FF-827E-EFF17F39ED4E}" dt="2024-01-29T15:09:34.992" v="346" actId="2890"/>
        <pc:sldMkLst>
          <pc:docMk/>
          <pc:sldMk cId="1301586892" sldId="302"/>
        </pc:sldMkLst>
      </pc:sldChg>
      <pc:sldChg chg="modSp add mod ord modClrScheme chgLayout">
        <pc:chgData name="Hsia, Cheehong" userId="6bc27941-0d5a-4c11-8dfb-8bbe9da0911b" providerId="ADAL" clId="{699C7EDD-BFB4-41FF-827E-EFF17F39ED4E}" dt="2024-01-29T15:10:01.646" v="356"/>
        <pc:sldMkLst>
          <pc:docMk/>
          <pc:sldMk cId="4239895058" sldId="303"/>
        </pc:sldMkLst>
        <pc:spChg chg="mod ord">
          <ac:chgData name="Hsia, Cheehong" userId="6bc27941-0d5a-4c11-8dfb-8bbe9da0911b" providerId="ADAL" clId="{699C7EDD-BFB4-41FF-827E-EFF17F39ED4E}" dt="2024-01-29T15:09:57.311" v="353" actId="700"/>
          <ac:spMkLst>
            <pc:docMk/>
            <pc:sldMk cId="4239895058" sldId="303"/>
            <ac:spMk id="2" creationId="{AD90CEB0-783B-5FA4-1028-D4B692C5B2CE}"/>
          </ac:spMkLst>
        </pc:spChg>
        <pc:spChg chg="mod ord">
          <ac:chgData name="Hsia, Cheehong" userId="6bc27941-0d5a-4c11-8dfb-8bbe9da0911b" providerId="ADAL" clId="{699C7EDD-BFB4-41FF-827E-EFF17F39ED4E}" dt="2024-01-29T15:09:57.311" v="353" actId="700"/>
          <ac:spMkLst>
            <pc:docMk/>
            <pc:sldMk cId="4239895058" sldId="303"/>
            <ac:spMk id="3" creationId="{11925C94-7DB2-3EEF-C390-EA8A563BE132}"/>
          </ac:spMkLst>
        </pc:spChg>
        <pc:spChg chg="mod ord">
          <ac:chgData name="Hsia, Cheehong" userId="6bc27941-0d5a-4c11-8dfb-8bbe9da0911b" providerId="ADAL" clId="{699C7EDD-BFB4-41FF-827E-EFF17F39ED4E}" dt="2024-01-29T15:09:57.311" v="353" actId="700"/>
          <ac:spMkLst>
            <pc:docMk/>
            <pc:sldMk cId="4239895058" sldId="303"/>
            <ac:spMk id="4" creationId="{3859056E-FEDA-2D8C-90B8-7DB995ECB8A4}"/>
          </ac:spMkLst>
        </pc:spChg>
        <pc:spChg chg="mod ord">
          <ac:chgData name="Hsia, Cheehong" userId="6bc27941-0d5a-4c11-8dfb-8bbe9da0911b" providerId="ADAL" clId="{699C7EDD-BFB4-41FF-827E-EFF17F39ED4E}" dt="2024-01-29T15:09:57.311" v="353" actId="700"/>
          <ac:spMkLst>
            <pc:docMk/>
            <pc:sldMk cId="4239895058" sldId="303"/>
            <ac:spMk id="5" creationId="{1D8E0DE9-59C5-51BC-C26E-CD16F2ECED89}"/>
          </ac:spMkLst>
        </pc:spChg>
      </pc:sldChg>
      <pc:sldChg chg="modSp add mod">
        <pc:chgData name="Hsia, Cheehong" userId="6bc27941-0d5a-4c11-8dfb-8bbe9da0911b" providerId="ADAL" clId="{699C7EDD-BFB4-41FF-827E-EFF17F39ED4E}" dt="2024-01-29T15:10:15.016" v="358"/>
        <pc:sldMkLst>
          <pc:docMk/>
          <pc:sldMk cId="1487932769" sldId="304"/>
        </pc:sldMkLst>
        <pc:spChg chg="mod">
          <ac:chgData name="Hsia, Cheehong" userId="6bc27941-0d5a-4c11-8dfb-8bbe9da0911b" providerId="ADAL" clId="{699C7EDD-BFB4-41FF-827E-EFF17F39ED4E}" dt="2024-01-29T15:10:11.846" v="357"/>
          <ac:spMkLst>
            <pc:docMk/>
            <pc:sldMk cId="1487932769" sldId="304"/>
            <ac:spMk id="2" creationId="{AD90CEB0-783B-5FA4-1028-D4B692C5B2CE}"/>
          </ac:spMkLst>
        </pc:spChg>
        <pc:spChg chg="mod">
          <ac:chgData name="Hsia, Cheehong" userId="6bc27941-0d5a-4c11-8dfb-8bbe9da0911b" providerId="ADAL" clId="{699C7EDD-BFB4-41FF-827E-EFF17F39ED4E}" dt="2024-01-29T15:10:15.016" v="358"/>
          <ac:spMkLst>
            <pc:docMk/>
            <pc:sldMk cId="1487932769" sldId="304"/>
            <ac:spMk id="4" creationId="{3859056E-FEDA-2D8C-90B8-7DB995ECB8A4}"/>
          </ac:spMkLst>
        </pc:spChg>
      </pc:sldChg>
      <pc:sldChg chg="modSp add mod modClrScheme chgLayout">
        <pc:chgData name="Hsia, Cheehong" userId="6bc27941-0d5a-4c11-8dfb-8bbe9da0911b" providerId="ADAL" clId="{699C7EDD-BFB4-41FF-827E-EFF17F39ED4E}" dt="2024-01-29T15:10:22.436" v="360" actId="700"/>
        <pc:sldMkLst>
          <pc:docMk/>
          <pc:sldMk cId="178219345" sldId="305"/>
        </pc:sldMkLst>
        <pc:spChg chg="mod ord">
          <ac:chgData name="Hsia, Cheehong" userId="6bc27941-0d5a-4c11-8dfb-8bbe9da0911b" providerId="ADAL" clId="{699C7EDD-BFB4-41FF-827E-EFF17F39ED4E}" dt="2024-01-29T15:10:22.436" v="360" actId="700"/>
          <ac:spMkLst>
            <pc:docMk/>
            <pc:sldMk cId="178219345" sldId="305"/>
            <ac:spMk id="2" creationId="{AD90CEB0-783B-5FA4-1028-D4B692C5B2CE}"/>
          </ac:spMkLst>
        </pc:spChg>
        <pc:spChg chg="mod ord">
          <ac:chgData name="Hsia, Cheehong" userId="6bc27941-0d5a-4c11-8dfb-8bbe9da0911b" providerId="ADAL" clId="{699C7EDD-BFB4-41FF-827E-EFF17F39ED4E}" dt="2024-01-29T15:10:22.436" v="360" actId="700"/>
          <ac:spMkLst>
            <pc:docMk/>
            <pc:sldMk cId="178219345" sldId="305"/>
            <ac:spMk id="3" creationId="{11925C94-7DB2-3EEF-C390-EA8A563BE132}"/>
          </ac:spMkLst>
        </pc:spChg>
        <pc:spChg chg="mod ord">
          <ac:chgData name="Hsia, Cheehong" userId="6bc27941-0d5a-4c11-8dfb-8bbe9da0911b" providerId="ADAL" clId="{699C7EDD-BFB4-41FF-827E-EFF17F39ED4E}" dt="2024-01-29T15:10:22.436" v="360" actId="700"/>
          <ac:spMkLst>
            <pc:docMk/>
            <pc:sldMk cId="178219345" sldId="305"/>
            <ac:spMk id="4" creationId="{3859056E-FEDA-2D8C-90B8-7DB995ECB8A4}"/>
          </ac:spMkLst>
        </pc:spChg>
        <pc:spChg chg="mod ord">
          <ac:chgData name="Hsia, Cheehong" userId="6bc27941-0d5a-4c11-8dfb-8bbe9da0911b" providerId="ADAL" clId="{699C7EDD-BFB4-41FF-827E-EFF17F39ED4E}" dt="2024-01-29T15:10:22.436" v="360" actId="700"/>
          <ac:spMkLst>
            <pc:docMk/>
            <pc:sldMk cId="178219345" sldId="305"/>
            <ac:spMk id="5" creationId="{1D8E0DE9-59C5-51BC-C26E-CD16F2ECED89}"/>
          </ac:spMkLst>
        </pc:spChg>
      </pc:sldChg>
      <pc:sldChg chg="new del">
        <pc:chgData name="Hsia, Cheehong" userId="6bc27941-0d5a-4c11-8dfb-8bbe9da0911b" providerId="ADAL" clId="{699C7EDD-BFB4-41FF-827E-EFF17F39ED4E}" dt="2024-01-29T15:10:50.726" v="362" actId="680"/>
        <pc:sldMkLst>
          <pc:docMk/>
          <pc:sldMk cId="1302259902" sldId="306"/>
        </pc:sldMkLst>
      </pc:sldChg>
      <pc:sldChg chg="addSp delSp modSp new mod modClrScheme chgLayout">
        <pc:chgData name="Hsia, Cheehong" userId="6bc27941-0d5a-4c11-8dfb-8bbe9da0911b" providerId="ADAL" clId="{699C7EDD-BFB4-41FF-827E-EFF17F39ED4E}" dt="2024-01-29T15:12:59.536" v="392" actId="478"/>
        <pc:sldMkLst>
          <pc:docMk/>
          <pc:sldMk cId="3441977504" sldId="306"/>
        </pc:sldMkLst>
        <pc:spChg chg="mod ord">
          <ac:chgData name="Hsia, Cheehong" userId="6bc27941-0d5a-4c11-8dfb-8bbe9da0911b" providerId="ADAL" clId="{699C7EDD-BFB4-41FF-827E-EFF17F39ED4E}" dt="2024-01-29T15:12:55.860" v="391" actId="700"/>
          <ac:spMkLst>
            <pc:docMk/>
            <pc:sldMk cId="3441977504" sldId="306"/>
            <ac:spMk id="2" creationId="{D43A5880-B244-5B8B-D3F4-CD35BC7751FF}"/>
          </ac:spMkLst>
        </pc:spChg>
        <pc:spChg chg="add del mod ord">
          <ac:chgData name="Hsia, Cheehong" userId="6bc27941-0d5a-4c11-8dfb-8bbe9da0911b" providerId="ADAL" clId="{699C7EDD-BFB4-41FF-827E-EFF17F39ED4E}" dt="2024-01-29T15:12:59.536" v="392" actId="478"/>
          <ac:spMkLst>
            <pc:docMk/>
            <pc:sldMk cId="3441977504" sldId="306"/>
            <ac:spMk id="3" creationId="{513467D7-CBBB-90B4-397A-600D281DF12B}"/>
          </ac:spMkLst>
        </pc:spChg>
        <pc:spChg chg="add del mod ord">
          <ac:chgData name="Hsia, Cheehong" userId="6bc27941-0d5a-4c11-8dfb-8bbe9da0911b" providerId="ADAL" clId="{699C7EDD-BFB4-41FF-827E-EFF17F39ED4E}" dt="2024-01-29T15:12:55.860" v="391" actId="700"/>
          <ac:spMkLst>
            <pc:docMk/>
            <pc:sldMk cId="3441977504" sldId="306"/>
            <ac:spMk id="4" creationId="{30028F07-2018-B093-5329-93BF568B9864}"/>
          </ac:spMkLst>
        </pc:spChg>
        <pc:spChg chg="add del mod ord">
          <ac:chgData name="Hsia, Cheehong" userId="6bc27941-0d5a-4c11-8dfb-8bbe9da0911b" providerId="ADAL" clId="{699C7EDD-BFB4-41FF-827E-EFF17F39ED4E}" dt="2024-01-29T15:12:55.860" v="391" actId="700"/>
          <ac:spMkLst>
            <pc:docMk/>
            <pc:sldMk cId="3441977504" sldId="306"/>
            <ac:spMk id="5" creationId="{DB309D0E-A7AB-009A-8DFF-77C92C9360DB}"/>
          </ac:spMkLst>
        </pc:spChg>
      </pc:sldChg>
      <pc:sldChg chg="new">
        <pc:chgData name="Hsia, Cheehong" userId="6bc27941-0d5a-4c11-8dfb-8bbe9da0911b" providerId="ADAL" clId="{699C7EDD-BFB4-41FF-827E-EFF17F39ED4E}" dt="2024-01-29T15:11:14.959" v="370" actId="680"/>
        <pc:sldMkLst>
          <pc:docMk/>
          <pc:sldMk cId="40668524" sldId="307"/>
        </pc:sldMkLst>
      </pc:sldChg>
      <pc:sldChg chg="addSp delSp modSp new mod">
        <pc:chgData name="Hsia, Cheehong" userId="6bc27941-0d5a-4c11-8dfb-8bbe9da0911b" providerId="ADAL" clId="{699C7EDD-BFB4-41FF-827E-EFF17F39ED4E}" dt="2024-01-29T15:13:38.276" v="419" actId="255"/>
        <pc:sldMkLst>
          <pc:docMk/>
          <pc:sldMk cId="961020213" sldId="308"/>
        </pc:sldMkLst>
        <pc:spChg chg="mod">
          <ac:chgData name="Hsia, Cheehong" userId="6bc27941-0d5a-4c11-8dfb-8bbe9da0911b" providerId="ADAL" clId="{699C7EDD-BFB4-41FF-827E-EFF17F39ED4E}" dt="2024-01-29T15:13:28.206" v="416" actId="20577"/>
          <ac:spMkLst>
            <pc:docMk/>
            <pc:sldMk cId="961020213" sldId="308"/>
            <ac:spMk id="2" creationId="{9024BA51-C630-BA2A-58B6-69F9BB6816A0}"/>
          </ac:spMkLst>
        </pc:spChg>
        <pc:spChg chg="add del mod">
          <ac:chgData name="Hsia, Cheehong" userId="6bc27941-0d5a-4c11-8dfb-8bbe9da0911b" providerId="ADAL" clId="{699C7EDD-BFB4-41FF-827E-EFF17F39ED4E}" dt="2024-01-29T15:13:16.711" v="405" actId="20577"/>
          <ac:spMkLst>
            <pc:docMk/>
            <pc:sldMk cId="961020213" sldId="308"/>
            <ac:spMk id="3" creationId="{2077BF95-1F9E-AA05-3D0B-83E184AA9C48}"/>
          </ac:spMkLst>
        </pc:spChg>
        <pc:spChg chg="mod">
          <ac:chgData name="Hsia, Cheehong" userId="6bc27941-0d5a-4c11-8dfb-8bbe9da0911b" providerId="ADAL" clId="{699C7EDD-BFB4-41FF-827E-EFF17F39ED4E}" dt="2024-01-29T15:13:38.276" v="419" actId="255"/>
          <ac:spMkLst>
            <pc:docMk/>
            <pc:sldMk cId="961020213" sldId="308"/>
            <ac:spMk id="4" creationId="{8946D5DF-DDC9-DF42-4883-DA9549CF8DE5}"/>
          </ac:spMkLst>
        </pc:spChg>
        <pc:spChg chg="mod">
          <ac:chgData name="Hsia, Cheehong" userId="6bc27941-0d5a-4c11-8dfb-8bbe9da0911b" providerId="ADAL" clId="{699C7EDD-BFB4-41FF-827E-EFF17F39ED4E}" dt="2024-01-29T15:13:21.706" v="414" actId="20577"/>
          <ac:spMkLst>
            <pc:docMk/>
            <pc:sldMk cId="961020213" sldId="308"/>
            <ac:spMk id="5" creationId="{860EF69F-79FC-8315-A261-A0DDABAAA234}"/>
          </ac:spMkLst>
        </pc:spChg>
        <pc:graphicFrameChg chg="add del mod ord modGraphic">
          <ac:chgData name="Hsia, Cheehong" userId="6bc27941-0d5a-4c11-8dfb-8bbe9da0911b" providerId="ADAL" clId="{699C7EDD-BFB4-41FF-827E-EFF17F39ED4E}" dt="2024-01-29T15:13:11.991" v="395" actId="3680"/>
          <ac:graphicFrameMkLst>
            <pc:docMk/>
            <pc:sldMk cId="961020213" sldId="308"/>
            <ac:graphicFrameMk id="6" creationId="{19963B22-FD06-A35C-5387-4B7793871049}"/>
          </ac:graphicFrameMkLst>
        </pc:graphicFrameChg>
      </pc:sldChg>
      <pc:sldChg chg="modSp add mod ord modClrScheme chgLayout">
        <pc:chgData name="Hsia, Cheehong" userId="6bc27941-0d5a-4c11-8dfb-8bbe9da0911b" providerId="ADAL" clId="{699C7EDD-BFB4-41FF-827E-EFF17F39ED4E}" dt="2024-01-29T15:14:03.516" v="428"/>
        <pc:sldMkLst>
          <pc:docMk/>
          <pc:sldMk cId="415980821" sldId="309"/>
        </pc:sldMkLst>
        <pc:spChg chg="mod ord">
          <ac:chgData name="Hsia, Cheehong" userId="6bc27941-0d5a-4c11-8dfb-8bbe9da0911b" providerId="ADAL" clId="{699C7EDD-BFB4-41FF-827E-EFF17F39ED4E}" dt="2024-01-29T15:14:03.516" v="428"/>
          <ac:spMkLst>
            <pc:docMk/>
            <pc:sldMk cId="415980821" sldId="309"/>
            <ac:spMk id="2" creationId="{9024BA51-C630-BA2A-58B6-69F9BB6816A0}"/>
          </ac:spMkLst>
        </pc:spChg>
        <pc:spChg chg="mod ord">
          <ac:chgData name="Hsia, Cheehong" userId="6bc27941-0d5a-4c11-8dfb-8bbe9da0911b" providerId="ADAL" clId="{699C7EDD-BFB4-41FF-827E-EFF17F39ED4E}" dt="2024-01-29T15:13:43.991" v="421" actId="700"/>
          <ac:spMkLst>
            <pc:docMk/>
            <pc:sldMk cId="415980821" sldId="309"/>
            <ac:spMk id="3" creationId="{2077BF95-1F9E-AA05-3D0B-83E184AA9C48}"/>
          </ac:spMkLst>
        </pc:spChg>
        <pc:spChg chg="mod ord">
          <ac:chgData name="Hsia, Cheehong" userId="6bc27941-0d5a-4c11-8dfb-8bbe9da0911b" providerId="ADAL" clId="{699C7EDD-BFB4-41FF-827E-EFF17F39ED4E}" dt="2024-01-29T15:14:02.846" v="427"/>
          <ac:spMkLst>
            <pc:docMk/>
            <pc:sldMk cId="415980821" sldId="309"/>
            <ac:spMk id="4" creationId="{8946D5DF-DDC9-DF42-4883-DA9549CF8DE5}"/>
          </ac:spMkLst>
        </pc:spChg>
        <pc:spChg chg="mod ord">
          <ac:chgData name="Hsia, Cheehong" userId="6bc27941-0d5a-4c11-8dfb-8bbe9da0911b" providerId="ADAL" clId="{699C7EDD-BFB4-41FF-827E-EFF17F39ED4E}" dt="2024-01-29T15:13:43.991" v="421" actId="700"/>
          <ac:spMkLst>
            <pc:docMk/>
            <pc:sldMk cId="415980821" sldId="309"/>
            <ac:spMk id="5" creationId="{860EF69F-79FC-8315-A261-A0DDABAAA234}"/>
          </ac:spMkLst>
        </pc:spChg>
      </pc:sldChg>
      <pc:sldChg chg="modSp add mod">
        <pc:chgData name="Hsia, Cheehong" userId="6bc27941-0d5a-4c11-8dfb-8bbe9da0911b" providerId="ADAL" clId="{699C7EDD-BFB4-41FF-827E-EFF17F39ED4E}" dt="2024-01-29T15:14:15.920" v="430"/>
        <pc:sldMkLst>
          <pc:docMk/>
          <pc:sldMk cId="1482915617" sldId="310"/>
        </pc:sldMkLst>
        <pc:spChg chg="mod">
          <ac:chgData name="Hsia, Cheehong" userId="6bc27941-0d5a-4c11-8dfb-8bbe9da0911b" providerId="ADAL" clId="{699C7EDD-BFB4-41FF-827E-EFF17F39ED4E}" dt="2024-01-29T15:14:12.771" v="429"/>
          <ac:spMkLst>
            <pc:docMk/>
            <pc:sldMk cId="1482915617" sldId="310"/>
            <ac:spMk id="2" creationId="{9024BA51-C630-BA2A-58B6-69F9BB6816A0}"/>
          </ac:spMkLst>
        </pc:spChg>
        <pc:spChg chg="mod">
          <ac:chgData name="Hsia, Cheehong" userId="6bc27941-0d5a-4c11-8dfb-8bbe9da0911b" providerId="ADAL" clId="{699C7EDD-BFB4-41FF-827E-EFF17F39ED4E}" dt="2024-01-29T15:14:15.920" v="430"/>
          <ac:spMkLst>
            <pc:docMk/>
            <pc:sldMk cId="1482915617" sldId="310"/>
            <ac:spMk id="4" creationId="{8946D5DF-DDC9-DF42-4883-DA9549CF8DE5}"/>
          </ac:spMkLst>
        </pc:spChg>
      </pc:sldChg>
      <pc:sldChg chg="modSp add mod modClrScheme chgLayout">
        <pc:chgData name="Hsia, Cheehong" userId="6bc27941-0d5a-4c11-8dfb-8bbe9da0911b" providerId="ADAL" clId="{699C7EDD-BFB4-41FF-827E-EFF17F39ED4E}" dt="2024-01-29T15:14:26.136" v="432" actId="700"/>
        <pc:sldMkLst>
          <pc:docMk/>
          <pc:sldMk cId="1467359079" sldId="311"/>
        </pc:sldMkLst>
        <pc:spChg chg="mod ord">
          <ac:chgData name="Hsia, Cheehong" userId="6bc27941-0d5a-4c11-8dfb-8bbe9da0911b" providerId="ADAL" clId="{699C7EDD-BFB4-41FF-827E-EFF17F39ED4E}" dt="2024-01-29T15:14:26.136" v="432" actId="700"/>
          <ac:spMkLst>
            <pc:docMk/>
            <pc:sldMk cId="1467359079" sldId="311"/>
            <ac:spMk id="2" creationId="{9024BA51-C630-BA2A-58B6-69F9BB6816A0}"/>
          </ac:spMkLst>
        </pc:spChg>
        <pc:spChg chg="mod ord">
          <ac:chgData name="Hsia, Cheehong" userId="6bc27941-0d5a-4c11-8dfb-8bbe9da0911b" providerId="ADAL" clId="{699C7EDD-BFB4-41FF-827E-EFF17F39ED4E}" dt="2024-01-29T15:14:26.136" v="432" actId="700"/>
          <ac:spMkLst>
            <pc:docMk/>
            <pc:sldMk cId="1467359079" sldId="311"/>
            <ac:spMk id="3" creationId="{2077BF95-1F9E-AA05-3D0B-83E184AA9C48}"/>
          </ac:spMkLst>
        </pc:spChg>
        <pc:spChg chg="mod ord">
          <ac:chgData name="Hsia, Cheehong" userId="6bc27941-0d5a-4c11-8dfb-8bbe9da0911b" providerId="ADAL" clId="{699C7EDD-BFB4-41FF-827E-EFF17F39ED4E}" dt="2024-01-29T15:14:26.136" v="432" actId="700"/>
          <ac:spMkLst>
            <pc:docMk/>
            <pc:sldMk cId="1467359079" sldId="311"/>
            <ac:spMk id="4" creationId="{8946D5DF-DDC9-DF42-4883-DA9549CF8DE5}"/>
          </ac:spMkLst>
        </pc:spChg>
        <pc:spChg chg="mod ord">
          <ac:chgData name="Hsia, Cheehong" userId="6bc27941-0d5a-4c11-8dfb-8bbe9da0911b" providerId="ADAL" clId="{699C7EDD-BFB4-41FF-827E-EFF17F39ED4E}" dt="2024-01-29T15:14:26.136" v="432" actId="700"/>
          <ac:spMkLst>
            <pc:docMk/>
            <pc:sldMk cId="1467359079" sldId="311"/>
            <ac:spMk id="5" creationId="{860EF69F-79FC-8315-A261-A0DDABAAA234}"/>
          </ac:spMkLst>
        </pc:spChg>
      </pc:sldChg>
      <pc:sldChg chg="modSp add mod ord">
        <pc:chgData name="Hsia, Cheehong" userId="6bc27941-0d5a-4c11-8dfb-8bbe9da0911b" providerId="ADAL" clId="{699C7EDD-BFB4-41FF-827E-EFF17F39ED4E}" dt="2024-01-29T15:14:45.536" v="439" actId="255"/>
        <pc:sldMkLst>
          <pc:docMk/>
          <pc:sldMk cId="3790017242" sldId="312"/>
        </pc:sldMkLst>
        <pc:spChg chg="mod">
          <ac:chgData name="Hsia, Cheehong" userId="6bc27941-0d5a-4c11-8dfb-8bbe9da0911b" providerId="ADAL" clId="{699C7EDD-BFB4-41FF-827E-EFF17F39ED4E}" dt="2024-01-29T15:14:36.602" v="436"/>
          <ac:spMkLst>
            <pc:docMk/>
            <pc:sldMk cId="3790017242" sldId="312"/>
            <ac:spMk id="2" creationId="{9024BA51-C630-BA2A-58B6-69F9BB6816A0}"/>
          </ac:spMkLst>
        </pc:spChg>
        <pc:spChg chg="mod">
          <ac:chgData name="Hsia, Cheehong" userId="6bc27941-0d5a-4c11-8dfb-8bbe9da0911b" providerId="ADAL" clId="{699C7EDD-BFB4-41FF-827E-EFF17F39ED4E}" dt="2024-01-29T15:14:45.536" v="439" actId="255"/>
          <ac:spMkLst>
            <pc:docMk/>
            <pc:sldMk cId="3790017242" sldId="312"/>
            <ac:spMk id="4" creationId="{8946D5DF-DDC9-DF42-4883-DA9549CF8DE5}"/>
          </ac:spMkLst>
        </pc:spChg>
      </pc:sldChg>
      <pc:sldChg chg="modSp add mod ord modClrScheme chgLayout">
        <pc:chgData name="Hsia, Cheehong" userId="6bc27941-0d5a-4c11-8dfb-8bbe9da0911b" providerId="ADAL" clId="{699C7EDD-BFB4-41FF-827E-EFF17F39ED4E}" dt="2024-01-29T15:16:54.592" v="460" actId="255"/>
        <pc:sldMkLst>
          <pc:docMk/>
          <pc:sldMk cId="2313812796" sldId="313"/>
        </pc:sldMkLst>
        <pc:spChg chg="mod ord">
          <ac:chgData name="Hsia, Cheehong" userId="6bc27941-0d5a-4c11-8dfb-8bbe9da0911b" providerId="ADAL" clId="{699C7EDD-BFB4-41FF-827E-EFF17F39ED4E}" dt="2024-01-29T15:14:51.376" v="441" actId="700"/>
          <ac:spMkLst>
            <pc:docMk/>
            <pc:sldMk cId="2313812796" sldId="313"/>
            <ac:spMk id="2" creationId="{9024BA51-C630-BA2A-58B6-69F9BB6816A0}"/>
          </ac:spMkLst>
        </pc:spChg>
        <pc:spChg chg="mod ord">
          <ac:chgData name="Hsia, Cheehong" userId="6bc27941-0d5a-4c11-8dfb-8bbe9da0911b" providerId="ADAL" clId="{699C7EDD-BFB4-41FF-827E-EFF17F39ED4E}" dt="2024-01-29T15:14:51.376" v="441" actId="700"/>
          <ac:spMkLst>
            <pc:docMk/>
            <pc:sldMk cId="2313812796" sldId="313"/>
            <ac:spMk id="3" creationId="{2077BF95-1F9E-AA05-3D0B-83E184AA9C48}"/>
          </ac:spMkLst>
        </pc:spChg>
        <pc:spChg chg="mod ord">
          <ac:chgData name="Hsia, Cheehong" userId="6bc27941-0d5a-4c11-8dfb-8bbe9da0911b" providerId="ADAL" clId="{699C7EDD-BFB4-41FF-827E-EFF17F39ED4E}" dt="2024-01-29T15:16:54.592" v="460" actId="255"/>
          <ac:spMkLst>
            <pc:docMk/>
            <pc:sldMk cId="2313812796" sldId="313"/>
            <ac:spMk id="4" creationId="{8946D5DF-DDC9-DF42-4883-DA9549CF8DE5}"/>
          </ac:spMkLst>
        </pc:spChg>
        <pc:spChg chg="mod ord">
          <ac:chgData name="Hsia, Cheehong" userId="6bc27941-0d5a-4c11-8dfb-8bbe9da0911b" providerId="ADAL" clId="{699C7EDD-BFB4-41FF-827E-EFF17F39ED4E}" dt="2024-01-29T15:14:51.376" v="441" actId="700"/>
          <ac:spMkLst>
            <pc:docMk/>
            <pc:sldMk cId="2313812796" sldId="313"/>
            <ac:spMk id="5" creationId="{860EF69F-79FC-8315-A261-A0DDABAAA234}"/>
          </ac:spMkLst>
        </pc:spChg>
      </pc:sldChg>
      <pc:sldChg chg="modSp add mod">
        <pc:chgData name="Hsia, Cheehong" userId="6bc27941-0d5a-4c11-8dfb-8bbe9da0911b" providerId="ADAL" clId="{699C7EDD-BFB4-41FF-827E-EFF17F39ED4E}" dt="2024-01-29T15:16:47.626" v="458" actId="255"/>
        <pc:sldMkLst>
          <pc:docMk/>
          <pc:sldMk cId="2198057494" sldId="314"/>
        </pc:sldMkLst>
        <pc:spChg chg="mod">
          <ac:chgData name="Hsia, Cheehong" userId="6bc27941-0d5a-4c11-8dfb-8bbe9da0911b" providerId="ADAL" clId="{699C7EDD-BFB4-41FF-827E-EFF17F39ED4E}" dt="2024-01-29T15:16:02.833" v="445"/>
          <ac:spMkLst>
            <pc:docMk/>
            <pc:sldMk cId="2198057494" sldId="314"/>
            <ac:spMk id="2" creationId="{9024BA51-C630-BA2A-58B6-69F9BB6816A0}"/>
          </ac:spMkLst>
        </pc:spChg>
        <pc:spChg chg="mod">
          <ac:chgData name="Hsia, Cheehong" userId="6bc27941-0d5a-4c11-8dfb-8bbe9da0911b" providerId="ADAL" clId="{699C7EDD-BFB4-41FF-827E-EFF17F39ED4E}" dt="2024-01-29T15:16:47.626" v="458" actId="255"/>
          <ac:spMkLst>
            <pc:docMk/>
            <pc:sldMk cId="2198057494" sldId="314"/>
            <ac:spMk id="4" creationId="{8946D5DF-DDC9-DF42-4883-DA9549CF8DE5}"/>
          </ac:spMkLst>
        </pc:spChg>
      </pc:sldChg>
      <pc:sldChg chg="add del">
        <pc:chgData name="Hsia, Cheehong" userId="6bc27941-0d5a-4c11-8dfb-8bbe9da0911b" providerId="ADAL" clId="{699C7EDD-BFB4-41FF-827E-EFF17F39ED4E}" dt="2024-01-29T15:16:10.166" v="448" actId="2890"/>
        <pc:sldMkLst>
          <pc:docMk/>
          <pc:sldMk cId="1422538693" sldId="315"/>
        </pc:sldMkLst>
      </pc:sldChg>
      <pc:sldChg chg="modSp add mod ord modClrScheme chgLayout">
        <pc:chgData name="Hsia, Cheehong" userId="6bc27941-0d5a-4c11-8dfb-8bbe9da0911b" providerId="ADAL" clId="{699C7EDD-BFB4-41FF-827E-EFF17F39ED4E}" dt="2024-01-29T15:16:41.167" v="457" actId="255"/>
        <pc:sldMkLst>
          <pc:docMk/>
          <pc:sldMk cId="2393475525" sldId="315"/>
        </pc:sldMkLst>
        <pc:spChg chg="mod ord">
          <ac:chgData name="Hsia, Cheehong" userId="6bc27941-0d5a-4c11-8dfb-8bbe9da0911b" providerId="ADAL" clId="{699C7EDD-BFB4-41FF-827E-EFF17F39ED4E}" dt="2024-01-29T15:16:14.257" v="450" actId="700"/>
          <ac:spMkLst>
            <pc:docMk/>
            <pc:sldMk cId="2393475525" sldId="315"/>
            <ac:spMk id="2" creationId="{9024BA51-C630-BA2A-58B6-69F9BB6816A0}"/>
          </ac:spMkLst>
        </pc:spChg>
        <pc:spChg chg="mod ord">
          <ac:chgData name="Hsia, Cheehong" userId="6bc27941-0d5a-4c11-8dfb-8bbe9da0911b" providerId="ADAL" clId="{699C7EDD-BFB4-41FF-827E-EFF17F39ED4E}" dt="2024-01-29T15:16:14.257" v="450" actId="700"/>
          <ac:spMkLst>
            <pc:docMk/>
            <pc:sldMk cId="2393475525" sldId="315"/>
            <ac:spMk id="3" creationId="{2077BF95-1F9E-AA05-3D0B-83E184AA9C48}"/>
          </ac:spMkLst>
        </pc:spChg>
        <pc:spChg chg="mod ord">
          <ac:chgData name="Hsia, Cheehong" userId="6bc27941-0d5a-4c11-8dfb-8bbe9da0911b" providerId="ADAL" clId="{699C7EDD-BFB4-41FF-827E-EFF17F39ED4E}" dt="2024-01-29T15:16:41.167" v="457" actId="255"/>
          <ac:spMkLst>
            <pc:docMk/>
            <pc:sldMk cId="2393475525" sldId="315"/>
            <ac:spMk id="4" creationId="{8946D5DF-DDC9-DF42-4883-DA9549CF8DE5}"/>
          </ac:spMkLst>
        </pc:spChg>
        <pc:spChg chg="mod ord">
          <ac:chgData name="Hsia, Cheehong" userId="6bc27941-0d5a-4c11-8dfb-8bbe9da0911b" providerId="ADAL" clId="{699C7EDD-BFB4-41FF-827E-EFF17F39ED4E}" dt="2024-01-29T15:16:14.257" v="450" actId="700"/>
          <ac:spMkLst>
            <pc:docMk/>
            <pc:sldMk cId="2393475525" sldId="315"/>
            <ac:spMk id="5" creationId="{860EF69F-79FC-8315-A261-A0DDABAAA234}"/>
          </ac:spMkLst>
        </pc:spChg>
      </pc:sldChg>
      <pc:sldChg chg="modSp add mod">
        <pc:chgData name="Hsia, Cheehong" userId="6bc27941-0d5a-4c11-8dfb-8bbe9da0911b" providerId="ADAL" clId="{699C7EDD-BFB4-41FF-827E-EFF17F39ED4E}" dt="2024-01-29T15:29:24.892" v="502" actId="255"/>
        <pc:sldMkLst>
          <pc:docMk/>
          <pc:sldMk cId="1870647430" sldId="316"/>
        </pc:sldMkLst>
        <pc:spChg chg="mod">
          <ac:chgData name="Hsia, Cheehong" userId="6bc27941-0d5a-4c11-8dfb-8bbe9da0911b" providerId="ADAL" clId="{699C7EDD-BFB4-41FF-827E-EFF17F39ED4E}" dt="2024-01-29T15:16:26.957" v="454"/>
          <ac:spMkLst>
            <pc:docMk/>
            <pc:sldMk cId="1870647430" sldId="316"/>
            <ac:spMk id="2" creationId="{9024BA51-C630-BA2A-58B6-69F9BB6816A0}"/>
          </ac:spMkLst>
        </pc:spChg>
        <pc:spChg chg="mod">
          <ac:chgData name="Hsia, Cheehong" userId="6bc27941-0d5a-4c11-8dfb-8bbe9da0911b" providerId="ADAL" clId="{699C7EDD-BFB4-41FF-827E-EFF17F39ED4E}" dt="2024-01-29T15:29:24.892" v="502" actId="255"/>
          <ac:spMkLst>
            <pc:docMk/>
            <pc:sldMk cId="1870647430" sldId="316"/>
            <ac:spMk id="4" creationId="{8946D5DF-DDC9-DF42-4883-DA9549CF8DE5}"/>
          </ac:spMkLst>
        </pc:spChg>
      </pc:sldChg>
      <pc:sldChg chg="modSp add mod modClrScheme chgLayout">
        <pc:chgData name="Hsia, Cheehong" userId="6bc27941-0d5a-4c11-8dfb-8bbe9da0911b" providerId="ADAL" clId="{699C7EDD-BFB4-41FF-827E-EFF17F39ED4E}" dt="2024-01-29T15:29:19.077" v="501" actId="255"/>
        <pc:sldMkLst>
          <pc:docMk/>
          <pc:sldMk cId="1520640515" sldId="317"/>
        </pc:sldMkLst>
        <pc:spChg chg="mod ord">
          <ac:chgData name="Hsia, Cheehong" userId="6bc27941-0d5a-4c11-8dfb-8bbe9da0911b" providerId="ADAL" clId="{699C7EDD-BFB4-41FF-827E-EFF17F39ED4E}" dt="2024-01-29T15:17:02.386" v="462" actId="700"/>
          <ac:spMkLst>
            <pc:docMk/>
            <pc:sldMk cId="1520640515" sldId="317"/>
            <ac:spMk id="2" creationId="{9024BA51-C630-BA2A-58B6-69F9BB6816A0}"/>
          </ac:spMkLst>
        </pc:spChg>
        <pc:spChg chg="mod ord">
          <ac:chgData name="Hsia, Cheehong" userId="6bc27941-0d5a-4c11-8dfb-8bbe9da0911b" providerId="ADAL" clId="{699C7EDD-BFB4-41FF-827E-EFF17F39ED4E}" dt="2024-01-29T15:17:02.386" v="462" actId="700"/>
          <ac:spMkLst>
            <pc:docMk/>
            <pc:sldMk cId="1520640515" sldId="317"/>
            <ac:spMk id="3" creationId="{2077BF95-1F9E-AA05-3D0B-83E184AA9C48}"/>
          </ac:spMkLst>
        </pc:spChg>
        <pc:spChg chg="mod ord">
          <ac:chgData name="Hsia, Cheehong" userId="6bc27941-0d5a-4c11-8dfb-8bbe9da0911b" providerId="ADAL" clId="{699C7EDD-BFB4-41FF-827E-EFF17F39ED4E}" dt="2024-01-29T15:29:19.077" v="501" actId="255"/>
          <ac:spMkLst>
            <pc:docMk/>
            <pc:sldMk cId="1520640515" sldId="317"/>
            <ac:spMk id="4" creationId="{8946D5DF-DDC9-DF42-4883-DA9549CF8DE5}"/>
          </ac:spMkLst>
        </pc:spChg>
        <pc:spChg chg="mod ord">
          <ac:chgData name="Hsia, Cheehong" userId="6bc27941-0d5a-4c11-8dfb-8bbe9da0911b" providerId="ADAL" clId="{699C7EDD-BFB4-41FF-827E-EFF17F39ED4E}" dt="2024-01-29T15:17:02.386" v="462" actId="700"/>
          <ac:spMkLst>
            <pc:docMk/>
            <pc:sldMk cId="1520640515" sldId="317"/>
            <ac:spMk id="5" creationId="{860EF69F-79FC-8315-A261-A0DDABAAA234}"/>
          </ac:spMkLst>
        </pc:spChg>
      </pc:sldChg>
      <pc:sldMasterChg chg="modSldLayout">
        <pc:chgData name="Hsia, Cheehong" userId="6bc27941-0d5a-4c11-8dfb-8bbe9da0911b" providerId="ADAL" clId="{699C7EDD-BFB4-41FF-827E-EFF17F39ED4E}" dt="2024-01-29T14:54:29.186" v="46" actId="20577"/>
        <pc:sldMasterMkLst>
          <pc:docMk/>
          <pc:sldMasterMk cId="1483906179" sldId="2147483715"/>
        </pc:sldMasterMkLst>
        <pc:sldLayoutChg chg="modSp mod">
          <pc:chgData name="Hsia, Cheehong" userId="6bc27941-0d5a-4c11-8dfb-8bbe9da0911b" providerId="ADAL" clId="{699C7EDD-BFB4-41FF-827E-EFF17F39ED4E}" dt="2024-01-29T14:54:29.186" v="46" actId="20577"/>
          <pc:sldLayoutMkLst>
            <pc:docMk/>
            <pc:sldMasterMk cId="1483906179" sldId="2147483715"/>
            <pc:sldLayoutMk cId="3864766251" sldId="2147483718"/>
          </pc:sldLayoutMkLst>
          <pc:spChg chg="mod">
            <ac:chgData name="Hsia, Cheehong" userId="6bc27941-0d5a-4c11-8dfb-8bbe9da0911b" providerId="ADAL" clId="{699C7EDD-BFB4-41FF-827E-EFF17F39ED4E}" dt="2024-01-29T14:54:29.186" v="46" actId="20577"/>
            <ac:spMkLst>
              <pc:docMk/>
              <pc:sldMasterMk cId="1483906179" sldId="2147483715"/>
              <pc:sldLayoutMk cId="3864766251" sldId="2147483718"/>
              <ac:spMk id="5" creationId="{D1FC2A46-EF4E-091F-1C07-157CCAD0D6E2}"/>
            </ac:spMkLst>
          </pc:spChg>
        </pc:sldLayoutChg>
      </pc:sldMasterChg>
      <pc:sldMasterChg chg="modSldLayout">
        <pc:chgData name="Hsia, Cheehong" userId="6bc27941-0d5a-4c11-8dfb-8bbe9da0911b" providerId="ADAL" clId="{699C7EDD-BFB4-41FF-827E-EFF17F39ED4E}" dt="2024-01-29T15:42:34.407" v="526" actId="20577"/>
        <pc:sldMasterMkLst>
          <pc:docMk/>
          <pc:sldMasterMk cId="2450215900" sldId="2147483731"/>
        </pc:sldMasterMkLst>
        <pc:sldLayoutChg chg="modSp mod">
          <pc:chgData name="Hsia, Cheehong" userId="6bc27941-0d5a-4c11-8dfb-8bbe9da0911b" providerId="ADAL" clId="{699C7EDD-BFB4-41FF-827E-EFF17F39ED4E}" dt="2024-01-29T15:42:34.407" v="526" actId="20577"/>
          <pc:sldLayoutMkLst>
            <pc:docMk/>
            <pc:sldMasterMk cId="2450215900" sldId="2147483731"/>
            <pc:sldLayoutMk cId="2015467647" sldId="2147483732"/>
          </pc:sldLayoutMkLst>
          <pc:spChg chg="mod">
            <ac:chgData name="Hsia, Cheehong" userId="6bc27941-0d5a-4c11-8dfb-8bbe9da0911b" providerId="ADAL" clId="{699C7EDD-BFB4-41FF-827E-EFF17F39ED4E}" dt="2024-01-29T15:42:29.497" v="521" actId="20577"/>
            <ac:spMkLst>
              <pc:docMk/>
              <pc:sldMasterMk cId="2450215900" sldId="2147483731"/>
              <pc:sldLayoutMk cId="2015467647" sldId="2147483732"/>
              <ac:spMk id="3" creationId="{1B1ED2FE-F9FC-6748-981A-92425B9EF257}"/>
            </ac:spMkLst>
          </pc:spChg>
          <pc:spChg chg="mod">
            <ac:chgData name="Hsia, Cheehong" userId="6bc27941-0d5a-4c11-8dfb-8bbe9da0911b" providerId="ADAL" clId="{699C7EDD-BFB4-41FF-827E-EFF17F39ED4E}" dt="2024-01-29T15:42:34.407" v="526" actId="20577"/>
            <ac:spMkLst>
              <pc:docMk/>
              <pc:sldMasterMk cId="2450215900" sldId="2147483731"/>
              <pc:sldLayoutMk cId="2015467647" sldId="2147483732"/>
              <ac:spMk id="16" creationId="{144CF83A-1D86-328B-669F-D5145A58711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739BF60-9B09-42B3-AD3C-449FED2CBA10}" type="datetimeFigureOut">
              <a:rPr lang="en-NL" smtClean="0"/>
              <a:t>29/01/2024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1DE8FC4-3BF1-41DD-BFFC-9A6D32256E06}" type="slidenum">
              <a:rPr lang="en-NL" smtClean="0"/>
              <a:t>‹#›</a:t>
            </a:fld>
            <a:endParaRPr lang="en-NL"/>
          </a:p>
        </p:txBody>
      </p:sp>
    </p:spTree>
    <p:extLst>
      <p:ext uri="{BB962C8B-B14F-4D97-AF65-F5344CB8AC3E}">
        <p14:creationId xmlns:p14="http://schemas.microsoft.com/office/powerpoint/2010/main" val="330223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4" y="1896320"/>
            <a:ext cx="5635171"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4" y="808126"/>
            <a:ext cx="3404800"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4" y="605065"/>
            <a:ext cx="6024133" cy="2354370"/>
          </a:xfrm>
          <a:prstGeom prst="rect">
            <a:avLst/>
          </a:prstGeom>
          <a:noFill/>
        </p:spPr>
        <p:txBody>
          <a:bodyPr wrap="square" lIns="251999" tIns="151200" rIns="72000" bIns="46800" rtlCol="0">
            <a:spAutoFit/>
          </a:bodyPr>
          <a:lstStyle/>
          <a:p>
            <a:pPr>
              <a:lnSpc>
                <a:spcPct val="100000"/>
              </a:lnSpc>
            </a:pPr>
            <a:r>
              <a:rPr lang="en-US" sz="7000" dirty="0">
                <a:solidFill>
                  <a:schemeClr val="bg1"/>
                </a:solidFill>
                <a:latin typeface="American Captain" pitchFamily="2" charset="77"/>
              </a:rPr>
              <a:t>Exploring</a:t>
            </a:r>
            <a:br>
              <a:rPr lang="en-US" sz="7000" dirty="0">
                <a:solidFill>
                  <a:schemeClr val="bg1"/>
                </a:solidFill>
                <a:latin typeface="American Captain" pitchFamily="2" charset="77"/>
              </a:rPr>
            </a:br>
            <a:r>
              <a:rPr lang="en-US" sz="7000" dirty="0">
                <a:solidFill>
                  <a:schemeClr val="bg1"/>
                </a:solidFill>
                <a:latin typeface="American Captain" pitchFamily="2" charset="77"/>
              </a:rPr>
              <a:t>Self-management</a:t>
            </a:r>
            <a:endParaRPr lang="en-NL" sz="70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a:solidFill>
                  <a:schemeClr val="bg1">
                    <a:lumMod val="50000"/>
                  </a:schemeClr>
                </a:solidFill>
                <a:latin typeface="Ubuntu Light" panose="020B0304030602030204" pitchFamily="34" charset="0"/>
              </a:rPr>
              <a:t>Scrumfacilitators.com –  V1.0.0</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Exploring Self-management</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86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51B159-7745-13AE-3AC3-6B0D280A58A9}"/>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73558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72D12A-AB19-16BA-EE4E-47D3CAE28569}"/>
              </a:ext>
            </a:extLst>
          </p:cNvPr>
          <p:cNvSpPr>
            <a:spLocks noGrp="1"/>
          </p:cNvSpPr>
          <p:nvPr>
            <p:ph type="body" sz="quarter" idx="12"/>
          </p:nvPr>
        </p:nvSpPr>
        <p:spPr/>
        <p:txBody>
          <a:bodyPr/>
          <a:lstStyle/>
          <a:p>
            <a:r>
              <a:rPr lang="en-US" dirty="0"/>
              <a:t>Level 5</a:t>
            </a:r>
            <a:endParaRPr lang="en-NL" dirty="0"/>
          </a:p>
        </p:txBody>
      </p:sp>
    </p:spTree>
    <p:extLst>
      <p:ext uri="{BB962C8B-B14F-4D97-AF65-F5344CB8AC3E}">
        <p14:creationId xmlns:p14="http://schemas.microsoft.com/office/powerpoint/2010/main" val="29421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14589B-07A5-B3E5-F784-00BC8613CE80}"/>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115256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A778D-5411-0426-D583-32035AA2A1EB}"/>
              </a:ext>
            </a:extLst>
          </p:cNvPr>
          <p:cNvSpPr>
            <a:spLocks noGrp="1"/>
          </p:cNvSpPr>
          <p:nvPr>
            <p:ph type="body" sz="quarter" idx="12"/>
          </p:nvPr>
        </p:nvSpPr>
        <p:spPr/>
        <p:txBody>
          <a:bodyPr/>
          <a:lstStyle/>
          <a:p>
            <a:r>
              <a:rPr lang="en-US" dirty="0"/>
              <a:t>Scrum </a:t>
            </a:r>
          </a:p>
          <a:p>
            <a:r>
              <a:rPr lang="en-US" dirty="0"/>
              <a:t>master</a:t>
            </a:r>
            <a:endParaRPr lang="en-NL" dirty="0"/>
          </a:p>
        </p:txBody>
      </p:sp>
    </p:spTree>
    <p:extLst>
      <p:ext uri="{BB962C8B-B14F-4D97-AF65-F5344CB8AC3E}">
        <p14:creationId xmlns:p14="http://schemas.microsoft.com/office/powerpoint/2010/main" val="128132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1A2C08-3B4E-4E18-1835-51D501A0507D}"/>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392371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D1D6A-607B-8919-A042-BCCDC9CF0CF0}"/>
              </a:ext>
            </a:extLst>
          </p:cNvPr>
          <p:cNvSpPr>
            <a:spLocks noGrp="1"/>
          </p:cNvSpPr>
          <p:nvPr>
            <p:ph type="body" sz="quarter" idx="12"/>
          </p:nvPr>
        </p:nvSpPr>
        <p:spPr/>
        <p:txBody>
          <a:bodyPr/>
          <a:lstStyle/>
          <a:p>
            <a:r>
              <a:rPr lang="en-US" sz="4000" dirty="0"/>
              <a:t>Plan &amp; facilitates all scrum events</a:t>
            </a:r>
          </a:p>
        </p:txBody>
      </p:sp>
      <p:sp>
        <p:nvSpPr>
          <p:cNvPr id="3" name="Content Placeholder 2">
            <a:extLst>
              <a:ext uri="{FF2B5EF4-FFF2-40B4-BE49-F238E27FC236}">
                <a16:creationId xmlns:a16="http://schemas.microsoft.com/office/drawing/2014/main" id="{DB4E66FB-476A-BB21-1B46-4C8125462E5C}"/>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101FB840-DD80-334A-87FD-81DC71AD8A57}"/>
              </a:ext>
            </a:extLst>
          </p:cNvPr>
          <p:cNvSpPr>
            <a:spLocks noGrp="1"/>
          </p:cNvSpPr>
          <p:nvPr>
            <p:ph type="body" sz="quarter" idx="14"/>
          </p:nvPr>
        </p:nvSpPr>
        <p:spPr/>
        <p:txBody>
          <a:bodyPr/>
          <a:lstStyle/>
          <a:p>
            <a:r>
              <a:rPr lang="en-US" sz="4000" dirty="0"/>
              <a:t>Track progress &amp; visualizes work</a:t>
            </a:r>
          </a:p>
          <a:p>
            <a:endParaRPr lang="en-NL" dirty="0"/>
          </a:p>
        </p:txBody>
      </p:sp>
      <p:sp>
        <p:nvSpPr>
          <p:cNvPr id="5" name="Content Placeholder 4">
            <a:extLst>
              <a:ext uri="{FF2B5EF4-FFF2-40B4-BE49-F238E27FC236}">
                <a16:creationId xmlns:a16="http://schemas.microsoft.com/office/drawing/2014/main" id="{3994DC0B-F72F-6BFF-C694-00CBF68920C1}"/>
              </a:ext>
            </a:extLst>
          </p:cNvPr>
          <p:cNvSpPr>
            <a:spLocks noGrp="1"/>
          </p:cNvSpPr>
          <p:nvPr>
            <p:ph sz="quarter" idx="15"/>
          </p:nvPr>
        </p:nvSpPr>
        <p:spPr/>
        <p:txBody>
          <a:bodyPr/>
          <a:lstStyle/>
          <a:p>
            <a:r>
              <a:rPr lang="en-US" dirty="0"/>
              <a:t>value</a:t>
            </a:r>
            <a:endParaRPr lang="en-NL" dirty="0"/>
          </a:p>
        </p:txBody>
      </p:sp>
    </p:spTree>
    <p:extLst>
      <p:ext uri="{BB962C8B-B14F-4D97-AF65-F5344CB8AC3E}">
        <p14:creationId xmlns:p14="http://schemas.microsoft.com/office/powerpoint/2010/main" val="149652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189FDF-7B80-50D5-3AD1-CB96FAC44E6D}"/>
              </a:ext>
            </a:extLst>
          </p:cNvPr>
          <p:cNvSpPr>
            <a:spLocks noGrp="1"/>
          </p:cNvSpPr>
          <p:nvPr>
            <p:ph type="body" sz="quarter" idx="12"/>
          </p:nvPr>
        </p:nvSpPr>
        <p:spPr/>
        <p:txBody>
          <a:bodyPr/>
          <a:lstStyle/>
          <a:p>
            <a:r>
              <a:rPr lang="en-US" sz="4000" dirty="0"/>
              <a:t>Plan &amp; facilitates all scrum events</a:t>
            </a:r>
          </a:p>
        </p:txBody>
      </p:sp>
      <p:sp>
        <p:nvSpPr>
          <p:cNvPr id="3" name="Content Placeholder 2">
            <a:extLst>
              <a:ext uri="{FF2B5EF4-FFF2-40B4-BE49-F238E27FC236}">
                <a16:creationId xmlns:a16="http://schemas.microsoft.com/office/drawing/2014/main" id="{6D5D3A66-6B08-9C79-C4F4-E89BA6813204}"/>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BAAAF6E7-F37F-1543-6120-55C0EE119F6E}"/>
              </a:ext>
            </a:extLst>
          </p:cNvPr>
          <p:cNvSpPr>
            <a:spLocks noGrp="1"/>
          </p:cNvSpPr>
          <p:nvPr>
            <p:ph type="body" sz="quarter" idx="14"/>
          </p:nvPr>
        </p:nvSpPr>
        <p:spPr/>
        <p:txBody>
          <a:bodyPr/>
          <a:lstStyle/>
          <a:p>
            <a:r>
              <a:rPr lang="en-US" sz="4000" dirty="0"/>
              <a:t>Track progress &amp; visualizes work</a:t>
            </a:r>
          </a:p>
        </p:txBody>
      </p:sp>
      <p:sp>
        <p:nvSpPr>
          <p:cNvPr id="5" name="Content Placeholder 4">
            <a:extLst>
              <a:ext uri="{FF2B5EF4-FFF2-40B4-BE49-F238E27FC236}">
                <a16:creationId xmlns:a16="http://schemas.microsoft.com/office/drawing/2014/main" id="{BF99AF0D-A600-46B8-4778-8413DABABEFB}"/>
              </a:ext>
            </a:extLst>
          </p:cNvPr>
          <p:cNvSpPr>
            <a:spLocks noGrp="1"/>
          </p:cNvSpPr>
          <p:nvPr>
            <p:ph sz="quarter" idx="15"/>
          </p:nvPr>
        </p:nvSpPr>
        <p:spPr/>
        <p:txBody>
          <a:bodyPr/>
          <a:lstStyle/>
          <a:p>
            <a:r>
              <a:rPr lang="en-US" dirty="0"/>
              <a:t>value</a:t>
            </a:r>
            <a:endParaRPr lang="en-NL" dirty="0"/>
          </a:p>
        </p:txBody>
      </p:sp>
    </p:spTree>
    <p:extLst>
      <p:ext uri="{BB962C8B-B14F-4D97-AF65-F5344CB8AC3E}">
        <p14:creationId xmlns:p14="http://schemas.microsoft.com/office/powerpoint/2010/main" val="10628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Tree>
    <p:extLst>
      <p:ext uri="{BB962C8B-B14F-4D97-AF65-F5344CB8AC3E}">
        <p14:creationId xmlns:p14="http://schemas.microsoft.com/office/powerpoint/2010/main" val="268514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Tree>
    <p:extLst>
      <p:ext uri="{BB962C8B-B14F-4D97-AF65-F5344CB8AC3E}">
        <p14:creationId xmlns:p14="http://schemas.microsoft.com/office/powerpoint/2010/main" val="433227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Tree>
    <p:extLst>
      <p:ext uri="{BB962C8B-B14F-4D97-AF65-F5344CB8AC3E}">
        <p14:creationId xmlns:p14="http://schemas.microsoft.com/office/powerpoint/2010/main" val="14922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CB24-BFCB-2ACF-299E-92CBC686D67E}"/>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ECD254C1-6DBB-AF06-AB95-7F3568792AC0}"/>
              </a:ext>
            </a:extLst>
          </p:cNvPr>
          <p:cNvSpPr>
            <a:spLocks noGrp="1"/>
          </p:cNvSpPr>
          <p:nvPr>
            <p:ph type="body" sz="quarter" idx="11"/>
          </p:nvPr>
        </p:nvSpPr>
        <p:spPr/>
        <p:txBody>
          <a:bodyPr/>
          <a:lstStyle/>
          <a:p>
            <a:pPr lvl="0"/>
            <a:r>
              <a:rPr lang="en-US" dirty="0"/>
              <a:t>Create a matrix where the vertical axis should represent the level of maturity, ranging from one to five. (Yellow cards) The horizontal axis should have the Scrum Master, Product Owner, Developer, and Leader. These are respectively the light blue, green, dark blue,  purple cards.</a:t>
            </a:r>
          </a:p>
          <a:p>
            <a:pPr lvl="0"/>
            <a:r>
              <a:rPr lang="en-US" dirty="0"/>
              <a:t>Place the remaining accountabilities cards under the right column. To help you out, the color of the accountability cards should match that of the Scrum Master, Product Owner, Developer, and Leader.</a:t>
            </a:r>
          </a:p>
          <a:p>
            <a:pPr lvl="0"/>
            <a:r>
              <a:rPr lang="en-US" dirty="0"/>
              <a:t>Use the cheat sheet to check the results and have a conversation about self-management and the patterns that you see from level one till five. </a:t>
            </a:r>
          </a:p>
          <a:p>
            <a:pPr lvl="0"/>
            <a:endParaRPr lang="en-US" dirty="0"/>
          </a:p>
          <a:p>
            <a:pPr lvl="0"/>
            <a:endParaRPr lang="en-GB" dirty="0"/>
          </a:p>
          <a:p>
            <a:endParaRPr lang="en-NL" dirty="0"/>
          </a:p>
        </p:txBody>
      </p:sp>
      <p:sp>
        <p:nvSpPr>
          <p:cNvPr id="4" name="Text Placeholder 3">
            <a:extLst>
              <a:ext uri="{FF2B5EF4-FFF2-40B4-BE49-F238E27FC236}">
                <a16:creationId xmlns:a16="http://schemas.microsoft.com/office/drawing/2014/main" id="{211A0C92-FC3C-ED13-AC00-C6EE98AB6052}"/>
              </a:ext>
            </a:extLst>
          </p:cNvPr>
          <p:cNvSpPr>
            <a:spLocks noGrp="1"/>
          </p:cNvSpPr>
          <p:nvPr>
            <p:ph type="body" sz="quarter" idx="12"/>
          </p:nvPr>
        </p:nvSpPr>
        <p:spPr/>
        <p:txBody>
          <a:bodyPr/>
          <a:lstStyle/>
          <a:p>
            <a:r>
              <a:rPr lang="en-GB" dirty="0"/>
              <a:t>All rights reserved Scrum.org. Original concept by RonEringa.com</a:t>
            </a:r>
            <a:endParaRPr lang="en-NL" dirty="0"/>
          </a:p>
        </p:txBody>
      </p:sp>
      <p:sp>
        <p:nvSpPr>
          <p:cNvPr id="5" name="Text Placeholder 4">
            <a:extLst>
              <a:ext uri="{FF2B5EF4-FFF2-40B4-BE49-F238E27FC236}">
                <a16:creationId xmlns:a16="http://schemas.microsoft.com/office/drawing/2014/main" id="{06D5EF49-60A3-0425-58A2-211FAB5AD6D4}"/>
              </a:ext>
            </a:extLst>
          </p:cNvPr>
          <p:cNvSpPr>
            <a:spLocks noGrp="1"/>
          </p:cNvSpPr>
          <p:nvPr>
            <p:ph type="body" sz="quarter" idx="13"/>
          </p:nvPr>
        </p:nvSpPr>
        <p:spPr/>
        <p:txBody>
          <a:bodyPr/>
          <a:lstStyle/>
          <a:p>
            <a:r>
              <a:rPr lang="en-US" sz="1100" dirty="0"/>
              <a:t>The game is designed to explore the concept of self-management in Scrum. It focuses on the three accountabilities in Scrum and that of the Leader. By playing the game, players will gain a better understanding of what self-management means and to identify patterns that emerge as they level up into maturity of each accountability.</a:t>
            </a:r>
            <a:endParaRPr lang="en-GB" sz="1100" dirty="0"/>
          </a:p>
          <a:p>
            <a:endParaRPr lang="en-NL" sz="1100" dirty="0"/>
          </a:p>
        </p:txBody>
      </p:sp>
      <p:sp>
        <p:nvSpPr>
          <p:cNvPr id="6" name="Footer Placeholder 5">
            <a:extLst>
              <a:ext uri="{FF2B5EF4-FFF2-40B4-BE49-F238E27FC236}">
                <a16:creationId xmlns:a16="http://schemas.microsoft.com/office/drawing/2014/main" id="{FFE2DB06-D982-0960-A1A4-E1FDF4C89A10}"/>
              </a:ext>
            </a:extLst>
          </p:cNvPr>
          <p:cNvSpPr>
            <a:spLocks noGrp="1"/>
          </p:cNvSpPr>
          <p:nvPr>
            <p:ph type="ftr" sz="quarter" idx="3"/>
          </p:nvPr>
        </p:nvSpPr>
        <p:spPr/>
        <p:txBody>
          <a:bodyPr/>
          <a:lstStyle/>
          <a:p>
            <a:r>
              <a:rPr lang="en-GB"/>
              <a:t>V 1.0.0</a:t>
            </a:r>
            <a:endParaRPr lang="en-NL" dirty="0"/>
          </a:p>
        </p:txBody>
      </p:sp>
    </p:spTree>
    <p:extLst>
      <p:ext uri="{BB962C8B-B14F-4D97-AF65-F5344CB8AC3E}">
        <p14:creationId xmlns:p14="http://schemas.microsoft.com/office/powerpoint/2010/main" val="204301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Tree>
    <p:extLst>
      <p:ext uri="{BB962C8B-B14F-4D97-AF65-F5344CB8AC3E}">
        <p14:creationId xmlns:p14="http://schemas.microsoft.com/office/powerpoint/2010/main" val="197058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Tree>
    <p:extLst>
      <p:ext uri="{BB962C8B-B14F-4D97-AF65-F5344CB8AC3E}">
        <p14:creationId xmlns:p14="http://schemas.microsoft.com/office/powerpoint/2010/main" val="16161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Tree>
    <p:extLst>
      <p:ext uri="{BB962C8B-B14F-4D97-AF65-F5344CB8AC3E}">
        <p14:creationId xmlns:p14="http://schemas.microsoft.com/office/powerpoint/2010/main" val="596055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the organization to understand &amp; apply agile principles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Tree>
    <p:extLst>
      <p:ext uri="{BB962C8B-B14F-4D97-AF65-F5344CB8AC3E}">
        <p14:creationId xmlns:p14="http://schemas.microsoft.com/office/powerpoint/2010/main" val="256419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4000" dirty="0"/>
              <a:t>Help the organization to understand &amp; apply agile principles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4000" dirty="0"/>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Tree>
    <p:extLst>
      <p:ext uri="{BB962C8B-B14F-4D97-AF65-F5344CB8AC3E}">
        <p14:creationId xmlns:p14="http://schemas.microsoft.com/office/powerpoint/2010/main" val="328267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2F3AF6-CEEF-98CB-D79F-FF6556218B94}"/>
              </a:ext>
            </a:extLst>
          </p:cNvPr>
          <p:cNvSpPr>
            <a:spLocks noGrp="1"/>
          </p:cNvSpPr>
          <p:nvPr>
            <p:ph type="body" sz="quarter" idx="12"/>
          </p:nvPr>
        </p:nvSpPr>
        <p:spPr/>
        <p:txBody>
          <a:bodyPr/>
          <a:lstStyle/>
          <a:p>
            <a:r>
              <a:rPr lang="en-US" dirty="0"/>
              <a:t>Product owner</a:t>
            </a:r>
            <a:endParaRPr lang="en-NL" dirty="0"/>
          </a:p>
        </p:txBody>
      </p:sp>
    </p:spTree>
    <p:extLst>
      <p:ext uri="{BB962C8B-B14F-4D97-AF65-F5344CB8AC3E}">
        <p14:creationId xmlns:p14="http://schemas.microsoft.com/office/powerpoint/2010/main" val="54947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D120C6-5AC4-6C08-0916-B0F350634FBD}"/>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97998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requirements &amp; product backlog items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Tree>
    <p:extLst>
      <p:ext uri="{BB962C8B-B14F-4D97-AF65-F5344CB8AC3E}">
        <p14:creationId xmlns:p14="http://schemas.microsoft.com/office/powerpoint/2010/main" val="196289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requirements &amp; product backlog items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Tree>
    <p:extLst>
      <p:ext uri="{BB962C8B-B14F-4D97-AF65-F5344CB8AC3E}">
        <p14:creationId xmlns:p14="http://schemas.microsoft.com/office/powerpoint/2010/main" val="1386201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Sprint goals &amp; product increments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Tree>
    <p:extLst>
      <p:ext uri="{BB962C8B-B14F-4D97-AF65-F5344CB8AC3E}">
        <p14:creationId xmlns:p14="http://schemas.microsoft.com/office/powerpoint/2010/main" val="374132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D54763-C1BB-24ED-B8EB-3E154A3480C4}"/>
              </a:ext>
            </a:extLst>
          </p:cNvPr>
          <p:cNvSpPr>
            <a:spLocks noGrp="1"/>
          </p:cNvSpPr>
          <p:nvPr>
            <p:ph type="body" sz="quarter" idx="12"/>
          </p:nvPr>
        </p:nvSpPr>
        <p:spPr/>
        <p:txBody>
          <a:bodyPr/>
          <a:lstStyle/>
          <a:p>
            <a:r>
              <a:rPr lang="en-US" dirty="0"/>
              <a:t>Level 1</a:t>
            </a:r>
            <a:endParaRPr lang="en-NL" dirty="0"/>
          </a:p>
        </p:txBody>
      </p:sp>
    </p:spTree>
    <p:extLst>
      <p:ext uri="{BB962C8B-B14F-4D97-AF65-F5344CB8AC3E}">
        <p14:creationId xmlns:p14="http://schemas.microsoft.com/office/powerpoint/2010/main" val="296492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Sprint goals &amp; product increments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Tree>
    <p:extLst>
      <p:ext uri="{BB962C8B-B14F-4D97-AF65-F5344CB8AC3E}">
        <p14:creationId xmlns:p14="http://schemas.microsoft.com/office/powerpoint/2010/main" val="3471392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value &amp; continuously validate assumptions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Tree>
    <p:extLst>
      <p:ext uri="{BB962C8B-B14F-4D97-AF65-F5344CB8AC3E}">
        <p14:creationId xmlns:p14="http://schemas.microsoft.com/office/powerpoint/2010/main" val="333721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creating value &amp; continuously validate assumptions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Tree>
    <p:extLst>
      <p:ext uri="{BB962C8B-B14F-4D97-AF65-F5344CB8AC3E}">
        <p14:creationId xmlns:p14="http://schemas.microsoft.com/office/powerpoint/2010/main" val="1734131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continuous value creation &amp; stakeholder collaboration</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Tree>
    <p:extLst>
      <p:ext uri="{BB962C8B-B14F-4D97-AF65-F5344CB8AC3E}">
        <p14:creationId xmlns:p14="http://schemas.microsoft.com/office/powerpoint/2010/main" val="53905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continuous value creation &amp; stakeholder collaboration</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4000" dirty="0"/>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Tree>
    <p:extLst>
      <p:ext uri="{BB962C8B-B14F-4D97-AF65-F5344CB8AC3E}">
        <p14:creationId xmlns:p14="http://schemas.microsoft.com/office/powerpoint/2010/main" val="1292218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continuous value optimizing &amp; customer collaboration</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500" dirty="0"/>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Tree>
    <p:extLst>
      <p:ext uri="{BB962C8B-B14F-4D97-AF65-F5344CB8AC3E}">
        <p14:creationId xmlns:p14="http://schemas.microsoft.com/office/powerpoint/2010/main" val="226104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4000" dirty="0"/>
              <a:t>Focus on continuous value optimizing &amp; customer collaboration</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500" dirty="0"/>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Tree>
    <p:extLst>
      <p:ext uri="{BB962C8B-B14F-4D97-AF65-F5344CB8AC3E}">
        <p14:creationId xmlns:p14="http://schemas.microsoft.com/office/powerpoint/2010/main" val="2951154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2D48EB-34CA-6063-A815-3BD86233718E}"/>
              </a:ext>
            </a:extLst>
          </p:cNvPr>
          <p:cNvSpPr>
            <a:spLocks noGrp="1"/>
          </p:cNvSpPr>
          <p:nvPr>
            <p:ph type="body" sz="quarter" idx="12"/>
          </p:nvPr>
        </p:nvSpPr>
        <p:spPr/>
        <p:txBody>
          <a:bodyPr/>
          <a:lstStyle/>
          <a:p>
            <a:r>
              <a:rPr lang="en-US" dirty="0"/>
              <a:t>Developer</a:t>
            </a:r>
            <a:endParaRPr lang="en-NL" dirty="0"/>
          </a:p>
        </p:txBody>
      </p:sp>
    </p:spTree>
    <p:extLst>
      <p:ext uri="{BB962C8B-B14F-4D97-AF65-F5344CB8AC3E}">
        <p14:creationId xmlns:p14="http://schemas.microsoft.com/office/powerpoint/2010/main" val="3048837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5645CF-CA5B-C3D0-B0AC-5F42E323B72A}"/>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1183196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Relying on the Scrum master to facilitate them</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500" dirty="0"/>
              <a:t>Avoiding conflict/  Pursuing individual targets/ generating outputs</a:t>
            </a:r>
          </a:p>
          <a:p>
            <a:endParaRPr lang="en-NL" sz="3500" dirty="0"/>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Tree>
    <p:extLst>
      <p:ext uri="{BB962C8B-B14F-4D97-AF65-F5344CB8AC3E}">
        <p14:creationId xmlns:p14="http://schemas.microsoft.com/office/powerpoint/2010/main" val="31902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90FA7-CA12-DC83-4482-4043BC8648C6}"/>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47607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Relying on the Scrum master to facilitate them</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500" dirty="0"/>
              <a:t>Avoiding conflict/  Pursuing individual targets/ generating outputs</a:t>
            </a:r>
          </a:p>
          <a:p>
            <a:endParaRPr lang="en-NL" sz="3500" dirty="0"/>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Tree>
    <p:extLst>
      <p:ext uri="{BB962C8B-B14F-4D97-AF65-F5344CB8AC3E}">
        <p14:creationId xmlns:p14="http://schemas.microsoft.com/office/powerpoint/2010/main" val="826171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Ensuring the outcome of all events &amp; learning the scrum values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dirty="0"/>
              <a:t>Discovering differences/ conflicts/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Tree>
    <p:extLst>
      <p:ext uri="{BB962C8B-B14F-4D97-AF65-F5344CB8AC3E}">
        <p14:creationId xmlns:p14="http://schemas.microsoft.com/office/powerpoint/2010/main" val="2752436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Ensuring the outcome of all events &amp; learning the scrum values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dirty="0"/>
              <a:t>Discovering differences/ conflicts/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Tree>
    <p:extLst>
      <p:ext uri="{BB962C8B-B14F-4D97-AF65-F5344CB8AC3E}">
        <p14:creationId xmlns:p14="http://schemas.microsoft.com/office/powerpoint/2010/main" val="2174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Focused on reaching sprint goals &amp; improving quality </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Tree>
    <p:extLst>
      <p:ext uri="{BB962C8B-B14F-4D97-AF65-F5344CB8AC3E}">
        <p14:creationId xmlns:p14="http://schemas.microsoft.com/office/powerpoint/2010/main" val="2193924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Focused on reaching sprint goals &amp; improving quality </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Tree>
    <p:extLst>
      <p:ext uri="{BB962C8B-B14F-4D97-AF65-F5344CB8AC3E}">
        <p14:creationId xmlns:p14="http://schemas.microsoft.com/office/powerpoint/2010/main" val="2693914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Responsible &amp; committed to continuously deliver valuable outcome</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Tree>
    <p:extLst>
      <p:ext uri="{BB962C8B-B14F-4D97-AF65-F5344CB8AC3E}">
        <p14:creationId xmlns:p14="http://schemas.microsoft.com/office/powerpoint/2010/main" val="155960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Responsible &amp; committed to continuously deliver valuable outcome</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Tree>
    <p:extLst>
      <p:ext uri="{BB962C8B-B14F-4D97-AF65-F5344CB8AC3E}">
        <p14:creationId xmlns:p14="http://schemas.microsoft.com/office/powerpoint/2010/main" val="4239895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Accountable or creating high quality products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Tree>
    <p:extLst>
      <p:ext uri="{BB962C8B-B14F-4D97-AF65-F5344CB8AC3E}">
        <p14:creationId xmlns:p14="http://schemas.microsoft.com/office/powerpoint/2010/main" val="1487932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4000" dirty="0"/>
              <a:t>Accountable or creating high quality products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4000" dirty="0"/>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Tree>
    <p:extLst>
      <p:ext uri="{BB962C8B-B14F-4D97-AF65-F5344CB8AC3E}">
        <p14:creationId xmlns:p14="http://schemas.microsoft.com/office/powerpoint/2010/main" val="178219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3A5880-B244-5B8B-D3F4-CD35BC7751FF}"/>
              </a:ext>
            </a:extLst>
          </p:cNvPr>
          <p:cNvSpPr>
            <a:spLocks noGrp="1"/>
          </p:cNvSpPr>
          <p:nvPr>
            <p:ph type="body" sz="quarter" idx="12"/>
          </p:nvPr>
        </p:nvSpPr>
        <p:spPr/>
        <p:txBody>
          <a:bodyPr/>
          <a:lstStyle/>
          <a:p>
            <a:r>
              <a:rPr lang="en-US" dirty="0"/>
              <a:t>Leader</a:t>
            </a:r>
            <a:endParaRPr lang="en-NL" dirty="0"/>
          </a:p>
        </p:txBody>
      </p:sp>
    </p:spTree>
    <p:extLst>
      <p:ext uri="{BB962C8B-B14F-4D97-AF65-F5344CB8AC3E}">
        <p14:creationId xmlns:p14="http://schemas.microsoft.com/office/powerpoint/2010/main" val="344197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54F6D7-9B28-00E6-3865-90B565C3EA6A}"/>
              </a:ext>
            </a:extLst>
          </p:cNvPr>
          <p:cNvSpPr>
            <a:spLocks noGrp="1"/>
          </p:cNvSpPr>
          <p:nvPr>
            <p:ph type="body" sz="quarter" idx="12"/>
          </p:nvPr>
        </p:nvSpPr>
        <p:spPr/>
        <p:txBody>
          <a:bodyPr/>
          <a:lstStyle/>
          <a:p>
            <a:r>
              <a:rPr lang="en-US" dirty="0"/>
              <a:t>Level 2</a:t>
            </a:r>
            <a:endParaRPr lang="en-NL" dirty="0"/>
          </a:p>
        </p:txBody>
      </p:sp>
    </p:spTree>
    <p:extLst>
      <p:ext uri="{BB962C8B-B14F-4D97-AF65-F5344CB8AC3E}">
        <p14:creationId xmlns:p14="http://schemas.microsoft.com/office/powerpoint/2010/main" val="2121178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785F22-E7C5-9417-B170-E385D9E473EF}"/>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40668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Wants full control &amp; has a directive communication style</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Gives individual targets and on progress/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Tree>
    <p:extLst>
      <p:ext uri="{BB962C8B-B14F-4D97-AF65-F5344CB8AC3E}">
        <p14:creationId xmlns:p14="http://schemas.microsoft.com/office/powerpoint/2010/main" val="961020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Wants full control &amp; has a directive communication style</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Gives individual targets and on progress/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Tree>
    <p:extLst>
      <p:ext uri="{BB962C8B-B14F-4D97-AF65-F5344CB8AC3E}">
        <p14:creationId xmlns:p14="http://schemas.microsoft.com/office/powerpoint/2010/main" val="415980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Wants to be in control &amp; delegates less critical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Gives team(s) targets and on progress/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Tree>
    <p:extLst>
      <p:ext uri="{BB962C8B-B14F-4D97-AF65-F5344CB8AC3E}">
        <p14:creationId xmlns:p14="http://schemas.microsoft.com/office/powerpoint/2010/main" val="1482915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Wants to be in control &amp; delegates less critical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Gives team(s) targets and on progress/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Tree>
    <p:extLst>
      <p:ext uri="{BB962C8B-B14F-4D97-AF65-F5344CB8AC3E}">
        <p14:creationId xmlns:p14="http://schemas.microsoft.com/office/powerpoint/2010/main" val="1467359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DELEGATES MORE IMPORTANT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Tree>
    <p:extLst>
      <p:ext uri="{BB962C8B-B14F-4D97-AF65-F5344CB8AC3E}">
        <p14:creationId xmlns:p14="http://schemas.microsoft.com/office/powerpoint/2010/main" val="3790017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DELEGATES MORE IMPORTANT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Tree>
    <p:extLst>
      <p:ext uri="{BB962C8B-B14F-4D97-AF65-F5344CB8AC3E}">
        <p14:creationId xmlns:p14="http://schemas.microsoft.com/office/powerpoint/2010/main" val="23138127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DELEGATES ALL BUT CRITICAL DECISIONS &amp;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dirty="0"/>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Tree>
    <p:extLst>
      <p:ext uri="{BB962C8B-B14F-4D97-AF65-F5344CB8AC3E}">
        <p14:creationId xmlns:p14="http://schemas.microsoft.com/office/powerpoint/2010/main" val="2198057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DELEGATES ALL BUT CRITICAL DECISIONS &amp;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dirty="0"/>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Tree>
    <p:extLst>
      <p:ext uri="{BB962C8B-B14F-4D97-AF65-F5344CB8AC3E}">
        <p14:creationId xmlns:p14="http://schemas.microsoft.com/office/powerpoint/2010/main" val="239347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 ALL DECISIONS &amp;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Tree>
    <p:extLst>
      <p:ext uri="{BB962C8B-B14F-4D97-AF65-F5344CB8AC3E}">
        <p14:creationId xmlns:p14="http://schemas.microsoft.com/office/powerpoint/2010/main" val="187064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855A67-9E21-0701-45BE-666B302E6C7A}"/>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628215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4000" dirty="0"/>
              <a:t>DELEGATE ALL DECISIONS &amp; RESPONSIBILITIES</a:t>
            </a:r>
            <a:endParaRPr lang="en-US" sz="1050" dirty="0">
              <a:latin typeface="Manrope" pitchFamily="2" charset="0"/>
            </a:endParaRP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500" dirty="0"/>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Tree>
    <p:extLst>
      <p:ext uri="{BB962C8B-B14F-4D97-AF65-F5344CB8AC3E}">
        <p14:creationId xmlns:p14="http://schemas.microsoft.com/office/powerpoint/2010/main" val="152064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620B5-483D-6397-4DAA-14919A367FC0}"/>
              </a:ext>
            </a:extLst>
          </p:cNvPr>
          <p:cNvSpPr>
            <a:spLocks noGrp="1"/>
          </p:cNvSpPr>
          <p:nvPr>
            <p:ph type="body" sz="quarter" idx="12"/>
          </p:nvPr>
        </p:nvSpPr>
        <p:spPr/>
        <p:txBody>
          <a:bodyPr/>
          <a:lstStyle/>
          <a:p>
            <a:r>
              <a:rPr lang="en-US" dirty="0"/>
              <a:t>Level 3</a:t>
            </a:r>
            <a:endParaRPr lang="en-NL" dirty="0"/>
          </a:p>
        </p:txBody>
      </p:sp>
    </p:spTree>
    <p:extLst>
      <p:ext uri="{BB962C8B-B14F-4D97-AF65-F5344CB8AC3E}">
        <p14:creationId xmlns:p14="http://schemas.microsoft.com/office/powerpoint/2010/main" val="176754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696E6E-17D1-4C9E-0D9D-5DDBCCA485B3}"/>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213374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E9D49B-A02D-FB7D-2CB8-2560D155D648}"/>
              </a:ext>
            </a:extLst>
          </p:cNvPr>
          <p:cNvSpPr>
            <a:spLocks noGrp="1"/>
          </p:cNvSpPr>
          <p:nvPr>
            <p:ph type="body" sz="quarter" idx="12"/>
          </p:nvPr>
        </p:nvSpPr>
        <p:spPr/>
        <p:txBody>
          <a:bodyPr/>
          <a:lstStyle/>
          <a:p>
            <a:r>
              <a:rPr lang="en-US" dirty="0"/>
              <a:t>Level 4</a:t>
            </a:r>
            <a:endParaRPr lang="en-NL" dirty="0"/>
          </a:p>
        </p:txBody>
      </p:sp>
    </p:spTree>
    <p:extLst>
      <p:ext uri="{BB962C8B-B14F-4D97-AF65-F5344CB8AC3E}">
        <p14:creationId xmlns:p14="http://schemas.microsoft.com/office/powerpoint/2010/main" val="3000088040"/>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v2.5</Template>
  <TotalTime>0</TotalTime>
  <Words>988</Words>
  <Application>Microsoft Office PowerPoint</Application>
  <PresentationFormat>Custom</PresentationFormat>
  <Paragraphs>186</Paragraphs>
  <Slides>60</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60</vt:i4>
      </vt:variant>
    </vt:vector>
  </HeadingPairs>
  <TitlesOfParts>
    <vt:vector size="71" baseType="lpstr">
      <vt:lpstr>American Captain</vt:lpstr>
      <vt:lpstr>Arial</vt:lpstr>
      <vt:lpstr>Calibri</vt:lpstr>
      <vt:lpstr>Manrope</vt:lpstr>
      <vt:lpstr>Marvel</vt:lpstr>
      <vt:lpstr>Ubuntu</vt:lpstr>
      <vt:lpstr>Ubuntu Light</vt:lpstr>
      <vt:lpstr>SF Games PPT Theme A5 v2.5</vt:lpstr>
      <vt:lpstr>SF 2023 split</vt:lpstr>
      <vt:lpstr>SF 2023 Full Background</vt:lpstr>
      <vt:lpstr>SF 2023 Full Background w/ name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Hsia, Cheehong</dc:creator>
  <cp:lastModifiedBy>Hsia, Cheehong</cp:lastModifiedBy>
  <cp:revision>1</cp:revision>
  <dcterms:created xsi:type="dcterms:W3CDTF">2024-01-29T14:45:42Z</dcterms:created>
  <dcterms:modified xsi:type="dcterms:W3CDTF">2024-01-29T15:43:36Z</dcterms:modified>
</cp:coreProperties>
</file>