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51" r:id="rId2"/>
    <p:sldMasterId id="2147483731" r:id="rId3"/>
    <p:sldMasterId id="2147483733" r:id="rId4"/>
  </p:sldMasterIdLst>
  <p:notesMasterIdLst>
    <p:notesMasterId r:id="rId15"/>
  </p:notesMasterIdLst>
  <p:sldIdLst>
    <p:sldId id="267" r:id="rId5"/>
    <p:sldId id="258" r:id="rId6"/>
    <p:sldId id="259" r:id="rId7"/>
    <p:sldId id="260" r:id="rId8"/>
    <p:sldId id="265" r:id="rId9"/>
    <p:sldId id="266" r:id="rId10"/>
    <p:sldId id="261" r:id="rId11"/>
    <p:sldId id="262" r:id="rId12"/>
    <p:sldId id="263" r:id="rId13"/>
    <p:sldId id="264" r:id="rId14"/>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4"/>
    <p:restoredTop sz="96143"/>
  </p:normalViewPr>
  <p:slideViewPr>
    <p:cSldViewPr snapToGrid="0">
      <p:cViewPr varScale="1">
        <p:scale>
          <a:sx n="151" d="100"/>
          <a:sy n="151" d="100"/>
        </p:scale>
        <p:origin x="1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FD83B3E-63EE-5741-82DA-F9AEE7211CB8}" type="datetimeFigureOut">
              <a:rPr lang="nl-NL" smtClean="0"/>
              <a:t>14-02-2023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AFEBBB2-341A-FB47-851B-317347EA4B02}" type="slidenum">
              <a:rPr lang="nl-NL" smtClean="0"/>
              <a:t>‹nr.›</a:t>
            </a:fld>
            <a:endParaRPr lang="nl-NL"/>
          </a:p>
        </p:txBody>
      </p:sp>
    </p:spTree>
    <p:extLst>
      <p:ext uri="{BB962C8B-B14F-4D97-AF65-F5344CB8AC3E}">
        <p14:creationId xmlns:p14="http://schemas.microsoft.com/office/powerpoint/2010/main" val="179830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FBCAE6-FE23-1D5D-7F44-512463D5A6B1}"/>
              </a:ext>
            </a:extLst>
          </p:cNvPr>
          <p:cNvSpPr/>
          <p:nvPr/>
        </p:nvSpPr>
        <p:spPr>
          <a:xfrm>
            <a:off x="750943" y="728522"/>
            <a:ext cx="5414965"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2018304"/>
            <a:ext cx="4978738"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Information</a:t>
            </a:r>
            <a:endParaRPr lang="en-NL" sz="9600" dirty="0">
              <a:solidFill>
                <a:schemeClr val="bg1"/>
              </a:solidFill>
              <a:latin typeface="American Captain" pitchFamily="2" charset="77"/>
            </a:endParaRPr>
          </a:p>
          <a:p>
            <a:pPr>
              <a:lnSpc>
                <a:spcPts val="10200"/>
              </a:lnSpc>
            </a:pPr>
            <a:r>
              <a:rPr lang="nl-NL" sz="9600" dirty="0" err="1">
                <a:solidFill>
                  <a:schemeClr val="bg1"/>
                </a:solidFill>
                <a:latin typeface="American Captain" pitchFamily="2" charset="77"/>
              </a:rPr>
              <a:t>neutrality</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2.2</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266337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5473688"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5020684"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information</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Value</a:t>
            </a:r>
          </a:p>
          <a:p>
            <a:pPr>
              <a:lnSpc>
                <a:spcPts val="10200"/>
              </a:lnSpc>
            </a:pPr>
            <a:r>
              <a:rPr lang="nl-NL" sz="9600" dirty="0" err="1">
                <a:solidFill>
                  <a:schemeClr val="bg1"/>
                </a:solidFill>
                <a:latin typeface="American Captain" pitchFamily="2" charset="77"/>
              </a:rPr>
              <a:t>Neutrality</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Information neutrality</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DBD474AF-DB95-EC6F-D0A9-7B214B22C13F}"/>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77EDCC84-CA21-DE45-026E-7598221B87D1}"/>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5E5CE-7540-9C66-C09B-FE7F445ED79B}"/>
              </a:ext>
            </a:extLst>
          </p:cNvPr>
          <p:cNvSpPr>
            <a:spLocks noGrp="1"/>
          </p:cNvSpPr>
          <p:nvPr>
            <p:ph type="title"/>
          </p:nvPr>
        </p:nvSpPr>
        <p:spPr>
          <a:xfrm>
            <a:off x="534988" y="295275"/>
            <a:ext cx="6705600" cy="1071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7E164316-8B57-244E-5C78-40BA7528743F}"/>
              </a:ext>
            </a:extLst>
          </p:cNvPr>
          <p:cNvSpPr>
            <a:spLocks noGrp="1"/>
          </p:cNvSpPr>
          <p:nvPr>
            <p:ph type="body" idx="1"/>
          </p:nvPr>
        </p:nvSpPr>
        <p:spPr>
          <a:xfrm>
            <a:off x="534988" y="1476375"/>
            <a:ext cx="6705600" cy="35163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B386B53B-C920-47C8-BCC4-882915F22BAA}"/>
              </a:ext>
            </a:extLst>
          </p:cNvPr>
          <p:cNvSpPr>
            <a:spLocks noGrp="1"/>
          </p:cNvSpPr>
          <p:nvPr>
            <p:ph type="dt" sz="half" idx="2"/>
          </p:nvPr>
        </p:nvSpPr>
        <p:spPr>
          <a:xfrm>
            <a:off x="534988" y="5138738"/>
            <a:ext cx="1749425" cy="29368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NL"/>
          </a:p>
        </p:txBody>
      </p:sp>
      <p:sp>
        <p:nvSpPr>
          <p:cNvPr id="5" name="Footer Placeholder 4">
            <a:extLst>
              <a:ext uri="{FF2B5EF4-FFF2-40B4-BE49-F238E27FC236}">
                <a16:creationId xmlns:a16="http://schemas.microsoft.com/office/drawing/2014/main" id="{F73B9E96-57A7-BA84-1091-293324B04D19}"/>
              </a:ext>
            </a:extLst>
          </p:cNvPr>
          <p:cNvSpPr>
            <a:spLocks noGrp="1"/>
          </p:cNvSpPr>
          <p:nvPr>
            <p:ph type="ftr" sz="quarter" idx="3"/>
          </p:nvPr>
        </p:nvSpPr>
        <p:spPr>
          <a:xfrm>
            <a:off x="2574925" y="5138738"/>
            <a:ext cx="2625725" cy="29368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V 1.0</a:t>
            </a:r>
            <a:endParaRPr lang="en-NL"/>
          </a:p>
        </p:txBody>
      </p:sp>
      <p:sp>
        <p:nvSpPr>
          <p:cNvPr id="6" name="Slide Number Placeholder 5">
            <a:extLst>
              <a:ext uri="{FF2B5EF4-FFF2-40B4-BE49-F238E27FC236}">
                <a16:creationId xmlns:a16="http://schemas.microsoft.com/office/drawing/2014/main" id="{A2DCD9A7-7627-4507-4AF4-0A29CC7D69E1}"/>
              </a:ext>
            </a:extLst>
          </p:cNvPr>
          <p:cNvSpPr>
            <a:spLocks noGrp="1"/>
          </p:cNvSpPr>
          <p:nvPr>
            <p:ph type="sldNum" sz="quarter" idx="4"/>
          </p:nvPr>
        </p:nvSpPr>
        <p:spPr>
          <a:xfrm>
            <a:off x="5491163" y="5138738"/>
            <a:ext cx="1749425" cy="293687"/>
          </a:xfrm>
          <a:prstGeom prst="rect">
            <a:avLst/>
          </a:prstGeom>
        </p:spPr>
        <p:txBody>
          <a:bodyPr vert="horz" lIns="91440" tIns="45720" rIns="91440" bIns="45720" rtlCol="0" anchor="ctr"/>
          <a:lstStyle>
            <a:lvl1pPr algn="r">
              <a:defRPr sz="1200">
                <a:solidFill>
                  <a:schemeClr val="tx1">
                    <a:tint val="75000"/>
                  </a:schemeClr>
                </a:solidFill>
              </a:defRPr>
            </a:lvl1pPr>
          </a:lstStyle>
          <a:p>
            <a:fld id="{3C75786A-9505-7F49-9EA4-C5D1FEFFEED9}" type="slidenum">
              <a:rPr lang="en-NL" smtClean="0"/>
              <a:t>‹nr.›</a:t>
            </a:fld>
            <a:endParaRPr lang="en-NL"/>
          </a:p>
        </p:txBody>
      </p:sp>
    </p:spTree>
    <p:extLst>
      <p:ext uri="{BB962C8B-B14F-4D97-AF65-F5344CB8AC3E}">
        <p14:creationId xmlns:p14="http://schemas.microsoft.com/office/powerpoint/2010/main" val="249717022"/>
      </p:ext>
    </p:extLst>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2"/>
          <a:srcRect l="9786" t="25471" r="19821" b="29132"/>
          <a:stretch/>
        </p:blipFill>
        <p:spPr>
          <a:xfrm>
            <a:off x="6168224" y="352394"/>
            <a:ext cx="1214285" cy="783118"/>
          </a:xfrm>
          <a:prstGeom prst="rect">
            <a:avLst/>
          </a:prstGeom>
        </p:spPr>
      </p:pic>
      <p:sp>
        <p:nvSpPr>
          <p:cNvPr id="6" name="Footer Placeholder 4">
            <a:extLst>
              <a:ext uri="{FF2B5EF4-FFF2-40B4-BE49-F238E27FC236}">
                <a16:creationId xmlns:a16="http://schemas.microsoft.com/office/drawing/2014/main" id="{ABAAB540-E80F-2465-76AB-7A045D53756D}"/>
              </a:ext>
            </a:extLst>
          </p:cNvPr>
          <p:cNvSpPr>
            <a:spLocks noGrp="1"/>
          </p:cNvSpPr>
          <p:nvPr>
            <p:ph type="ftr" sz="quarter" idx="3"/>
          </p:nvPr>
        </p:nvSpPr>
        <p:spPr>
          <a:xfrm>
            <a:off x="5681351" y="5016604"/>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50" r:id="rId9"/>
    <p:sldLayoutId id="2147483742" r:id="rId10"/>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995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9CAC71CC-5440-43E5-D324-901A7708D84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86481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4C7D39C-AD33-BE5A-A5E7-C026B510BA0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58744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010567E-9B94-8D40-D36D-5D5B57922EEA}"/>
              </a:ext>
            </a:extLst>
          </p:cNvPr>
          <p:cNvSpPr>
            <a:spLocks noGrp="1"/>
          </p:cNvSpPr>
          <p:nvPr>
            <p:ph type="body" sz="quarter" idx="12"/>
          </p:nvPr>
        </p:nvSpPr>
        <p:spPr>
          <a:xfrm>
            <a:off x="810418" y="1607072"/>
            <a:ext cx="6154737" cy="1990725"/>
          </a:xfrm>
        </p:spPr>
        <p:txBody>
          <a:bodyPr/>
          <a:lstStyle/>
          <a:p>
            <a:r>
              <a:rPr lang="nl-NL" sz="8800" dirty="0" err="1"/>
              <a:t>velocity</a:t>
            </a:r>
            <a:endParaRPr lang="nl-NL" sz="8800" dirty="0"/>
          </a:p>
        </p:txBody>
      </p:sp>
      <p:pic>
        <p:nvPicPr>
          <p:cNvPr id="3" name="Picture 3">
            <a:extLst>
              <a:ext uri="{FF2B5EF4-FFF2-40B4-BE49-F238E27FC236}">
                <a16:creationId xmlns:a16="http://schemas.microsoft.com/office/drawing/2014/main" id="{1D546958-9372-A0EB-2C1B-4DDBEBE3E250}"/>
              </a:ext>
            </a:extLst>
          </p:cNvPr>
          <p:cNvPicPr>
            <a:picLocks noChangeAspect="1"/>
          </p:cNvPicPr>
          <p:nvPr/>
        </p:nvPicPr>
        <p:blipFill>
          <a:blip r:embed="rId2"/>
          <a:stretch>
            <a:fillRect/>
          </a:stretch>
        </p:blipFill>
        <p:spPr>
          <a:xfrm>
            <a:off x="2824426" y="3111491"/>
            <a:ext cx="2126722" cy="2126722"/>
          </a:xfrm>
          <a:prstGeom prst="rect">
            <a:avLst/>
          </a:prstGeom>
        </p:spPr>
      </p:pic>
    </p:spTree>
    <p:extLst>
      <p:ext uri="{BB962C8B-B14F-4D97-AF65-F5344CB8AC3E}">
        <p14:creationId xmlns:p14="http://schemas.microsoft.com/office/powerpoint/2010/main" val="9015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AADB392-1E53-7BCB-AC50-6CCAEEC3EB1B}"/>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82658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471F553-3BF0-74F5-E112-C75FF9E89CA6}"/>
              </a:ext>
            </a:extLst>
          </p:cNvPr>
          <p:cNvSpPr>
            <a:spLocks noGrp="1"/>
          </p:cNvSpPr>
          <p:nvPr>
            <p:ph type="body" sz="quarter" idx="12"/>
          </p:nvPr>
        </p:nvSpPr>
        <p:spPr>
          <a:xfrm>
            <a:off x="810418" y="1607072"/>
            <a:ext cx="6154737" cy="1990725"/>
          </a:xfrm>
        </p:spPr>
        <p:txBody>
          <a:bodyPr/>
          <a:lstStyle/>
          <a:p>
            <a:r>
              <a:rPr lang="nl-NL" sz="8800" dirty="0">
                <a:solidFill>
                  <a:schemeClr val="bg1"/>
                </a:solidFill>
              </a:rPr>
              <a:t>Lines of code</a:t>
            </a:r>
          </a:p>
        </p:txBody>
      </p:sp>
      <p:pic>
        <p:nvPicPr>
          <p:cNvPr id="3" name="Picture 4">
            <a:extLst>
              <a:ext uri="{FF2B5EF4-FFF2-40B4-BE49-F238E27FC236}">
                <a16:creationId xmlns:a16="http://schemas.microsoft.com/office/drawing/2014/main" id="{6AE43648-655B-D123-163F-4076184FD5BB}"/>
              </a:ext>
            </a:extLst>
          </p:cNvPr>
          <p:cNvPicPr>
            <a:picLocks noChangeAspect="1"/>
          </p:cNvPicPr>
          <p:nvPr/>
        </p:nvPicPr>
        <p:blipFill>
          <a:blip r:embed="rId2"/>
          <a:stretch>
            <a:fillRect/>
          </a:stretch>
        </p:blipFill>
        <p:spPr>
          <a:xfrm>
            <a:off x="3208363" y="3268127"/>
            <a:ext cx="1358846" cy="1809334"/>
          </a:xfrm>
          <a:prstGeom prst="rect">
            <a:avLst/>
          </a:prstGeom>
        </p:spPr>
      </p:pic>
    </p:spTree>
    <p:extLst>
      <p:ext uri="{BB962C8B-B14F-4D97-AF65-F5344CB8AC3E}">
        <p14:creationId xmlns:p14="http://schemas.microsoft.com/office/powerpoint/2010/main" val="28151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0B06AC4-5627-52B6-8404-ADB9E69210C1}"/>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40705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D3519F7-22BA-0E94-6E5A-50E042000FED}"/>
              </a:ext>
            </a:extLst>
          </p:cNvPr>
          <p:cNvSpPr>
            <a:spLocks noGrp="1"/>
          </p:cNvSpPr>
          <p:nvPr>
            <p:ph type="body" sz="quarter" idx="12"/>
          </p:nvPr>
        </p:nvSpPr>
        <p:spPr>
          <a:xfrm>
            <a:off x="810418" y="1607072"/>
            <a:ext cx="6154737" cy="1990725"/>
          </a:xfrm>
        </p:spPr>
        <p:txBody>
          <a:bodyPr/>
          <a:lstStyle/>
          <a:p>
            <a:r>
              <a:rPr lang="nl-NL" sz="8800" dirty="0" err="1"/>
              <a:t>Hours</a:t>
            </a:r>
            <a:r>
              <a:rPr lang="nl-NL" sz="8800" dirty="0"/>
              <a:t> </a:t>
            </a:r>
            <a:r>
              <a:rPr lang="nl-NL" sz="8800" dirty="0" err="1"/>
              <a:t>spent</a:t>
            </a:r>
            <a:r>
              <a:rPr lang="nl-NL" sz="8800" dirty="0"/>
              <a:t> on project</a:t>
            </a:r>
          </a:p>
        </p:txBody>
      </p:sp>
      <p:pic>
        <p:nvPicPr>
          <p:cNvPr id="3" name="Picture 2">
            <a:extLst>
              <a:ext uri="{FF2B5EF4-FFF2-40B4-BE49-F238E27FC236}">
                <a16:creationId xmlns:a16="http://schemas.microsoft.com/office/drawing/2014/main" id="{FFF8D338-5B9D-B02E-6701-79DE7F85A679}"/>
              </a:ext>
            </a:extLst>
          </p:cNvPr>
          <p:cNvPicPr>
            <a:picLocks noChangeAspect="1"/>
          </p:cNvPicPr>
          <p:nvPr/>
        </p:nvPicPr>
        <p:blipFill>
          <a:blip r:embed="rId2"/>
          <a:stretch>
            <a:fillRect/>
          </a:stretch>
        </p:blipFill>
        <p:spPr>
          <a:xfrm>
            <a:off x="3235348" y="3826927"/>
            <a:ext cx="1304877" cy="1304877"/>
          </a:xfrm>
          <a:prstGeom prst="rect">
            <a:avLst/>
          </a:prstGeom>
        </p:spPr>
      </p:pic>
    </p:spTree>
    <p:extLst>
      <p:ext uri="{BB962C8B-B14F-4D97-AF65-F5344CB8AC3E}">
        <p14:creationId xmlns:p14="http://schemas.microsoft.com/office/powerpoint/2010/main" val="134367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980AD22-C4E6-1DD1-ABAC-2C9C53B410F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75169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92A61DE-D678-10C9-B1FE-61B1EE186946}"/>
              </a:ext>
            </a:extLst>
          </p:cNvPr>
          <p:cNvSpPr>
            <a:spLocks noGrp="1"/>
          </p:cNvSpPr>
          <p:nvPr>
            <p:ph type="body" sz="quarter" idx="12"/>
          </p:nvPr>
        </p:nvSpPr>
        <p:spPr>
          <a:xfrm>
            <a:off x="810418" y="1607072"/>
            <a:ext cx="6154737" cy="1990725"/>
          </a:xfrm>
        </p:spPr>
        <p:txBody>
          <a:bodyPr/>
          <a:lstStyle/>
          <a:p>
            <a:r>
              <a:rPr lang="nl-NL" sz="8800" dirty="0" err="1"/>
              <a:t>Number</a:t>
            </a:r>
            <a:r>
              <a:rPr lang="nl-NL" sz="8800" dirty="0"/>
              <a:t> of bugs</a:t>
            </a:r>
          </a:p>
        </p:txBody>
      </p:sp>
      <p:pic>
        <p:nvPicPr>
          <p:cNvPr id="3" name="Picture 2">
            <a:extLst>
              <a:ext uri="{FF2B5EF4-FFF2-40B4-BE49-F238E27FC236}">
                <a16:creationId xmlns:a16="http://schemas.microsoft.com/office/drawing/2014/main" id="{9337F8BF-0770-0EAC-6C8E-B90F88AE96D4}"/>
              </a:ext>
            </a:extLst>
          </p:cNvPr>
          <p:cNvPicPr>
            <a:picLocks noChangeAspect="1"/>
          </p:cNvPicPr>
          <p:nvPr/>
        </p:nvPicPr>
        <p:blipFill>
          <a:blip r:embed="rId2"/>
          <a:stretch>
            <a:fillRect/>
          </a:stretch>
        </p:blipFill>
        <p:spPr>
          <a:xfrm>
            <a:off x="3022741" y="3309870"/>
            <a:ext cx="1730089" cy="1730089"/>
          </a:xfrm>
          <a:prstGeom prst="rect">
            <a:avLst/>
          </a:prstGeom>
        </p:spPr>
      </p:pic>
    </p:spTree>
    <p:extLst>
      <p:ext uri="{BB962C8B-B14F-4D97-AF65-F5344CB8AC3E}">
        <p14:creationId xmlns:p14="http://schemas.microsoft.com/office/powerpoint/2010/main" val="4289413115"/>
      </p:ext>
    </p:extLst>
  </p:cSld>
  <p:clrMapOvr>
    <a:masterClrMapping/>
  </p:clrMapOvr>
</p:sld>
</file>

<file path=ppt/theme/theme1.xml><?xml version="1.0" encoding="utf-8"?>
<a:theme xmlns:a="http://schemas.openxmlformats.org/drawingml/2006/main" name="SF Games PPT Theme A5 v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2" id="{785E4C14-133A-2E42-8C42-7A4188B51603}" vid="{EC7BA25E-18DB-8E4B-92B5-45DB0DDBE39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38</TotalTime>
  <Words>21</Words>
  <Application>Microsoft Macintosh PowerPoint</Application>
  <PresentationFormat>Aangepast</PresentationFormat>
  <Paragraphs>9</Paragraphs>
  <Slides>10</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10</vt:i4>
      </vt:variant>
    </vt:vector>
  </HeadingPairs>
  <TitlesOfParts>
    <vt:vector size="20" baseType="lpstr">
      <vt:lpstr>American Captain</vt:lpstr>
      <vt:lpstr>Arial</vt:lpstr>
      <vt:lpstr>Calibri</vt:lpstr>
      <vt:lpstr>Calibri Light</vt:lpstr>
      <vt:lpstr>Marvel</vt:lpstr>
      <vt:lpstr>Ubuntu</vt:lpstr>
      <vt:lpstr>SF Games PPT Theme A5 v2.2</vt:lpstr>
      <vt:lpstr>Custom Design</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3</cp:revision>
  <dcterms:created xsi:type="dcterms:W3CDTF">2023-02-08T21:00:13Z</dcterms:created>
  <dcterms:modified xsi:type="dcterms:W3CDTF">2023-02-14T08:39:52Z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2023-02-08T21:11:12Z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3eb6bdef-2b28-4c88-9bc4-6c4e0a9891fb</vt:lpwstr>
  </property>
  <property fmtid="{D5CDD505-2E9C-101B-9397-08002B2CF9AE}" pid="8" name="MSIP_Label_d2dc6f62-bb58-4b94-b6ca-9af54699d31b_ContentBits">
    <vt:lpwstr>0</vt:lpwstr>
  </property>
</Properties>
</file>