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slideLayouts/slideLayout16.xml" ContentType="application/vnd.openxmlformats-officedocument.presentationml.slideLayout+xml"/>
  <Override PartName="/ppt/theme/theme3.xml" ContentType="application/vnd.openxmlformats-officedocument.theme+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5" r:id="rId1"/>
    <p:sldMasterId id="2147483751" r:id="rId2"/>
    <p:sldMasterId id="2147483731" r:id="rId3"/>
    <p:sldMasterId id="2147483733" r:id="rId4"/>
  </p:sldMasterIdLst>
  <p:notesMasterIdLst>
    <p:notesMasterId r:id="rId15"/>
  </p:notesMasterIdLst>
  <p:sldIdLst>
    <p:sldId id="257" r:id="rId5"/>
    <p:sldId id="258" r:id="rId6"/>
    <p:sldId id="259" r:id="rId7"/>
    <p:sldId id="260" r:id="rId8"/>
    <p:sldId id="265" r:id="rId9"/>
    <p:sldId id="266" r:id="rId10"/>
    <p:sldId id="261" r:id="rId11"/>
    <p:sldId id="262" r:id="rId12"/>
    <p:sldId id="263" r:id="rId13"/>
    <p:sldId id="264" r:id="rId14"/>
  </p:sldIdLst>
  <p:sldSz cx="7775575" cy="5543550"/>
  <p:notesSz cx="9144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7"/>
    <p:restoredTop sz="96143"/>
  </p:normalViewPr>
  <p:slideViewPr>
    <p:cSldViewPr snapToGrid="0">
      <p:cViewPr varScale="1">
        <p:scale>
          <a:sx n="151" d="100"/>
          <a:sy n="151" d="100"/>
        </p:scale>
        <p:origin x="1408"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slideMaster" Target="slideMasters/slideMaster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EFD83B3E-63EE-5741-82DA-F9AEE7211CB8}" type="datetimeFigureOut">
              <a:rPr lang="nl-NL" smtClean="0"/>
              <a:t>08-02-2023</a:t>
            </a:fld>
            <a:endParaRPr lang="nl-NL"/>
          </a:p>
        </p:txBody>
      </p:sp>
      <p:sp>
        <p:nvSpPr>
          <p:cNvPr id="4" name="Tijdelijke aanduiding voor dia-afbeelding 3"/>
          <p:cNvSpPr>
            <a:spLocks noGrp="1" noRot="1" noChangeAspect="1"/>
          </p:cNvSpPr>
          <p:nvPr>
            <p:ph type="sldImg" idx="2"/>
          </p:nvPr>
        </p:nvSpPr>
        <p:spPr>
          <a:xfrm>
            <a:off x="2947988" y="857250"/>
            <a:ext cx="3248025" cy="2314575"/>
          </a:xfrm>
          <a:prstGeom prst="rect">
            <a:avLst/>
          </a:prstGeom>
          <a:noFill/>
          <a:ln w="12700">
            <a:solidFill>
              <a:prstClr val="black"/>
            </a:solidFill>
          </a:ln>
        </p:spPr>
        <p:txBody>
          <a:bodyPr vert="horz" lIns="91440" tIns="45720" rIns="91440" bIns="45720" rtlCol="0" anchor="ctr"/>
          <a:lstStyle/>
          <a:p>
            <a:endParaRPr lang="nl-NL"/>
          </a:p>
        </p:txBody>
      </p:sp>
      <p:sp>
        <p:nvSpPr>
          <p:cNvPr id="5" name="Tijdelijke aanduiding voor notities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6" name="Tijdelijke aanduiding voor voettekst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nl-NL"/>
          </a:p>
        </p:txBody>
      </p:sp>
      <p:sp>
        <p:nvSpPr>
          <p:cNvPr id="7" name="Tijdelijke aanduiding voor dianummer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2AFEBBB2-341A-FB47-851B-317347EA4B02}" type="slidenum">
              <a:rPr lang="nl-NL" smtClean="0"/>
              <a:t>‹nr.›</a:t>
            </a:fld>
            <a:endParaRPr lang="nl-NL"/>
          </a:p>
        </p:txBody>
      </p:sp>
    </p:spTree>
    <p:extLst>
      <p:ext uri="{BB962C8B-B14F-4D97-AF65-F5344CB8AC3E}">
        <p14:creationId xmlns:p14="http://schemas.microsoft.com/office/powerpoint/2010/main" val="17983038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Bordered Name Game Card 2">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A5D2426B-2755-719C-B9D1-5A4D07AC6BB7}"/>
              </a:ext>
            </a:extLst>
          </p:cNvPr>
          <p:cNvSpPr/>
          <p:nvPr/>
        </p:nvSpPr>
        <p:spPr>
          <a:xfrm>
            <a:off x="750943" y="2018304"/>
            <a:ext cx="3830201" cy="1209274"/>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5" name="Rectangle 4">
            <a:extLst>
              <a:ext uri="{FF2B5EF4-FFF2-40B4-BE49-F238E27FC236}">
                <a16:creationId xmlns:a16="http://schemas.microsoft.com/office/drawing/2014/main" id="{E8FBCAE6-FE23-1D5D-7F44-512463D5A6B1}"/>
              </a:ext>
            </a:extLst>
          </p:cNvPr>
          <p:cNvSpPr/>
          <p:nvPr/>
        </p:nvSpPr>
        <p:spPr>
          <a:xfrm>
            <a:off x="750943" y="728522"/>
            <a:ext cx="3683897" cy="1209273"/>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pic>
        <p:nvPicPr>
          <p:cNvPr id="18" name="Picture 17" descr="A picture containing food, drawing&#10;&#10;Description automatically generated">
            <a:extLst>
              <a:ext uri="{FF2B5EF4-FFF2-40B4-BE49-F238E27FC236}">
                <a16:creationId xmlns:a16="http://schemas.microsoft.com/office/drawing/2014/main" id="{556B4EFA-19EB-4EC3-891E-E2000952E6A6}"/>
              </a:ext>
            </a:extLst>
          </p:cNvPr>
          <p:cNvPicPr>
            <a:picLocks noChangeAspect="1"/>
          </p:cNvPicPr>
          <p:nvPr/>
        </p:nvPicPr>
        <p:blipFill>
          <a:blip r:embed="rId2"/>
          <a:stretch>
            <a:fillRect/>
          </a:stretch>
        </p:blipFill>
        <p:spPr>
          <a:xfrm>
            <a:off x="4796501" y="3080041"/>
            <a:ext cx="2767271" cy="2491031"/>
          </a:xfrm>
          <a:prstGeom prst="rect">
            <a:avLst/>
          </a:prstGeom>
        </p:spPr>
      </p:pic>
      <p:pic>
        <p:nvPicPr>
          <p:cNvPr id="3" name="Picture 2" descr="A picture containing text, clipart&#10;&#10;Description automatically generated">
            <a:extLst>
              <a:ext uri="{FF2B5EF4-FFF2-40B4-BE49-F238E27FC236}">
                <a16:creationId xmlns:a16="http://schemas.microsoft.com/office/drawing/2014/main" id="{20127F10-C01A-99B5-4015-937C7F13B099}"/>
              </a:ext>
            </a:extLst>
          </p:cNvPr>
          <p:cNvPicPr>
            <a:picLocks noChangeAspect="1"/>
          </p:cNvPicPr>
          <p:nvPr/>
        </p:nvPicPr>
        <p:blipFill>
          <a:blip r:embed="rId3"/>
          <a:stretch>
            <a:fillRect/>
          </a:stretch>
        </p:blipFill>
        <p:spPr>
          <a:xfrm>
            <a:off x="740418" y="4532197"/>
            <a:ext cx="870770" cy="304769"/>
          </a:xfrm>
          <a:prstGeom prst="rect">
            <a:avLst/>
          </a:prstGeom>
        </p:spPr>
      </p:pic>
      <p:sp>
        <p:nvSpPr>
          <p:cNvPr id="14" name="TextBox 13">
            <a:extLst>
              <a:ext uri="{FF2B5EF4-FFF2-40B4-BE49-F238E27FC236}">
                <a16:creationId xmlns:a16="http://schemas.microsoft.com/office/drawing/2014/main" id="{B45A800E-3727-C13F-7DDE-B0649F600C6C}"/>
              </a:ext>
            </a:extLst>
          </p:cNvPr>
          <p:cNvSpPr txBox="1"/>
          <p:nvPr/>
        </p:nvSpPr>
        <p:spPr>
          <a:xfrm>
            <a:off x="670095" y="605065"/>
            <a:ext cx="6030852" cy="2816034"/>
          </a:xfrm>
          <a:prstGeom prst="rect">
            <a:avLst/>
          </a:prstGeom>
          <a:noFill/>
        </p:spPr>
        <p:txBody>
          <a:bodyPr wrap="square" lIns="251999" tIns="151200" rIns="72000" bIns="46800" rtlCol="0">
            <a:spAutoFit/>
          </a:bodyPr>
          <a:lstStyle/>
          <a:p>
            <a:pPr>
              <a:lnSpc>
                <a:spcPts val="10200"/>
              </a:lnSpc>
            </a:pPr>
            <a:r>
              <a:rPr lang="en-NL" sz="9600" dirty="0">
                <a:solidFill>
                  <a:schemeClr val="bg1"/>
                </a:solidFill>
                <a:latin typeface="American Captain" pitchFamily="2" charset="77"/>
              </a:rPr>
              <a:t>MY CARD</a:t>
            </a:r>
          </a:p>
          <a:p>
            <a:pPr>
              <a:lnSpc>
                <a:spcPts val="10200"/>
              </a:lnSpc>
            </a:pPr>
            <a:r>
              <a:rPr lang="en-NL" sz="9600" dirty="0">
                <a:solidFill>
                  <a:schemeClr val="bg1"/>
                </a:solidFill>
                <a:latin typeface="American Captain" pitchFamily="2" charset="77"/>
              </a:rPr>
              <a:t>SET YEAH</a:t>
            </a:r>
          </a:p>
        </p:txBody>
      </p:sp>
      <p:pic>
        <p:nvPicPr>
          <p:cNvPr id="2" name="Picture 1" descr="A picture containing food, drawing&#10;&#10;Description automatically generated">
            <a:extLst>
              <a:ext uri="{FF2B5EF4-FFF2-40B4-BE49-F238E27FC236}">
                <a16:creationId xmlns:a16="http://schemas.microsoft.com/office/drawing/2014/main" id="{1F1268E1-CC0B-E5D6-5468-CD05DCBB7FD7}"/>
              </a:ext>
            </a:extLst>
          </p:cNvPr>
          <p:cNvPicPr>
            <a:picLocks noChangeAspect="1"/>
          </p:cNvPicPr>
          <p:nvPr/>
        </p:nvPicPr>
        <p:blipFill>
          <a:blip r:embed="rId2"/>
          <a:stretch>
            <a:fillRect/>
          </a:stretch>
        </p:blipFill>
        <p:spPr>
          <a:xfrm>
            <a:off x="4796501" y="3080041"/>
            <a:ext cx="2767271" cy="2491031"/>
          </a:xfrm>
          <a:prstGeom prst="rect">
            <a:avLst/>
          </a:prstGeom>
        </p:spPr>
      </p:pic>
      <p:pic>
        <p:nvPicPr>
          <p:cNvPr id="4" name="Picture 3" descr="A picture containing text, clipart&#10;&#10;Description automatically generated">
            <a:extLst>
              <a:ext uri="{FF2B5EF4-FFF2-40B4-BE49-F238E27FC236}">
                <a16:creationId xmlns:a16="http://schemas.microsoft.com/office/drawing/2014/main" id="{44824665-FEDC-5D64-F52D-6989375DFB86}"/>
              </a:ext>
            </a:extLst>
          </p:cNvPr>
          <p:cNvPicPr>
            <a:picLocks noChangeAspect="1"/>
          </p:cNvPicPr>
          <p:nvPr/>
        </p:nvPicPr>
        <p:blipFill>
          <a:blip r:embed="rId3"/>
          <a:stretch>
            <a:fillRect/>
          </a:stretch>
        </p:blipFill>
        <p:spPr>
          <a:xfrm>
            <a:off x="740418" y="4532197"/>
            <a:ext cx="870770" cy="304769"/>
          </a:xfrm>
          <a:prstGeom prst="rect">
            <a:avLst/>
          </a:prstGeom>
        </p:spPr>
      </p:pic>
    </p:spTree>
    <p:extLst>
      <p:ext uri="{BB962C8B-B14F-4D97-AF65-F5344CB8AC3E}">
        <p14:creationId xmlns:p14="http://schemas.microsoft.com/office/powerpoint/2010/main" val="2350041464"/>
      </p:ext>
    </p:extLst>
  </p:cSld>
  <p:clrMapOvr>
    <a:masterClrMapping/>
  </p:clrMapOvr>
  <p:extLst>
    <p:ext uri="{DCECCB84-F9BA-43D5-87BE-67443E8EF086}">
      <p15:sldGuideLst xmlns:p15="http://schemas.microsoft.com/office/powerpoint/2012/main">
        <p15:guide id="1" pos="2449">
          <p15:clr>
            <a:srgbClr val="FBAE40"/>
          </p15:clr>
        </p15:guide>
        <p15:guide id="2" pos="476">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ordered Title Card Circles">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862D1AC1-27FE-2010-F645-D8A6C34BEF54}"/>
              </a:ext>
            </a:extLst>
          </p:cNvPr>
          <p:cNvGrpSpPr/>
          <p:nvPr/>
        </p:nvGrpSpPr>
        <p:grpSpPr>
          <a:xfrm>
            <a:off x="-206239" y="759388"/>
            <a:ext cx="467777" cy="3969283"/>
            <a:chOff x="-223173" y="759388"/>
            <a:chExt cx="467777" cy="3969283"/>
          </a:xfrm>
        </p:grpSpPr>
        <p:sp>
          <p:nvSpPr>
            <p:cNvPr id="6" name="Oval 5">
              <a:extLst>
                <a:ext uri="{FF2B5EF4-FFF2-40B4-BE49-F238E27FC236}">
                  <a16:creationId xmlns:a16="http://schemas.microsoft.com/office/drawing/2014/main" id="{D9223210-CDC6-2A1E-25E4-F64B463E9F49}"/>
                </a:ext>
              </a:extLst>
            </p:cNvPr>
            <p:cNvSpPr/>
            <p:nvPr/>
          </p:nvSpPr>
          <p:spPr>
            <a:xfrm>
              <a:off x="-223173" y="759388"/>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7" name="Oval 6">
              <a:extLst>
                <a:ext uri="{FF2B5EF4-FFF2-40B4-BE49-F238E27FC236}">
                  <a16:creationId xmlns:a16="http://schemas.microsoft.com/office/drawing/2014/main" id="{FF2CB8F9-BD1E-FD42-35E6-8CDBE392E5F6}"/>
                </a:ext>
              </a:extLst>
            </p:cNvPr>
            <p:cNvSpPr/>
            <p:nvPr/>
          </p:nvSpPr>
          <p:spPr>
            <a:xfrm>
              <a:off x="-223173" y="1346545"/>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8" name="Oval 7">
              <a:extLst>
                <a:ext uri="{FF2B5EF4-FFF2-40B4-BE49-F238E27FC236}">
                  <a16:creationId xmlns:a16="http://schemas.microsoft.com/office/drawing/2014/main" id="{FC320A38-5C7B-1D37-9AD8-D193CB1084AD}"/>
                </a:ext>
              </a:extLst>
            </p:cNvPr>
            <p:cNvSpPr/>
            <p:nvPr/>
          </p:nvSpPr>
          <p:spPr>
            <a:xfrm>
              <a:off x="-210581" y="1933701"/>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9" name="Oval 8">
              <a:extLst>
                <a:ext uri="{FF2B5EF4-FFF2-40B4-BE49-F238E27FC236}">
                  <a16:creationId xmlns:a16="http://schemas.microsoft.com/office/drawing/2014/main" id="{96CBF34A-464E-13C3-9974-42EB69EC863F}"/>
                </a:ext>
              </a:extLst>
            </p:cNvPr>
            <p:cNvSpPr/>
            <p:nvPr/>
          </p:nvSpPr>
          <p:spPr>
            <a:xfrm>
              <a:off x="-201742" y="2520857"/>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0" name="Oval 9">
              <a:extLst>
                <a:ext uri="{FF2B5EF4-FFF2-40B4-BE49-F238E27FC236}">
                  <a16:creationId xmlns:a16="http://schemas.microsoft.com/office/drawing/2014/main" id="{5C3C8325-D899-EDD7-A8BD-947B8B24BBA8}"/>
                </a:ext>
              </a:extLst>
            </p:cNvPr>
            <p:cNvSpPr/>
            <p:nvPr/>
          </p:nvSpPr>
          <p:spPr>
            <a:xfrm>
              <a:off x="-201743" y="3108013"/>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1" name="Oval 10">
              <a:extLst>
                <a:ext uri="{FF2B5EF4-FFF2-40B4-BE49-F238E27FC236}">
                  <a16:creationId xmlns:a16="http://schemas.microsoft.com/office/drawing/2014/main" id="{38722114-D653-DC26-7DAE-A8FB82C7978F}"/>
                </a:ext>
              </a:extLst>
            </p:cNvPr>
            <p:cNvSpPr/>
            <p:nvPr/>
          </p:nvSpPr>
          <p:spPr>
            <a:xfrm>
              <a:off x="-201743" y="3695170"/>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2" name="Oval 11">
              <a:extLst>
                <a:ext uri="{FF2B5EF4-FFF2-40B4-BE49-F238E27FC236}">
                  <a16:creationId xmlns:a16="http://schemas.microsoft.com/office/drawing/2014/main" id="{1AC61B78-F449-C925-3546-A1B34B23F8DD}"/>
                </a:ext>
              </a:extLst>
            </p:cNvPr>
            <p:cNvSpPr/>
            <p:nvPr/>
          </p:nvSpPr>
          <p:spPr>
            <a:xfrm>
              <a:off x="-201743" y="4282326"/>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grpSp>
        <p:nvGrpSpPr>
          <p:cNvPr id="13" name="Group 12">
            <a:extLst>
              <a:ext uri="{FF2B5EF4-FFF2-40B4-BE49-F238E27FC236}">
                <a16:creationId xmlns:a16="http://schemas.microsoft.com/office/drawing/2014/main" id="{C08AB430-285E-06A3-1B84-8BC6AFAAC278}"/>
              </a:ext>
            </a:extLst>
          </p:cNvPr>
          <p:cNvGrpSpPr/>
          <p:nvPr/>
        </p:nvGrpSpPr>
        <p:grpSpPr>
          <a:xfrm>
            <a:off x="7524752" y="787133"/>
            <a:ext cx="467777" cy="3969283"/>
            <a:chOff x="-223173" y="759388"/>
            <a:chExt cx="467777" cy="3969283"/>
          </a:xfrm>
        </p:grpSpPr>
        <p:sp>
          <p:nvSpPr>
            <p:cNvPr id="14" name="Oval 13">
              <a:extLst>
                <a:ext uri="{FF2B5EF4-FFF2-40B4-BE49-F238E27FC236}">
                  <a16:creationId xmlns:a16="http://schemas.microsoft.com/office/drawing/2014/main" id="{FF92835C-2A27-77D9-F093-70DFA1359E50}"/>
                </a:ext>
              </a:extLst>
            </p:cNvPr>
            <p:cNvSpPr/>
            <p:nvPr/>
          </p:nvSpPr>
          <p:spPr>
            <a:xfrm>
              <a:off x="-223173" y="759388"/>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5" name="Oval 14">
              <a:extLst>
                <a:ext uri="{FF2B5EF4-FFF2-40B4-BE49-F238E27FC236}">
                  <a16:creationId xmlns:a16="http://schemas.microsoft.com/office/drawing/2014/main" id="{E7092B30-E7AA-D312-0199-BDCA540FDEC4}"/>
                </a:ext>
              </a:extLst>
            </p:cNvPr>
            <p:cNvSpPr/>
            <p:nvPr/>
          </p:nvSpPr>
          <p:spPr>
            <a:xfrm>
              <a:off x="-223173" y="1346545"/>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6" name="Oval 15">
              <a:extLst>
                <a:ext uri="{FF2B5EF4-FFF2-40B4-BE49-F238E27FC236}">
                  <a16:creationId xmlns:a16="http://schemas.microsoft.com/office/drawing/2014/main" id="{DFD6FEAB-AE72-B4D1-9774-1EDA925B35DE}"/>
                </a:ext>
              </a:extLst>
            </p:cNvPr>
            <p:cNvSpPr/>
            <p:nvPr/>
          </p:nvSpPr>
          <p:spPr>
            <a:xfrm>
              <a:off x="-210581" y="1933701"/>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7" name="Oval 16">
              <a:extLst>
                <a:ext uri="{FF2B5EF4-FFF2-40B4-BE49-F238E27FC236}">
                  <a16:creationId xmlns:a16="http://schemas.microsoft.com/office/drawing/2014/main" id="{9F171CDC-C8D8-9B2F-E918-9AD543AC9CA7}"/>
                </a:ext>
              </a:extLst>
            </p:cNvPr>
            <p:cNvSpPr/>
            <p:nvPr/>
          </p:nvSpPr>
          <p:spPr>
            <a:xfrm>
              <a:off x="-201742" y="2520857"/>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8" name="Oval 17">
              <a:extLst>
                <a:ext uri="{FF2B5EF4-FFF2-40B4-BE49-F238E27FC236}">
                  <a16:creationId xmlns:a16="http://schemas.microsoft.com/office/drawing/2014/main" id="{D64FC999-98B3-E3DC-3FBB-9BD47D95E87D}"/>
                </a:ext>
              </a:extLst>
            </p:cNvPr>
            <p:cNvSpPr/>
            <p:nvPr/>
          </p:nvSpPr>
          <p:spPr>
            <a:xfrm>
              <a:off x="-201743" y="3108013"/>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9" name="Oval 18">
              <a:extLst>
                <a:ext uri="{FF2B5EF4-FFF2-40B4-BE49-F238E27FC236}">
                  <a16:creationId xmlns:a16="http://schemas.microsoft.com/office/drawing/2014/main" id="{6EC3659D-191A-91FA-C180-9FDAECC009BF}"/>
                </a:ext>
              </a:extLst>
            </p:cNvPr>
            <p:cNvSpPr/>
            <p:nvPr/>
          </p:nvSpPr>
          <p:spPr>
            <a:xfrm>
              <a:off x="-201743" y="3695170"/>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0" name="Oval 19">
              <a:extLst>
                <a:ext uri="{FF2B5EF4-FFF2-40B4-BE49-F238E27FC236}">
                  <a16:creationId xmlns:a16="http://schemas.microsoft.com/office/drawing/2014/main" id="{F77C22EA-226D-7266-F96E-D3C80948A222}"/>
                </a:ext>
              </a:extLst>
            </p:cNvPr>
            <p:cNvSpPr/>
            <p:nvPr/>
          </p:nvSpPr>
          <p:spPr>
            <a:xfrm>
              <a:off x="-201743" y="4282326"/>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sp>
        <p:nvSpPr>
          <p:cNvPr id="21" name="Text Placeholder 22">
            <a:extLst>
              <a:ext uri="{FF2B5EF4-FFF2-40B4-BE49-F238E27FC236}">
                <a16:creationId xmlns:a16="http://schemas.microsoft.com/office/drawing/2014/main" id="{3FFC277E-B53B-969F-6CEC-2BDE32AF8175}"/>
              </a:ext>
            </a:extLst>
          </p:cNvPr>
          <p:cNvSpPr>
            <a:spLocks noGrp="1"/>
          </p:cNvSpPr>
          <p:nvPr>
            <p:ph type="body" sz="quarter" idx="13" hasCustomPrompt="1"/>
          </p:nvPr>
        </p:nvSpPr>
        <p:spPr>
          <a:xfrm>
            <a:off x="627063" y="617538"/>
            <a:ext cx="6535737" cy="4335462"/>
          </a:xfrm>
          <a:prstGeom prst="rect">
            <a:avLst/>
          </a:prstGeom>
        </p:spPr>
        <p:txBody>
          <a:bodyPr tIns="144000" anchor="ctr"/>
          <a:lstStyle>
            <a:lvl1pPr marL="0" indent="0" algn="ctr">
              <a:buNone/>
              <a:defRPr sz="8200">
                <a:latin typeface="American Captain" pitchFamily="2" charset="77"/>
              </a:defRPr>
            </a:lvl1pPr>
          </a:lstStyle>
          <a:p>
            <a:pPr lvl="0"/>
            <a:r>
              <a:rPr lang="en-NL" dirty="0"/>
              <a:t>CARD TITLE</a:t>
            </a:r>
          </a:p>
        </p:txBody>
      </p:sp>
      <p:grpSp>
        <p:nvGrpSpPr>
          <p:cNvPr id="3" name="Group 2">
            <a:extLst>
              <a:ext uri="{FF2B5EF4-FFF2-40B4-BE49-F238E27FC236}">
                <a16:creationId xmlns:a16="http://schemas.microsoft.com/office/drawing/2014/main" id="{182C473E-EE1A-4EA4-8F39-26D733C3B28F}"/>
              </a:ext>
            </a:extLst>
          </p:cNvPr>
          <p:cNvGrpSpPr/>
          <p:nvPr/>
        </p:nvGrpSpPr>
        <p:grpSpPr>
          <a:xfrm>
            <a:off x="-206239" y="759388"/>
            <a:ext cx="467777" cy="3969283"/>
            <a:chOff x="-223173" y="759388"/>
            <a:chExt cx="467777" cy="3969283"/>
          </a:xfrm>
        </p:grpSpPr>
        <p:sp>
          <p:nvSpPr>
            <p:cNvPr id="4" name="Oval 3">
              <a:extLst>
                <a:ext uri="{FF2B5EF4-FFF2-40B4-BE49-F238E27FC236}">
                  <a16:creationId xmlns:a16="http://schemas.microsoft.com/office/drawing/2014/main" id="{53F7F88D-7897-E1EC-7F64-AE2676980DC4}"/>
                </a:ext>
              </a:extLst>
            </p:cNvPr>
            <p:cNvSpPr/>
            <p:nvPr/>
          </p:nvSpPr>
          <p:spPr>
            <a:xfrm>
              <a:off x="-223173" y="759388"/>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5" name="Oval 4">
              <a:extLst>
                <a:ext uri="{FF2B5EF4-FFF2-40B4-BE49-F238E27FC236}">
                  <a16:creationId xmlns:a16="http://schemas.microsoft.com/office/drawing/2014/main" id="{986D3A83-6327-1113-B76F-89A5F06B6106}"/>
                </a:ext>
              </a:extLst>
            </p:cNvPr>
            <p:cNvSpPr/>
            <p:nvPr/>
          </p:nvSpPr>
          <p:spPr>
            <a:xfrm>
              <a:off x="-223173" y="1346545"/>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2" name="Oval 21">
              <a:extLst>
                <a:ext uri="{FF2B5EF4-FFF2-40B4-BE49-F238E27FC236}">
                  <a16:creationId xmlns:a16="http://schemas.microsoft.com/office/drawing/2014/main" id="{EEFB9605-1F29-6BCD-DAED-81DE27C1DF63}"/>
                </a:ext>
              </a:extLst>
            </p:cNvPr>
            <p:cNvSpPr/>
            <p:nvPr/>
          </p:nvSpPr>
          <p:spPr>
            <a:xfrm>
              <a:off x="-210581" y="1933701"/>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3" name="Oval 22">
              <a:extLst>
                <a:ext uri="{FF2B5EF4-FFF2-40B4-BE49-F238E27FC236}">
                  <a16:creationId xmlns:a16="http://schemas.microsoft.com/office/drawing/2014/main" id="{BD1ACDA6-E2B9-040D-D784-BBC71CA71EEA}"/>
                </a:ext>
              </a:extLst>
            </p:cNvPr>
            <p:cNvSpPr/>
            <p:nvPr/>
          </p:nvSpPr>
          <p:spPr>
            <a:xfrm>
              <a:off x="-201742" y="2520857"/>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4" name="Oval 23">
              <a:extLst>
                <a:ext uri="{FF2B5EF4-FFF2-40B4-BE49-F238E27FC236}">
                  <a16:creationId xmlns:a16="http://schemas.microsoft.com/office/drawing/2014/main" id="{77B9AC76-99A3-C652-216C-B5D053AC2ED7}"/>
                </a:ext>
              </a:extLst>
            </p:cNvPr>
            <p:cNvSpPr/>
            <p:nvPr/>
          </p:nvSpPr>
          <p:spPr>
            <a:xfrm>
              <a:off x="-201743" y="3108013"/>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5" name="Oval 24">
              <a:extLst>
                <a:ext uri="{FF2B5EF4-FFF2-40B4-BE49-F238E27FC236}">
                  <a16:creationId xmlns:a16="http://schemas.microsoft.com/office/drawing/2014/main" id="{491FC4BA-0F5E-37E6-B7EB-175E0EFFA063}"/>
                </a:ext>
              </a:extLst>
            </p:cNvPr>
            <p:cNvSpPr/>
            <p:nvPr/>
          </p:nvSpPr>
          <p:spPr>
            <a:xfrm>
              <a:off x="-201743" y="3695170"/>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6" name="Oval 25">
              <a:extLst>
                <a:ext uri="{FF2B5EF4-FFF2-40B4-BE49-F238E27FC236}">
                  <a16:creationId xmlns:a16="http://schemas.microsoft.com/office/drawing/2014/main" id="{376070CA-B7AE-58E7-D79B-87D08E55FBC4}"/>
                </a:ext>
              </a:extLst>
            </p:cNvPr>
            <p:cNvSpPr/>
            <p:nvPr/>
          </p:nvSpPr>
          <p:spPr>
            <a:xfrm>
              <a:off x="-201743" y="4282326"/>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grpSp>
        <p:nvGrpSpPr>
          <p:cNvPr id="27" name="Group 26">
            <a:extLst>
              <a:ext uri="{FF2B5EF4-FFF2-40B4-BE49-F238E27FC236}">
                <a16:creationId xmlns:a16="http://schemas.microsoft.com/office/drawing/2014/main" id="{0B7C29D0-99E2-9F6A-A2EC-B1C11B13D7D9}"/>
              </a:ext>
            </a:extLst>
          </p:cNvPr>
          <p:cNvGrpSpPr/>
          <p:nvPr/>
        </p:nvGrpSpPr>
        <p:grpSpPr>
          <a:xfrm>
            <a:off x="7524752" y="787133"/>
            <a:ext cx="467777" cy="3969283"/>
            <a:chOff x="-223173" y="759388"/>
            <a:chExt cx="467777" cy="3969283"/>
          </a:xfrm>
        </p:grpSpPr>
        <p:sp>
          <p:nvSpPr>
            <p:cNvPr id="28" name="Oval 27">
              <a:extLst>
                <a:ext uri="{FF2B5EF4-FFF2-40B4-BE49-F238E27FC236}">
                  <a16:creationId xmlns:a16="http://schemas.microsoft.com/office/drawing/2014/main" id="{01D8CCDB-A8FA-8031-CED9-F1C93C1F3308}"/>
                </a:ext>
              </a:extLst>
            </p:cNvPr>
            <p:cNvSpPr/>
            <p:nvPr/>
          </p:nvSpPr>
          <p:spPr>
            <a:xfrm>
              <a:off x="-223173" y="759388"/>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9" name="Oval 28">
              <a:extLst>
                <a:ext uri="{FF2B5EF4-FFF2-40B4-BE49-F238E27FC236}">
                  <a16:creationId xmlns:a16="http://schemas.microsoft.com/office/drawing/2014/main" id="{6555CC4E-58A9-347A-D4D1-B6A8D9B3E4A6}"/>
                </a:ext>
              </a:extLst>
            </p:cNvPr>
            <p:cNvSpPr/>
            <p:nvPr/>
          </p:nvSpPr>
          <p:spPr>
            <a:xfrm>
              <a:off x="-223173" y="1346545"/>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0" name="Oval 29">
              <a:extLst>
                <a:ext uri="{FF2B5EF4-FFF2-40B4-BE49-F238E27FC236}">
                  <a16:creationId xmlns:a16="http://schemas.microsoft.com/office/drawing/2014/main" id="{E4D8641D-D908-96AB-A912-961D791D64C4}"/>
                </a:ext>
              </a:extLst>
            </p:cNvPr>
            <p:cNvSpPr/>
            <p:nvPr/>
          </p:nvSpPr>
          <p:spPr>
            <a:xfrm>
              <a:off x="-210581" y="1933701"/>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1" name="Oval 30">
              <a:extLst>
                <a:ext uri="{FF2B5EF4-FFF2-40B4-BE49-F238E27FC236}">
                  <a16:creationId xmlns:a16="http://schemas.microsoft.com/office/drawing/2014/main" id="{7F6AE986-7A5F-3A1A-6BEB-34D18ACC399F}"/>
                </a:ext>
              </a:extLst>
            </p:cNvPr>
            <p:cNvSpPr/>
            <p:nvPr/>
          </p:nvSpPr>
          <p:spPr>
            <a:xfrm>
              <a:off x="-201742" y="2520857"/>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2" name="Oval 31">
              <a:extLst>
                <a:ext uri="{FF2B5EF4-FFF2-40B4-BE49-F238E27FC236}">
                  <a16:creationId xmlns:a16="http://schemas.microsoft.com/office/drawing/2014/main" id="{43A29EB3-3CDA-35CC-DFDB-E80AA153B7CA}"/>
                </a:ext>
              </a:extLst>
            </p:cNvPr>
            <p:cNvSpPr/>
            <p:nvPr/>
          </p:nvSpPr>
          <p:spPr>
            <a:xfrm>
              <a:off x="-201743" y="3108013"/>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3" name="Oval 32">
              <a:extLst>
                <a:ext uri="{FF2B5EF4-FFF2-40B4-BE49-F238E27FC236}">
                  <a16:creationId xmlns:a16="http://schemas.microsoft.com/office/drawing/2014/main" id="{118E709B-7164-1891-3101-F07892C4DD86}"/>
                </a:ext>
              </a:extLst>
            </p:cNvPr>
            <p:cNvSpPr/>
            <p:nvPr/>
          </p:nvSpPr>
          <p:spPr>
            <a:xfrm>
              <a:off x="-201743" y="3695170"/>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4" name="Oval 33">
              <a:extLst>
                <a:ext uri="{FF2B5EF4-FFF2-40B4-BE49-F238E27FC236}">
                  <a16:creationId xmlns:a16="http://schemas.microsoft.com/office/drawing/2014/main" id="{3978FCF8-0312-7DB0-8155-156179208EA7}"/>
                </a:ext>
              </a:extLst>
            </p:cNvPr>
            <p:cNvSpPr/>
            <p:nvPr/>
          </p:nvSpPr>
          <p:spPr>
            <a:xfrm>
              <a:off x="-201743" y="4282326"/>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spTree>
    <p:extLst>
      <p:ext uri="{BB962C8B-B14F-4D97-AF65-F5344CB8AC3E}">
        <p14:creationId xmlns:p14="http://schemas.microsoft.com/office/powerpoint/2010/main" val="346901981"/>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ordered Title Card Squares">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547CDE47-A247-B4D9-6DAE-1A0561CE28D7}"/>
              </a:ext>
            </a:extLst>
          </p:cNvPr>
          <p:cNvGrpSpPr/>
          <p:nvPr/>
        </p:nvGrpSpPr>
        <p:grpSpPr>
          <a:xfrm>
            <a:off x="-214266" y="846908"/>
            <a:ext cx="428531" cy="3849734"/>
            <a:chOff x="-211217" y="823607"/>
            <a:chExt cx="428531" cy="3849734"/>
          </a:xfrm>
        </p:grpSpPr>
        <p:sp>
          <p:nvSpPr>
            <p:cNvPr id="6" name="Rounded Rectangle 5">
              <a:extLst>
                <a:ext uri="{FF2B5EF4-FFF2-40B4-BE49-F238E27FC236}">
                  <a16:creationId xmlns:a16="http://schemas.microsoft.com/office/drawing/2014/main" id="{AEBE7EDF-B153-09AC-7EAF-E22FA54E4732}"/>
                </a:ext>
              </a:extLst>
            </p:cNvPr>
            <p:cNvSpPr/>
            <p:nvPr/>
          </p:nvSpPr>
          <p:spPr>
            <a:xfrm>
              <a:off x="-211217" y="823607"/>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7" name="Rounded Rectangle 6">
              <a:extLst>
                <a:ext uri="{FF2B5EF4-FFF2-40B4-BE49-F238E27FC236}">
                  <a16:creationId xmlns:a16="http://schemas.microsoft.com/office/drawing/2014/main" id="{0E136EA9-427D-FB1F-0AF7-5D099906298D}"/>
                </a:ext>
              </a:extLst>
            </p:cNvPr>
            <p:cNvSpPr/>
            <p:nvPr/>
          </p:nvSpPr>
          <p:spPr>
            <a:xfrm>
              <a:off x="-209163" y="1394816"/>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8" name="Rounded Rectangle 7">
              <a:extLst>
                <a:ext uri="{FF2B5EF4-FFF2-40B4-BE49-F238E27FC236}">
                  <a16:creationId xmlns:a16="http://schemas.microsoft.com/office/drawing/2014/main" id="{731D2881-BB10-5ECA-BDCF-414C13EEC220}"/>
                </a:ext>
              </a:extLst>
            </p:cNvPr>
            <p:cNvSpPr/>
            <p:nvPr/>
          </p:nvSpPr>
          <p:spPr>
            <a:xfrm>
              <a:off x="-211217" y="1966040"/>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9" name="Rounded Rectangle 8">
              <a:extLst>
                <a:ext uri="{FF2B5EF4-FFF2-40B4-BE49-F238E27FC236}">
                  <a16:creationId xmlns:a16="http://schemas.microsoft.com/office/drawing/2014/main" id="{BE8A130E-7DED-F6D0-1EC3-A1D621A6E5F7}"/>
                </a:ext>
              </a:extLst>
            </p:cNvPr>
            <p:cNvSpPr/>
            <p:nvPr/>
          </p:nvSpPr>
          <p:spPr>
            <a:xfrm>
              <a:off x="-207955" y="2537257"/>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0" name="Rounded Rectangle 9">
              <a:extLst>
                <a:ext uri="{FF2B5EF4-FFF2-40B4-BE49-F238E27FC236}">
                  <a16:creationId xmlns:a16="http://schemas.microsoft.com/office/drawing/2014/main" id="{602EF693-0715-F65E-A4AB-82C5AF656806}"/>
                </a:ext>
              </a:extLst>
            </p:cNvPr>
            <p:cNvSpPr/>
            <p:nvPr/>
          </p:nvSpPr>
          <p:spPr>
            <a:xfrm>
              <a:off x="-205689" y="3108473"/>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1" name="Rounded Rectangle 10">
              <a:extLst>
                <a:ext uri="{FF2B5EF4-FFF2-40B4-BE49-F238E27FC236}">
                  <a16:creationId xmlns:a16="http://schemas.microsoft.com/office/drawing/2014/main" id="{329037B4-1885-5B44-A62D-23025EAA9D76}"/>
                </a:ext>
              </a:extLst>
            </p:cNvPr>
            <p:cNvSpPr/>
            <p:nvPr/>
          </p:nvSpPr>
          <p:spPr>
            <a:xfrm>
              <a:off x="-211217" y="3679690"/>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2" name="Rounded Rectangle 11">
              <a:extLst>
                <a:ext uri="{FF2B5EF4-FFF2-40B4-BE49-F238E27FC236}">
                  <a16:creationId xmlns:a16="http://schemas.microsoft.com/office/drawing/2014/main" id="{413DAAC8-A447-EFD4-58A8-03CA2FB74725}"/>
                </a:ext>
              </a:extLst>
            </p:cNvPr>
            <p:cNvSpPr/>
            <p:nvPr/>
          </p:nvSpPr>
          <p:spPr>
            <a:xfrm>
              <a:off x="-205121" y="4250906"/>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grpSp>
        <p:nvGrpSpPr>
          <p:cNvPr id="13" name="Group 12">
            <a:extLst>
              <a:ext uri="{FF2B5EF4-FFF2-40B4-BE49-F238E27FC236}">
                <a16:creationId xmlns:a16="http://schemas.microsoft.com/office/drawing/2014/main" id="{6AD7A663-55D3-8A74-1F85-FC07DC16C605}"/>
              </a:ext>
            </a:extLst>
          </p:cNvPr>
          <p:cNvGrpSpPr/>
          <p:nvPr/>
        </p:nvGrpSpPr>
        <p:grpSpPr>
          <a:xfrm>
            <a:off x="7544375" y="846908"/>
            <a:ext cx="428531" cy="3849734"/>
            <a:chOff x="-211217" y="823607"/>
            <a:chExt cx="428531" cy="3849734"/>
          </a:xfrm>
        </p:grpSpPr>
        <p:sp>
          <p:nvSpPr>
            <p:cNvPr id="14" name="Rounded Rectangle 13">
              <a:extLst>
                <a:ext uri="{FF2B5EF4-FFF2-40B4-BE49-F238E27FC236}">
                  <a16:creationId xmlns:a16="http://schemas.microsoft.com/office/drawing/2014/main" id="{67F0A7CA-905F-8431-6DCB-0D512084B587}"/>
                </a:ext>
              </a:extLst>
            </p:cNvPr>
            <p:cNvSpPr/>
            <p:nvPr/>
          </p:nvSpPr>
          <p:spPr>
            <a:xfrm>
              <a:off x="-211217" y="823607"/>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5" name="Rounded Rectangle 14">
              <a:extLst>
                <a:ext uri="{FF2B5EF4-FFF2-40B4-BE49-F238E27FC236}">
                  <a16:creationId xmlns:a16="http://schemas.microsoft.com/office/drawing/2014/main" id="{71C05A53-A18F-864C-825D-B9C21E472182}"/>
                </a:ext>
              </a:extLst>
            </p:cNvPr>
            <p:cNvSpPr/>
            <p:nvPr/>
          </p:nvSpPr>
          <p:spPr>
            <a:xfrm>
              <a:off x="-209163" y="1394816"/>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6" name="Rounded Rectangle 15">
              <a:extLst>
                <a:ext uri="{FF2B5EF4-FFF2-40B4-BE49-F238E27FC236}">
                  <a16:creationId xmlns:a16="http://schemas.microsoft.com/office/drawing/2014/main" id="{A1A99929-70D9-CB3A-3064-03CFBD459C2E}"/>
                </a:ext>
              </a:extLst>
            </p:cNvPr>
            <p:cNvSpPr/>
            <p:nvPr/>
          </p:nvSpPr>
          <p:spPr>
            <a:xfrm>
              <a:off x="-211217" y="1966040"/>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7" name="Rounded Rectangle 16">
              <a:extLst>
                <a:ext uri="{FF2B5EF4-FFF2-40B4-BE49-F238E27FC236}">
                  <a16:creationId xmlns:a16="http://schemas.microsoft.com/office/drawing/2014/main" id="{840BF7CC-57C8-2ADD-20B6-D6377A9DDBE7}"/>
                </a:ext>
              </a:extLst>
            </p:cNvPr>
            <p:cNvSpPr/>
            <p:nvPr/>
          </p:nvSpPr>
          <p:spPr>
            <a:xfrm>
              <a:off x="-207955" y="2537257"/>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8" name="Rounded Rectangle 17">
              <a:extLst>
                <a:ext uri="{FF2B5EF4-FFF2-40B4-BE49-F238E27FC236}">
                  <a16:creationId xmlns:a16="http://schemas.microsoft.com/office/drawing/2014/main" id="{484A5FB4-87F1-479D-1374-21A8A5160BA4}"/>
                </a:ext>
              </a:extLst>
            </p:cNvPr>
            <p:cNvSpPr/>
            <p:nvPr/>
          </p:nvSpPr>
          <p:spPr>
            <a:xfrm>
              <a:off x="-205689" y="3108473"/>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9" name="Rounded Rectangle 18">
              <a:extLst>
                <a:ext uri="{FF2B5EF4-FFF2-40B4-BE49-F238E27FC236}">
                  <a16:creationId xmlns:a16="http://schemas.microsoft.com/office/drawing/2014/main" id="{82751413-3C26-9B72-2C76-FD2FCAAB78D8}"/>
                </a:ext>
              </a:extLst>
            </p:cNvPr>
            <p:cNvSpPr/>
            <p:nvPr/>
          </p:nvSpPr>
          <p:spPr>
            <a:xfrm>
              <a:off x="-211217" y="3679690"/>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0" name="Rounded Rectangle 19">
              <a:extLst>
                <a:ext uri="{FF2B5EF4-FFF2-40B4-BE49-F238E27FC236}">
                  <a16:creationId xmlns:a16="http://schemas.microsoft.com/office/drawing/2014/main" id="{7CD065E2-72DF-2B16-0E3C-E4EAD26FDB49}"/>
                </a:ext>
              </a:extLst>
            </p:cNvPr>
            <p:cNvSpPr/>
            <p:nvPr/>
          </p:nvSpPr>
          <p:spPr>
            <a:xfrm>
              <a:off x="-205121" y="4250906"/>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sp>
        <p:nvSpPr>
          <p:cNvPr id="21" name="Text Placeholder 22">
            <a:extLst>
              <a:ext uri="{FF2B5EF4-FFF2-40B4-BE49-F238E27FC236}">
                <a16:creationId xmlns:a16="http://schemas.microsoft.com/office/drawing/2014/main" id="{E10EE069-10A3-459D-27CB-66666B780CB4}"/>
              </a:ext>
            </a:extLst>
          </p:cNvPr>
          <p:cNvSpPr>
            <a:spLocks noGrp="1"/>
          </p:cNvSpPr>
          <p:nvPr>
            <p:ph type="body" sz="quarter" idx="13" hasCustomPrompt="1"/>
          </p:nvPr>
        </p:nvSpPr>
        <p:spPr>
          <a:xfrm>
            <a:off x="627063" y="617538"/>
            <a:ext cx="6535737" cy="4335462"/>
          </a:xfrm>
          <a:prstGeom prst="rect">
            <a:avLst/>
          </a:prstGeom>
        </p:spPr>
        <p:txBody>
          <a:bodyPr tIns="144000" anchor="ctr"/>
          <a:lstStyle>
            <a:lvl1pPr marL="0" indent="0" algn="ctr">
              <a:buNone/>
              <a:defRPr sz="8200">
                <a:latin typeface="American Captain" pitchFamily="2" charset="77"/>
              </a:defRPr>
            </a:lvl1pPr>
          </a:lstStyle>
          <a:p>
            <a:pPr lvl="0"/>
            <a:r>
              <a:rPr lang="en-NL" dirty="0"/>
              <a:t>CARD TITLE</a:t>
            </a:r>
          </a:p>
        </p:txBody>
      </p:sp>
      <p:grpSp>
        <p:nvGrpSpPr>
          <p:cNvPr id="3" name="Group 2">
            <a:extLst>
              <a:ext uri="{FF2B5EF4-FFF2-40B4-BE49-F238E27FC236}">
                <a16:creationId xmlns:a16="http://schemas.microsoft.com/office/drawing/2014/main" id="{48E35F68-6F41-66A7-3DC5-78A514F8956B}"/>
              </a:ext>
            </a:extLst>
          </p:cNvPr>
          <p:cNvGrpSpPr/>
          <p:nvPr/>
        </p:nvGrpSpPr>
        <p:grpSpPr>
          <a:xfrm>
            <a:off x="-214266" y="846908"/>
            <a:ext cx="428531" cy="3849734"/>
            <a:chOff x="-211217" y="823607"/>
            <a:chExt cx="428531" cy="3849734"/>
          </a:xfrm>
        </p:grpSpPr>
        <p:sp>
          <p:nvSpPr>
            <p:cNvPr id="4" name="Rounded Rectangle 3">
              <a:extLst>
                <a:ext uri="{FF2B5EF4-FFF2-40B4-BE49-F238E27FC236}">
                  <a16:creationId xmlns:a16="http://schemas.microsoft.com/office/drawing/2014/main" id="{8CA8BE51-183A-2F07-0B1B-24B20332B6BE}"/>
                </a:ext>
              </a:extLst>
            </p:cNvPr>
            <p:cNvSpPr/>
            <p:nvPr/>
          </p:nvSpPr>
          <p:spPr>
            <a:xfrm>
              <a:off x="-211217" y="823607"/>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5" name="Rounded Rectangle 4">
              <a:extLst>
                <a:ext uri="{FF2B5EF4-FFF2-40B4-BE49-F238E27FC236}">
                  <a16:creationId xmlns:a16="http://schemas.microsoft.com/office/drawing/2014/main" id="{B3C974BE-D218-805B-7088-B33D970B91F4}"/>
                </a:ext>
              </a:extLst>
            </p:cNvPr>
            <p:cNvSpPr/>
            <p:nvPr/>
          </p:nvSpPr>
          <p:spPr>
            <a:xfrm>
              <a:off x="-209163" y="1394816"/>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2" name="Rounded Rectangle 21">
              <a:extLst>
                <a:ext uri="{FF2B5EF4-FFF2-40B4-BE49-F238E27FC236}">
                  <a16:creationId xmlns:a16="http://schemas.microsoft.com/office/drawing/2014/main" id="{A61B9250-01C0-A54A-A7E1-CB34A474E3C0}"/>
                </a:ext>
              </a:extLst>
            </p:cNvPr>
            <p:cNvSpPr/>
            <p:nvPr/>
          </p:nvSpPr>
          <p:spPr>
            <a:xfrm>
              <a:off x="-211217" y="1966040"/>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3" name="Rounded Rectangle 22">
              <a:extLst>
                <a:ext uri="{FF2B5EF4-FFF2-40B4-BE49-F238E27FC236}">
                  <a16:creationId xmlns:a16="http://schemas.microsoft.com/office/drawing/2014/main" id="{7AA67AB4-1996-EE35-C5DD-D9DF37C4D8F5}"/>
                </a:ext>
              </a:extLst>
            </p:cNvPr>
            <p:cNvSpPr/>
            <p:nvPr/>
          </p:nvSpPr>
          <p:spPr>
            <a:xfrm>
              <a:off x="-207955" y="2537257"/>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4" name="Rounded Rectangle 23">
              <a:extLst>
                <a:ext uri="{FF2B5EF4-FFF2-40B4-BE49-F238E27FC236}">
                  <a16:creationId xmlns:a16="http://schemas.microsoft.com/office/drawing/2014/main" id="{75A0C465-45F5-9EA9-C818-BEA039F9B373}"/>
                </a:ext>
              </a:extLst>
            </p:cNvPr>
            <p:cNvSpPr/>
            <p:nvPr/>
          </p:nvSpPr>
          <p:spPr>
            <a:xfrm>
              <a:off x="-205689" y="3108473"/>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5" name="Rounded Rectangle 24">
              <a:extLst>
                <a:ext uri="{FF2B5EF4-FFF2-40B4-BE49-F238E27FC236}">
                  <a16:creationId xmlns:a16="http://schemas.microsoft.com/office/drawing/2014/main" id="{7B838386-1DC4-8C37-D58E-75A870ACEB2C}"/>
                </a:ext>
              </a:extLst>
            </p:cNvPr>
            <p:cNvSpPr/>
            <p:nvPr/>
          </p:nvSpPr>
          <p:spPr>
            <a:xfrm>
              <a:off x="-211217" y="3679690"/>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6" name="Rounded Rectangle 25">
              <a:extLst>
                <a:ext uri="{FF2B5EF4-FFF2-40B4-BE49-F238E27FC236}">
                  <a16:creationId xmlns:a16="http://schemas.microsoft.com/office/drawing/2014/main" id="{B20760EB-63FE-51CF-6FF4-4C9C6AF4CFAB}"/>
                </a:ext>
              </a:extLst>
            </p:cNvPr>
            <p:cNvSpPr/>
            <p:nvPr/>
          </p:nvSpPr>
          <p:spPr>
            <a:xfrm>
              <a:off x="-205121" y="4250906"/>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grpSp>
        <p:nvGrpSpPr>
          <p:cNvPr id="27" name="Group 26">
            <a:extLst>
              <a:ext uri="{FF2B5EF4-FFF2-40B4-BE49-F238E27FC236}">
                <a16:creationId xmlns:a16="http://schemas.microsoft.com/office/drawing/2014/main" id="{8F5663F5-BF2F-955E-E1E5-245170AF1E22}"/>
              </a:ext>
            </a:extLst>
          </p:cNvPr>
          <p:cNvGrpSpPr/>
          <p:nvPr/>
        </p:nvGrpSpPr>
        <p:grpSpPr>
          <a:xfrm>
            <a:off x="7544375" y="846908"/>
            <a:ext cx="428531" cy="3849734"/>
            <a:chOff x="-211217" y="823607"/>
            <a:chExt cx="428531" cy="3849734"/>
          </a:xfrm>
        </p:grpSpPr>
        <p:sp>
          <p:nvSpPr>
            <p:cNvPr id="28" name="Rounded Rectangle 27">
              <a:extLst>
                <a:ext uri="{FF2B5EF4-FFF2-40B4-BE49-F238E27FC236}">
                  <a16:creationId xmlns:a16="http://schemas.microsoft.com/office/drawing/2014/main" id="{8AE19D08-CDAB-8954-6129-0F83AF6E6388}"/>
                </a:ext>
              </a:extLst>
            </p:cNvPr>
            <p:cNvSpPr/>
            <p:nvPr/>
          </p:nvSpPr>
          <p:spPr>
            <a:xfrm>
              <a:off x="-211217" y="823607"/>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9" name="Rounded Rectangle 28">
              <a:extLst>
                <a:ext uri="{FF2B5EF4-FFF2-40B4-BE49-F238E27FC236}">
                  <a16:creationId xmlns:a16="http://schemas.microsoft.com/office/drawing/2014/main" id="{0BF0F205-CD2D-9766-1999-6391F437C6B5}"/>
                </a:ext>
              </a:extLst>
            </p:cNvPr>
            <p:cNvSpPr/>
            <p:nvPr/>
          </p:nvSpPr>
          <p:spPr>
            <a:xfrm>
              <a:off x="-209163" y="1394816"/>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0" name="Rounded Rectangle 29">
              <a:extLst>
                <a:ext uri="{FF2B5EF4-FFF2-40B4-BE49-F238E27FC236}">
                  <a16:creationId xmlns:a16="http://schemas.microsoft.com/office/drawing/2014/main" id="{4ACDF134-3501-BD70-FD9F-FD81418F3B81}"/>
                </a:ext>
              </a:extLst>
            </p:cNvPr>
            <p:cNvSpPr/>
            <p:nvPr/>
          </p:nvSpPr>
          <p:spPr>
            <a:xfrm>
              <a:off x="-211217" y="1966040"/>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1" name="Rounded Rectangle 30">
              <a:extLst>
                <a:ext uri="{FF2B5EF4-FFF2-40B4-BE49-F238E27FC236}">
                  <a16:creationId xmlns:a16="http://schemas.microsoft.com/office/drawing/2014/main" id="{68432012-B56E-25F4-337A-44DB945E85D7}"/>
                </a:ext>
              </a:extLst>
            </p:cNvPr>
            <p:cNvSpPr/>
            <p:nvPr/>
          </p:nvSpPr>
          <p:spPr>
            <a:xfrm>
              <a:off x="-207955" y="2537257"/>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2" name="Rounded Rectangle 31">
              <a:extLst>
                <a:ext uri="{FF2B5EF4-FFF2-40B4-BE49-F238E27FC236}">
                  <a16:creationId xmlns:a16="http://schemas.microsoft.com/office/drawing/2014/main" id="{BA62EE74-5103-C521-A918-3642C754ED69}"/>
                </a:ext>
              </a:extLst>
            </p:cNvPr>
            <p:cNvSpPr/>
            <p:nvPr/>
          </p:nvSpPr>
          <p:spPr>
            <a:xfrm>
              <a:off x="-205689" y="3108473"/>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3" name="Rounded Rectangle 32">
              <a:extLst>
                <a:ext uri="{FF2B5EF4-FFF2-40B4-BE49-F238E27FC236}">
                  <a16:creationId xmlns:a16="http://schemas.microsoft.com/office/drawing/2014/main" id="{5B9E8AFE-C11E-A838-7A2E-7B0D463715C8}"/>
                </a:ext>
              </a:extLst>
            </p:cNvPr>
            <p:cNvSpPr/>
            <p:nvPr/>
          </p:nvSpPr>
          <p:spPr>
            <a:xfrm>
              <a:off x="-211217" y="3679690"/>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4" name="Rounded Rectangle 33">
              <a:extLst>
                <a:ext uri="{FF2B5EF4-FFF2-40B4-BE49-F238E27FC236}">
                  <a16:creationId xmlns:a16="http://schemas.microsoft.com/office/drawing/2014/main" id="{B8F63335-A6DB-8E92-BBC8-3B640379893B}"/>
                </a:ext>
              </a:extLst>
            </p:cNvPr>
            <p:cNvSpPr/>
            <p:nvPr/>
          </p:nvSpPr>
          <p:spPr>
            <a:xfrm>
              <a:off x="-205121" y="4250906"/>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spTree>
    <p:extLst>
      <p:ext uri="{BB962C8B-B14F-4D97-AF65-F5344CB8AC3E}">
        <p14:creationId xmlns:p14="http://schemas.microsoft.com/office/powerpoint/2010/main" val="152981780"/>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ordered Title Card Suns">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E6F3569-BABD-E488-57B8-7BF7B580BBA9}"/>
              </a:ext>
            </a:extLst>
          </p:cNvPr>
          <p:cNvGrpSpPr/>
          <p:nvPr/>
        </p:nvGrpSpPr>
        <p:grpSpPr>
          <a:xfrm>
            <a:off x="7477605" y="902073"/>
            <a:ext cx="562071" cy="3739403"/>
            <a:chOff x="-274986" y="1188204"/>
            <a:chExt cx="562071" cy="3739403"/>
          </a:xfrm>
        </p:grpSpPr>
        <p:sp>
          <p:nvSpPr>
            <p:cNvPr id="6" name="Sun 5">
              <a:extLst>
                <a:ext uri="{FF2B5EF4-FFF2-40B4-BE49-F238E27FC236}">
                  <a16:creationId xmlns:a16="http://schemas.microsoft.com/office/drawing/2014/main" id="{7EE67E77-65A0-F7ED-58B5-76D9651D17AC}"/>
                </a:ext>
              </a:extLst>
            </p:cNvPr>
            <p:cNvSpPr/>
            <p:nvPr/>
          </p:nvSpPr>
          <p:spPr>
            <a:xfrm>
              <a:off x="-272839" y="1188204"/>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7" name="Sun 6">
              <a:extLst>
                <a:ext uri="{FF2B5EF4-FFF2-40B4-BE49-F238E27FC236}">
                  <a16:creationId xmlns:a16="http://schemas.microsoft.com/office/drawing/2014/main" id="{E36972B0-18D4-4D4F-9D10-BCC1E6E3D075}"/>
                </a:ext>
              </a:extLst>
            </p:cNvPr>
            <p:cNvSpPr/>
            <p:nvPr/>
          </p:nvSpPr>
          <p:spPr>
            <a:xfrm>
              <a:off x="-272838" y="1832163"/>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8" name="Sun 7">
              <a:extLst>
                <a:ext uri="{FF2B5EF4-FFF2-40B4-BE49-F238E27FC236}">
                  <a16:creationId xmlns:a16="http://schemas.microsoft.com/office/drawing/2014/main" id="{8664689A-D5D8-723D-FC37-282E68D7193F}"/>
                </a:ext>
              </a:extLst>
            </p:cNvPr>
            <p:cNvSpPr/>
            <p:nvPr/>
          </p:nvSpPr>
          <p:spPr>
            <a:xfrm>
              <a:off x="-274986" y="2463237"/>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9" name="Sun 8">
              <a:extLst>
                <a:ext uri="{FF2B5EF4-FFF2-40B4-BE49-F238E27FC236}">
                  <a16:creationId xmlns:a16="http://schemas.microsoft.com/office/drawing/2014/main" id="{3B1F17E8-7E1B-93E9-9B7E-574460CF976C}"/>
                </a:ext>
              </a:extLst>
            </p:cNvPr>
            <p:cNvSpPr/>
            <p:nvPr/>
          </p:nvSpPr>
          <p:spPr>
            <a:xfrm>
              <a:off x="-274986" y="3107196"/>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10" name="Sun 9">
              <a:extLst>
                <a:ext uri="{FF2B5EF4-FFF2-40B4-BE49-F238E27FC236}">
                  <a16:creationId xmlns:a16="http://schemas.microsoft.com/office/drawing/2014/main" id="{AF396964-0035-C7CB-589E-86C29DC6F726}"/>
                </a:ext>
              </a:extLst>
            </p:cNvPr>
            <p:cNvSpPr/>
            <p:nvPr/>
          </p:nvSpPr>
          <p:spPr>
            <a:xfrm>
              <a:off x="-274986" y="3747943"/>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11" name="Sun 10">
              <a:extLst>
                <a:ext uri="{FF2B5EF4-FFF2-40B4-BE49-F238E27FC236}">
                  <a16:creationId xmlns:a16="http://schemas.microsoft.com/office/drawing/2014/main" id="{286184B9-027C-9D7D-2C82-7DE8364D8284}"/>
                </a:ext>
              </a:extLst>
            </p:cNvPr>
            <p:cNvSpPr/>
            <p:nvPr/>
          </p:nvSpPr>
          <p:spPr>
            <a:xfrm>
              <a:off x="-274986" y="4388690"/>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grpSp>
      <p:grpSp>
        <p:nvGrpSpPr>
          <p:cNvPr id="12" name="Group 11">
            <a:extLst>
              <a:ext uri="{FF2B5EF4-FFF2-40B4-BE49-F238E27FC236}">
                <a16:creationId xmlns:a16="http://schemas.microsoft.com/office/drawing/2014/main" id="{B59079E1-6409-FBDA-2483-0881CCABA53A}"/>
              </a:ext>
            </a:extLst>
          </p:cNvPr>
          <p:cNvGrpSpPr/>
          <p:nvPr/>
        </p:nvGrpSpPr>
        <p:grpSpPr>
          <a:xfrm>
            <a:off x="-264102" y="917460"/>
            <a:ext cx="562071" cy="3739403"/>
            <a:chOff x="-274986" y="1188204"/>
            <a:chExt cx="562071" cy="3739403"/>
          </a:xfrm>
        </p:grpSpPr>
        <p:sp>
          <p:nvSpPr>
            <p:cNvPr id="13" name="Sun 12">
              <a:extLst>
                <a:ext uri="{FF2B5EF4-FFF2-40B4-BE49-F238E27FC236}">
                  <a16:creationId xmlns:a16="http://schemas.microsoft.com/office/drawing/2014/main" id="{1B8768D7-F6A9-F500-F1D2-061E08507322}"/>
                </a:ext>
              </a:extLst>
            </p:cNvPr>
            <p:cNvSpPr/>
            <p:nvPr/>
          </p:nvSpPr>
          <p:spPr>
            <a:xfrm>
              <a:off x="-272839" y="1188204"/>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14" name="Sun 13">
              <a:extLst>
                <a:ext uri="{FF2B5EF4-FFF2-40B4-BE49-F238E27FC236}">
                  <a16:creationId xmlns:a16="http://schemas.microsoft.com/office/drawing/2014/main" id="{8E3BD2BA-B683-4CE9-9977-C3E23420D484}"/>
                </a:ext>
              </a:extLst>
            </p:cNvPr>
            <p:cNvSpPr/>
            <p:nvPr/>
          </p:nvSpPr>
          <p:spPr>
            <a:xfrm>
              <a:off x="-272838" y="1832163"/>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15" name="Sun 14">
              <a:extLst>
                <a:ext uri="{FF2B5EF4-FFF2-40B4-BE49-F238E27FC236}">
                  <a16:creationId xmlns:a16="http://schemas.microsoft.com/office/drawing/2014/main" id="{4D35F4D5-333A-1E6D-0C29-2FD32742F553}"/>
                </a:ext>
              </a:extLst>
            </p:cNvPr>
            <p:cNvSpPr/>
            <p:nvPr/>
          </p:nvSpPr>
          <p:spPr>
            <a:xfrm>
              <a:off x="-274986" y="2463237"/>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16" name="Sun 15">
              <a:extLst>
                <a:ext uri="{FF2B5EF4-FFF2-40B4-BE49-F238E27FC236}">
                  <a16:creationId xmlns:a16="http://schemas.microsoft.com/office/drawing/2014/main" id="{793C110B-A53E-D3B1-325B-D11C3C9C6CFF}"/>
                </a:ext>
              </a:extLst>
            </p:cNvPr>
            <p:cNvSpPr/>
            <p:nvPr/>
          </p:nvSpPr>
          <p:spPr>
            <a:xfrm>
              <a:off x="-274986" y="3107196"/>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17" name="Sun 16">
              <a:extLst>
                <a:ext uri="{FF2B5EF4-FFF2-40B4-BE49-F238E27FC236}">
                  <a16:creationId xmlns:a16="http://schemas.microsoft.com/office/drawing/2014/main" id="{349DBFB7-765C-D632-DB16-25CEF646CBBF}"/>
                </a:ext>
              </a:extLst>
            </p:cNvPr>
            <p:cNvSpPr/>
            <p:nvPr/>
          </p:nvSpPr>
          <p:spPr>
            <a:xfrm>
              <a:off x="-274986" y="3747943"/>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18" name="Sun 17">
              <a:extLst>
                <a:ext uri="{FF2B5EF4-FFF2-40B4-BE49-F238E27FC236}">
                  <a16:creationId xmlns:a16="http://schemas.microsoft.com/office/drawing/2014/main" id="{7D97F4FF-7466-B443-D90D-E9DC54C4BA00}"/>
                </a:ext>
              </a:extLst>
            </p:cNvPr>
            <p:cNvSpPr/>
            <p:nvPr/>
          </p:nvSpPr>
          <p:spPr>
            <a:xfrm>
              <a:off x="-274986" y="4388690"/>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grpSp>
      <p:sp>
        <p:nvSpPr>
          <p:cNvPr id="19" name="Text Placeholder 22">
            <a:extLst>
              <a:ext uri="{FF2B5EF4-FFF2-40B4-BE49-F238E27FC236}">
                <a16:creationId xmlns:a16="http://schemas.microsoft.com/office/drawing/2014/main" id="{E0571CD3-D8C9-7A07-6992-52A62D28C5C6}"/>
              </a:ext>
            </a:extLst>
          </p:cNvPr>
          <p:cNvSpPr>
            <a:spLocks noGrp="1"/>
          </p:cNvSpPr>
          <p:nvPr>
            <p:ph type="body" sz="quarter" idx="13" hasCustomPrompt="1"/>
          </p:nvPr>
        </p:nvSpPr>
        <p:spPr>
          <a:xfrm>
            <a:off x="627063" y="617538"/>
            <a:ext cx="6535737" cy="4335462"/>
          </a:xfrm>
          <a:prstGeom prst="rect">
            <a:avLst/>
          </a:prstGeom>
        </p:spPr>
        <p:txBody>
          <a:bodyPr tIns="144000" anchor="ctr"/>
          <a:lstStyle>
            <a:lvl1pPr marL="0" indent="0" algn="ctr">
              <a:buNone/>
              <a:defRPr sz="8200">
                <a:latin typeface="American Captain" pitchFamily="2" charset="77"/>
              </a:defRPr>
            </a:lvl1pPr>
          </a:lstStyle>
          <a:p>
            <a:pPr lvl="0"/>
            <a:r>
              <a:rPr lang="en-NL" dirty="0"/>
              <a:t>CARD TITLE</a:t>
            </a:r>
          </a:p>
        </p:txBody>
      </p:sp>
      <p:grpSp>
        <p:nvGrpSpPr>
          <p:cNvPr id="3" name="Group 2">
            <a:extLst>
              <a:ext uri="{FF2B5EF4-FFF2-40B4-BE49-F238E27FC236}">
                <a16:creationId xmlns:a16="http://schemas.microsoft.com/office/drawing/2014/main" id="{98D7B091-6FAD-681C-A74E-8F124744D7C5}"/>
              </a:ext>
            </a:extLst>
          </p:cNvPr>
          <p:cNvGrpSpPr/>
          <p:nvPr/>
        </p:nvGrpSpPr>
        <p:grpSpPr>
          <a:xfrm>
            <a:off x="7477605" y="902073"/>
            <a:ext cx="562071" cy="3739403"/>
            <a:chOff x="-274986" y="1188204"/>
            <a:chExt cx="562071" cy="3739403"/>
          </a:xfrm>
        </p:grpSpPr>
        <p:sp>
          <p:nvSpPr>
            <p:cNvPr id="4" name="Sun 3">
              <a:extLst>
                <a:ext uri="{FF2B5EF4-FFF2-40B4-BE49-F238E27FC236}">
                  <a16:creationId xmlns:a16="http://schemas.microsoft.com/office/drawing/2014/main" id="{2AB50885-3F71-9316-B384-DFCDB00CB88E}"/>
                </a:ext>
              </a:extLst>
            </p:cNvPr>
            <p:cNvSpPr/>
            <p:nvPr/>
          </p:nvSpPr>
          <p:spPr>
            <a:xfrm>
              <a:off x="-272839" y="1188204"/>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5" name="Sun 4">
              <a:extLst>
                <a:ext uri="{FF2B5EF4-FFF2-40B4-BE49-F238E27FC236}">
                  <a16:creationId xmlns:a16="http://schemas.microsoft.com/office/drawing/2014/main" id="{40B7C2B2-F8DF-8B3D-B4F8-8DFE3666A239}"/>
                </a:ext>
              </a:extLst>
            </p:cNvPr>
            <p:cNvSpPr/>
            <p:nvPr/>
          </p:nvSpPr>
          <p:spPr>
            <a:xfrm>
              <a:off x="-272838" y="1832163"/>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20" name="Sun 19">
              <a:extLst>
                <a:ext uri="{FF2B5EF4-FFF2-40B4-BE49-F238E27FC236}">
                  <a16:creationId xmlns:a16="http://schemas.microsoft.com/office/drawing/2014/main" id="{81317A45-3671-B55A-E6D1-35431C289200}"/>
                </a:ext>
              </a:extLst>
            </p:cNvPr>
            <p:cNvSpPr/>
            <p:nvPr/>
          </p:nvSpPr>
          <p:spPr>
            <a:xfrm>
              <a:off x="-274986" y="2463237"/>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21" name="Sun 20">
              <a:extLst>
                <a:ext uri="{FF2B5EF4-FFF2-40B4-BE49-F238E27FC236}">
                  <a16:creationId xmlns:a16="http://schemas.microsoft.com/office/drawing/2014/main" id="{4365B06F-EFB5-1452-B679-29DF5DCE9AC3}"/>
                </a:ext>
              </a:extLst>
            </p:cNvPr>
            <p:cNvSpPr/>
            <p:nvPr/>
          </p:nvSpPr>
          <p:spPr>
            <a:xfrm>
              <a:off x="-274986" y="3107196"/>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22" name="Sun 21">
              <a:extLst>
                <a:ext uri="{FF2B5EF4-FFF2-40B4-BE49-F238E27FC236}">
                  <a16:creationId xmlns:a16="http://schemas.microsoft.com/office/drawing/2014/main" id="{57539536-0929-621D-C08E-C7A056B37B62}"/>
                </a:ext>
              </a:extLst>
            </p:cNvPr>
            <p:cNvSpPr/>
            <p:nvPr/>
          </p:nvSpPr>
          <p:spPr>
            <a:xfrm>
              <a:off x="-274986" y="3747943"/>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23" name="Sun 22">
              <a:extLst>
                <a:ext uri="{FF2B5EF4-FFF2-40B4-BE49-F238E27FC236}">
                  <a16:creationId xmlns:a16="http://schemas.microsoft.com/office/drawing/2014/main" id="{21BBF951-98AD-CB27-CAED-DDA51B14DF62}"/>
                </a:ext>
              </a:extLst>
            </p:cNvPr>
            <p:cNvSpPr/>
            <p:nvPr/>
          </p:nvSpPr>
          <p:spPr>
            <a:xfrm>
              <a:off x="-274986" y="4388690"/>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grpSp>
      <p:grpSp>
        <p:nvGrpSpPr>
          <p:cNvPr id="24" name="Group 23">
            <a:extLst>
              <a:ext uri="{FF2B5EF4-FFF2-40B4-BE49-F238E27FC236}">
                <a16:creationId xmlns:a16="http://schemas.microsoft.com/office/drawing/2014/main" id="{775E4DFD-924F-3242-5C55-5300D8F6F843}"/>
              </a:ext>
            </a:extLst>
          </p:cNvPr>
          <p:cNvGrpSpPr/>
          <p:nvPr/>
        </p:nvGrpSpPr>
        <p:grpSpPr>
          <a:xfrm>
            <a:off x="-264102" y="917460"/>
            <a:ext cx="562071" cy="3739403"/>
            <a:chOff x="-274986" y="1188204"/>
            <a:chExt cx="562071" cy="3739403"/>
          </a:xfrm>
        </p:grpSpPr>
        <p:sp>
          <p:nvSpPr>
            <p:cNvPr id="25" name="Sun 24">
              <a:extLst>
                <a:ext uri="{FF2B5EF4-FFF2-40B4-BE49-F238E27FC236}">
                  <a16:creationId xmlns:a16="http://schemas.microsoft.com/office/drawing/2014/main" id="{206F9557-4E1D-96D4-7218-B42F835FF4F3}"/>
                </a:ext>
              </a:extLst>
            </p:cNvPr>
            <p:cNvSpPr/>
            <p:nvPr/>
          </p:nvSpPr>
          <p:spPr>
            <a:xfrm>
              <a:off x="-272839" y="1188204"/>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26" name="Sun 25">
              <a:extLst>
                <a:ext uri="{FF2B5EF4-FFF2-40B4-BE49-F238E27FC236}">
                  <a16:creationId xmlns:a16="http://schemas.microsoft.com/office/drawing/2014/main" id="{47927E06-76BB-D5EC-4D1D-BA67E01AB56B}"/>
                </a:ext>
              </a:extLst>
            </p:cNvPr>
            <p:cNvSpPr/>
            <p:nvPr/>
          </p:nvSpPr>
          <p:spPr>
            <a:xfrm>
              <a:off x="-272838" y="1832163"/>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27" name="Sun 26">
              <a:extLst>
                <a:ext uri="{FF2B5EF4-FFF2-40B4-BE49-F238E27FC236}">
                  <a16:creationId xmlns:a16="http://schemas.microsoft.com/office/drawing/2014/main" id="{D3AC61BA-DCA4-9D0F-F20A-9A7933F327FD}"/>
                </a:ext>
              </a:extLst>
            </p:cNvPr>
            <p:cNvSpPr/>
            <p:nvPr/>
          </p:nvSpPr>
          <p:spPr>
            <a:xfrm>
              <a:off x="-274986" y="2463237"/>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28" name="Sun 27">
              <a:extLst>
                <a:ext uri="{FF2B5EF4-FFF2-40B4-BE49-F238E27FC236}">
                  <a16:creationId xmlns:a16="http://schemas.microsoft.com/office/drawing/2014/main" id="{3AB4F342-7509-7F86-01B6-9147F51449BE}"/>
                </a:ext>
              </a:extLst>
            </p:cNvPr>
            <p:cNvSpPr/>
            <p:nvPr/>
          </p:nvSpPr>
          <p:spPr>
            <a:xfrm>
              <a:off x="-274986" y="3107196"/>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29" name="Sun 28">
              <a:extLst>
                <a:ext uri="{FF2B5EF4-FFF2-40B4-BE49-F238E27FC236}">
                  <a16:creationId xmlns:a16="http://schemas.microsoft.com/office/drawing/2014/main" id="{E508B18C-CB39-4A7F-4414-C384CCBB1C20}"/>
                </a:ext>
              </a:extLst>
            </p:cNvPr>
            <p:cNvSpPr/>
            <p:nvPr/>
          </p:nvSpPr>
          <p:spPr>
            <a:xfrm>
              <a:off x="-274986" y="3747943"/>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30" name="Sun 29">
              <a:extLst>
                <a:ext uri="{FF2B5EF4-FFF2-40B4-BE49-F238E27FC236}">
                  <a16:creationId xmlns:a16="http://schemas.microsoft.com/office/drawing/2014/main" id="{81E23968-B886-E6A1-3516-CECE53979875}"/>
                </a:ext>
              </a:extLst>
            </p:cNvPr>
            <p:cNvSpPr/>
            <p:nvPr/>
          </p:nvSpPr>
          <p:spPr>
            <a:xfrm>
              <a:off x="-274986" y="4388690"/>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grpSp>
    </p:spTree>
    <p:extLst>
      <p:ext uri="{BB962C8B-B14F-4D97-AF65-F5344CB8AC3E}">
        <p14:creationId xmlns:p14="http://schemas.microsoft.com/office/powerpoint/2010/main" val="182887630"/>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Bordered Title Card Inverted Triangles">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EFAE93FE-BA28-E72E-B2C8-96C6D7B51B8E}"/>
              </a:ext>
            </a:extLst>
          </p:cNvPr>
          <p:cNvGrpSpPr/>
          <p:nvPr/>
        </p:nvGrpSpPr>
        <p:grpSpPr>
          <a:xfrm>
            <a:off x="-310353" y="934410"/>
            <a:ext cx="654574" cy="3707648"/>
            <a:chOff x="-334760" y="912619"/>
            <a:chExt cx="654574" cy="3707648"/>
          </a:xfrm>
        </p:grpSpPr>
        <p:sp>
          <p:nvSpPr>
            <p:cNvPr id="20" name="Triangle 3">
              <a:extLst>
                <a:ext uri="{FF2B5EF4-FFF2-40B4-BE49-F238E27FC236}">
                  <a16:creationId xmlns:a16="http://schemas.microsoft.com/office/drawing/2014/main" id="{B7099ABF-BACD-66CD-189D-C1E90060EAEC}"/>
                </a:ext>
              </a:extLst>
            </p:cNvPr>
            <p:cNvSpPr/>
            <p:nvPr/>
          </p:nvSpPr>
          <p:spPr>
            <a:xfrm rot="10800000">
              <a:off x="-319816" y="91261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1" name="Triangle 25">
              <a:extLst>
                <a:ext uri="{FF2B5EF4-FFF2-40B4-BE49-F238E27FC236}">
                  <a16:creationId xmlns:a16="http://schemas.microsoft.com/office/drawing/2014/main" id="{6327ABA0-8198-A73D-6B41-E8B3527AAE6E}"/>
                </a:ext>
              </a:extLst>
            </p:cNvPr>
            <p:cNvSpPr/>
            <p:nvPr/>
          </p:nvSpPr>
          <p:spPr>
            <a:xfrm rot="10800000">
              <a:off x="-319816" y="155556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2" name="Triangle 26">
              <a:extLst>
                <a:ext uri="{FF2B5EF4-FFF2-40B4-BE49-F238E27FC236}">
                  <a16:creationId xmlns:a16="http://schemas.microsoft.com/office/drawing/2014/main" id="{82C76CB7-DEAE-78B2-FCCF-B8FD45C85278}"/>
                </a:ext>
              </a:extLst>
            </p:cNvPr>
            <p:cNvSpPr/>
            <p:nvPr/>
          </p:nvSpPr>
          <p:spPr>
            <a:xfrm rot="10800000">
              <a:off x="-334760" y="219852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3" name="Triangle 27">
              <a:extLst>
                <a:ext uri="{FF2B5EF4-FFF2-40B4-BE49-F238E27FC236}">
                  <a16:creationId xmlns:a16="http://schemas.microsoft.com/office/drawing/2014/main" id="{285FF260-BFAB-FA45-6111-BFBA46D7B134}"/>
                </a:ext>
              </a:extLst>
            </p:cNvPr>
            <p:cNvSpPr/>
            <p:nvPr/>
          </p:nvSpPr>
          <p:spPr>
            <a:xfrm rot="10800000">
              <a:off x="-334760" y="284147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4" name="Triangle 28">
              <a:extLst>
                <a:ext uri="{FF2B5EF4-FFF2-40B4-BE49-F238E27FC236}">
                  <a16:creationId xmlns:a16="http://schemas.microsoft.com/office/drawing/2014/main" id="{85D3A30E-805D-05F5-0BAB-549D133A8859}"/>
                </a:ext>
              </a:extLst>
            </p:cNvPr>
            <p:cNvSpPr/>
            <p:nvPr/>
          </p:nvSpPr>
          <p:spPr>
            <a:xfrm rot="10800000">
              <a:off x="-319816" y="348306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5" name="Triangle 29">
              <a:extLst>
                <a:ext uri="{FF2B5EF4-FFF2-40B4-BE49-F238E27FC236}">
                  <a16:creationId xmlns:a16="http://schemas.microsoft.com/office/drawing/2014/main" id="{B0EBA65A-C541-37D8-B776-818D98A043A7}"/>
                </a:ext>
              </a:extLst>
            </p:cNvPr>
            <p:cNvSpPr/>
            <p:nvPr/>
          </p:nvSpPr>
          <p:spPr>
            <a:xfrm rot="10800000">
              <a:off x="-319816" y="412601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grpSp>
        <p:nvGrpSpPr>
          <p:cNvPr id="26" name="Group 25">
            <a:extLst>
              <a:ext uri="{FF2B5EF4-FFF2-40B4-BE49-F238E27FC236}">
                <a16:creationId xmlns:a16="http://schemas.microsoft.com/office/drawing/2014/main" id="{C6FB21FA-4E76-E726-7A5D-40D93ADA83BD}"/>
              </a:ext>
            </a:extLst>
          </p:cNvPr>
          <p:cNvGrpSpPr/>
          <p:nvPr/>
        </p:nvGrpSpPr>
        <p:grpSpPr>
          <a:xfrm>
            <a:off x="7431354" y="934409"/>
            <a:ext cx="654574" cy="3707648"/>
            <a:chOff x="-334760" y="912619"/>
            <a:chExt cx="654574" cy="3707648"/>
          </a:xfrm>
        </p:grpSpPr>
        <p:sp>
          <p:nvSpPr>
            <p:cNvPr id="27" name="Triangle 3">
              <a:extLst>
                <a:ext uri="{FF2B5EF4-FFF2-40B4-BE49-F238E27FC236}">
                  <a16:creationId xmlns:a16="http://schemas.microsoft.com/office/drawing/2014/main" id="{6BA83E5A-E570-0A82-BEC7-0686F6CD9176}"/>
                </a:ext>
              </a:extLst>
            </p:cNvPr>
            <p:cNvSpPr/>
            <p:nvPr/>
          </p:nvSpPr>
          <p:spPr>
            <a:xfrm rot="10800000">
              <a:off x="-319816" y="91261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8" name="Triangle 25">
              <a:extLst>
                <a:ext uri="{FF2B5EF4-FFF2-40B4-BE49-F238E27FC236}">
                  <a16:creationId xmlns:a16="http://schemas.microsoft.com/office/drawing/2014/main" id="{4FF182E4-CB92-07FD-DC09-48A81F27AF37}"/>
                </a:ext>
              </a:extLst>
            </p:cNvPr>
            <p:cNvSpPr/>
            <p:nvPr/>
          </p:nvSpPr>
          <p:spPr>
            <a:xfrm rot="10800000">
              <a:off x="-319816" y="155556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9" name="Triangle 26">
              <a:extLst>
                <a:ext uri="{FF2B5EF4-FFF2-40B4-BE49-F238E27FC236}">
                  <a16:creationId xmlns:a16="http://schemas.microsoft.com/office/drawing/2014/main" id="{506D5B7A-BAEB-FFAD-DACA-9F550C7E9248}"/>
                </a:ext>
              </a:extLst>
            </p:cNvPr>
            <p:cNvSpPr/>
            <p:nvPr/>
          </p:nvSpPr>
          <p:spPr>
            <a:xfrm rot="10800000">
              <a:off x="-334760" y="219852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0" name="Triangle 27">
              <a:extLst>
                <a:ext uri="{FF2B5EF4-FFF2-40B4-BE49-F238E27FC236}">
                  <a16:creationId xmlns:a16="http://schemas.microsoft.com/office/drawing/2014/main" id="{3CC24DEF-8EEA-890F-3CD0-CA6F23856D3D}"/>
                </a:ext>
              </a:extLst>
            </p:cNvPr>
            <p:cNvSpPr/>
            <p:nvPr/>
          </p:nvSpPr>
          <p:spPr>
            <a:xfrm rot="10800000">
              <a:off x="-334760" y="284147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1" name="Triangle 28">
              <a:extLst>
                <a:ext uri="{FF2B5EF4-FFF2-40B4-BE49-F238E27FC236}">
                  <a16:creationId xmlns:a16="http://schemas.microsoft.com/office/drawing/2014/main" id="{E887FAD1-C238-23EB-41B4-4F40DDF86560}"/>
                </a:ext>
              </a:extLst>
            </p:cNvPr>
            <p:cNvSpPr/>
            <p:nvPr/>
          </p:nvSpPr>
          <p:spPr>
            <a:xfrm rot="10800000">
              <a:off x="-319816" y="348306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2" name="Triangle 29">
              <a:extLst>
                <a:ext uri="{FF2B5EF4-FFF2-40B4-BE49-F238E27FC236}">
                  <a16:creationId xmlns:a16="http://schemas.microsoft.com/office/drawing/2014/main" id="{20291C11-201C-5A48-4F70-EB42EBA72B74}"/>
                </a:ext>
              </a:extLst>
            </p:cNvPr>
            <p:cNvSpPr/>
            <p:nvPr/>
          </p:nvSpPr>
          <p:spPr>
            <a:xfrm rot="10800000">
              <a:off x="-319816" y="412601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sp>
        <p:nvSpPr>
          <p:cNvPr id="33" name="Text Placeholder 22">
            <a:extLst>
              <a:ext uri="{FF2B5EF4-FFF2-40B4-BE49-F238E27FC236}">
                <a16:creationId xmlns:a16="http://schemas.microsoft.com/office/drawing/2014/main" id="{D9A77C94-82F7-FE25-6B27-574431D6C3F5}"/>
              </a:ext>
            </a:extLst>
          </p:cNvPr>
          <p:cNvSpPr>
            <a:spLocks noGrp="1"/>
          </p:cNvSpPr>
          <p:nvPr>
            <p:ph type="body" sz="quarter" idx="13" hasCustomPrompt="1"/>
          </p:nvPr>
        </p:nvSpPr>
        <p:spPr>
          <a:xfrm>
            <a:off x="627063" y="617538"/>
            <a:ext cx="6535737" cy="4335462"/>
          </a:xfrm>
          <a:prstGeom prst="rect">
            <a:avLst/>
          </a:prstGeom>
        </p:spPr>
        <p:txBody>
          <a:bodyPr tIns="144000" anchor="ctr"/>
          <a:lstStyle>
            <a:lvl1pPr marL="0" indent="0" algn="ctr">
              <a:buNone/>
              <a:defRPr sz="8200">
                <a:latin typeface="American Captain" pitchFamily="2" charset="77"/>
              </a:defRPr>
            </a:lvl1pPr>
          </a:lstStyle>
          <a:p>
            <a:pPr lvl="0"/>
            <a:r>
              <a:rPr lang="en-NL" dirty="0"/>
              <a:t>CARD TITLE</a:t>
            </a:r>
          </a:p>
        </p:txBody>
      </p:sp>
      <p:grpSp>
        <p:nvGrpSpPr>
          <p:cNvPr id="2" name="Group 1">
            <a:extLst>
              <a:ext uri="{FF2B5EF4-FFF2-40B4-BE49-F238E27FC236}">
                <a16:creationId xmlns:a16="http://schemas.microsoft.com/office/drawing/2014/main" id="{E74679B2-8EAB-224F-1119-6593CAD43E81}"/>
              </a:ext>
            </a:extLst>
          </p:cNvPr>
          <p:cNvGrpSpPr/>
          <p:nvPr/>
        </p:nvGrpSpPr>
        <p:grpSpPr>
          <a:xfrm>
            <a:off x="-310353" y="934410"/>
            <a:ext cx="654574" cy="3707648"/>
            <a:chOff x="-334760" y="912619"/>
            <a:chExt cx="654574" cy="3707648"/>
          </a:xfrm>
        </p:grpSpPr>
        <p:sp>
          <p:nvSpPr>
            <p:cNvPr id="3" name="Triangle 3">
              <a:extLst>
                <a:ext uri="{FF2B5EF4-FFF2-40B4-BE49-F238E27FC236}">
                  <a16:creationId xmlns:a16="http://schemas.microsoft.com/office/drawing/2014/main" id="{208EEAA4-D662-E524-E36F-8D5063945A3A}"/>
                </a:ext>
              </a:extLst>
            </p:cNvPr>
            <p:cNvSpPr/>
            <p:nvPr/>
          </p:nvSpPr>
          <p:spPr>
            <a:xfrm rot="10800000">
              <a:off x="-319816" y="91261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4" name="Triangle 25">
              <a:extLst>
                <a:ext uri="{FF2B5EF4-FFF2-40B4-BE49-F238E27FC236}">
                  <a16:creationId xmlns:a16="http://schemas.microsoft.com/office/drawing/2014/main" id="{9C365D78-A413-C70A-F824-1E9851CA66EE}"/>
                </a:ext>
              </a:extLst>
            </p:cNvPr>
            <p:cNvSpPr/>
            <p:nvPr/>
          </p:nvSpPr>
          <p:spPr>
            <a:xfrm rot="10800000">
              <a:off x="-319816" y="155556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5" name="Triangle 26">
              <a:extLst>
                <a:ext uri="{FF2B5EF4-FFF2-40B4-BE49-F238E27FC236}">
                  <a16:creationId xmlns:a16="http://schemas.microsoft.com/office/drawing/2014/main" id="{4503D7B2-4994-A25B-0AE0-C6A914718F15}"/>
                </a:ext>
              </a:extLst>
            </p:cNvPr>
            <p:cNvSpPr/>
            <p:nvPr/>
          </p:nvSpPr>
          <p:spPr>
            <a:xfrm rot="10800000">
              <a:off x="-334760" y="219852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6" name="Triangle 27">
              <a:extLst>
                <a:ext uri="{FF2B5EF4-FFF2-40B4-BE49-F238E27FC236}">
                  <a16:creationId xmlns:a16="http://schemas.microsoft.com/office/drawing/2014/main" id="{2B5A0EB9-A3FC-246E-0122-9188DA9A8C0E}"/>
                </a:ext>
              </a:extLst>
            </p:cNvPr>
            <p:cNvSpPr/>
            <p:nvPr/>
          </p:nvSpPr>
          <p:spPr>
            <a:xfrm rot="10800000">
              <a:off x="-334760" y="284147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7" name="Triangle 28">
              <a:extLst>
                <a:ext uri="{FF2B5EF4-FFF2-40B4-BE49-F238E27FC236}">
                  <a16:creationId xmlns:a16="http://schemas.microsoft.com/office/drawing/2014/main" id="{A75EA991-6BF9-0376-81CA-907D6DEEC69E}"/>
                </a:ext>
              </a:extLst>
            </p:cNvPr>
            <p:cNvSpPr/>
            <p:nvPr/>
          </p:nvSpPr>
          <p:spPr>
            <a:xfrm rot="10800000">
              <a:off x="-319816" y="348306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8" name="Triangle 29">
              <a:extLst>
                <a:ext uri="{FF2B5EF4-FFF2-40B4-BE49-F238E27FC236}">
                  <a16:creationId xmlns:a16="http://schemas.microsoft.com/office/drawing/2014/main" id="{B01AA91D-6A6E-C484-B0D8-FC6F8187917C}"/>
                </a:ext>
              </a:extLst>
            </p:cNvPr>
            <p:cNvSpPr/>
            <p:nvPr/>
          </p:nvSpPr>
          <p:spPr>
            <a:xfrm rot="10800000">
              <a:off x="-319816" y="412601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grpSp>
        <p:nvGrpSpPr>
          <p:cNvPr id="9" name="Group 8">
            <a:extLst>
              <a:ext uri="{FF2B5EF4-FFF2-40B4-BE49-F238E27FC236}">
                <a16:creationId xmlns:a16="http://schemas.microsoft.com/office/drawing/2014/main" id="{CE64DC4B-F528-636B-96BA-132EA0D4647C}"/>
              </a:ext>
            </a:extLst>
          </p:cNvPr>
          <p:cNvGrpSpPr/>
          <p:nvPr/>
        </p:nvGrpSpPr>
        <p:grpSpPr>
          <a:xfrm>
            <a:off x="7431354" y="934409"/>
            <a:ext cx="654574" cy="3707648"/>
            <a:chOff x="-334760" y="912619"/>
            <a:chExt cx="654574" cy="3707648"/>
          </a:xfrm>
        </p:grpSpPr>
        <p:sp>
          <p:nvSpPr>
            <p:cNvPr id="10" name="Triangle 3">
              <a:extLst>
                <a:ext uri="{FF2B5EF4-FFF2-40B4-BE49-F238E27FC236}">
                  <a16:creationId xmlns:a16="http://schemas.microsoft.com/office/drawing/2014/main" id="{3968C15E-F63A-9471-CD5D-310A6A14A24B}"/>
                </a:ext>
              </a:extLst>
            </p:cNvPr>
            <p:cNvSpPr/>
            <p:nvPr/>
          </p:nvSpPr>
          <p:spPr>
            <a:xfrm rot="10800000">
              <a:off x="-319816" y="91261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1" name="Triangle 25">
              <a:extLst>
                <a:ext uri="{FF2B5EF4-FFF2-40B4-BE49-F238E27FC236}">
                  <a16:creationId xmlns:a16="http://schemas.microsoft.com/office/drawing/2014/main" id="{00A06B46-C9C7-49EB-1F80-959EBAFCAB5F}"/>
                </a:ext>
              </a:extLst>
            </p:cNvPr>
            <p:cNvSpPr/>
            <p:nvPr/>
          </p:nvSpPr>
          <p:spPr>
            <a:xfrm rot="10800000">
              <a:off x="-319816" y="155556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2" name="Triangle 26">
              <a:extLst>
                <a:ext uri="{FF2B5EF4-FFF2-40B4-BE49-F238E27FC236}">
                  <a16:creationId xmlns:a16="http://schemas.microsoft.com/office/drawing/2014/main" id="{41295F3A-D8AD-AF2E-B2FF-A34543687BEB}"/>
                </a:ext>
              </a:extLst>
            </p:cNvPr>
            <p:cNvSpPr/>
            <p:nvPr/>
          </p:nvSpPr>
          <p:spPr>
            <a:xfrm rot="10800000">
              <a:off x="-334760" y="219852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3" name="Triangle 27">
              <a:extLst>
                <a:ext uri="{FF2B5EF4-FFF2-40B4-BE49-F238E27FC236}">
                  <a16:creationId xmlns:a16="http://schemas.microsoft.com/office/drawing/2014/main" id="{21C739F5-E66F-618D-1224-F5EF62CCC0B7}"/>
                </a:ext>
              </a:extLst>
            </p:cNvPr>
            <p:cNvSpPr/>
            <p:nvPr/>
          </p:nvSpPr>
          <p:spPr>
            <a:xfrm rot="10800000">
              <a:off x="-334760" y="284147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4" name="Triangle 28">
              <a:extLst>
                <a:ext uri="{FF2B5EF4-FFF2-40B4-BE49-F238E27FC236}">
                  <a16:creationId xmlns:a16="http://schemas.microsoft.com/office/drawing/2014/main" id="{9DF8D2FB-8ED8-20E6-1EA4-9310B7E3770D}"/>
                </a:ext>
              </a:extLst>
            </p:cNvPr>
            <p:cNvSpPr/>
            <p:nvPr/>
          </p:nvSpPr>
          <p:spPr>
            <a:xfrm rot="10800000">
              <a:off x="-319816" y="348306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5" name="Triangle 29">
              <a:extLst>
                <a:ext uri="{FF2B5EF4-FFF2-40B4-BE49-F238E27FC236}">
                  <a16:creationId xmlns:a16="http://schemas.microsoft.com/office/drawing/2014/main" id="{CA0BB4E4-E025-5A67-CC6B-226FF357E66F}"/>
                </a:ext>
              </a:extLst>
            </p:cNvPr>
            <p:cNvSpPr/>
            <p:nvPr/>
          </p:nvSpPr>
          <p:spPr>
            <a:xfrm rot="10800000">
              <a:off x="-319816" y="412601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spTree>
    <p:extLst>
      <p:ext uri="{BB962C8B-B14F-4D97-AF65-F5344CB8AC3E}">
        <p14:creationId xmlns:p14="http://schemas.microsoft.com/office/powerpoint/2010/main" val="2531238738"/>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Bordered Title Car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3" name="Text Placeholder 22">
            <a:extLst>
              <a:ext uri="{FF2B5EF4-FFF2-40B4-BE49-F238E27FC236}">
                <a16:creationId xmlns:a16="http://schemas.microsoft.com/office/drawing/2014/main" id="{3B9313AD-B5AF-1E1A-ED67-CBB5E3558278}"/>
              </a:ext>
            </a:extLst>
          </p:cNvPr>
          <p:cNvSpPr>
            <a:spLocks noGrp="1"/>
          </p:cNvSpPr>
          <p:nvPr>
            <p:ph type="body" sz="quarter" idx="13" hasCustomPrompt="1"/>
          </p:nvPr>
        </p:nvSpPr>
        <p:spPr>
          <a:xfrm>
            <a:off x="627063" y="617538"/>
            <a:ext cx="6535737" cy="4335462"/>
          </a:xfrm>
          <a:prstGeom prst="rect">
            <a:avLst/>
          </a:prstGeom>
        </p:spPr>
        <p:txBody>
          <a:bodyPr tIns="144000" anchor="ctr"/>
          <a:lstStyle>
            <a:lvl1pPr marL="0" indent="0" algn="ctr">
              <a:buNone/>
              <a:defRPr sz="8200">
                <a:latin typeface="American Captain" pitchFamily="2" charset="77"/>
              </a:defRPr>
            </a:lvl1pPr>
          </a:lstStyle>
          <a:p>
            <a:pPr lvl="0"/>
            <a:r>
              <a:rPr lang="en-NL" dirty="0"/>
              <a:t>CARD TITLE</a:t>
            </a:r>
          </a:p>
        </p:txBody>
      </p:sp>
    </p:spTree>
    <p:extLst>
      <p:ext uri="{BB962C8B-B14F-4D97-AF65-F5344CB8AC3E}">
        <p14:creationId xmlns:p14="http://schemas.microsoft.com/office/powerpoint/2010/main" val="1875481560"/>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2_Bordered Title Car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3" name="Text Placeholder 22">
            <a:extLst>
              <a:ext uri="{FF2B5EF4-FFF2-40B4-BE49-F238E27FC236}">
                <a16:creationId xmlns:a16="http://schemas.microsoft.com/office/drawing/2014/main" id="{3B9313AD-B5AF-1E1A-ED67-CBB5E3558278}"/>
              </a:ext>
            </a:extLst>
          </p:cNvPr>
          <p:cNvSpPr>
            <a:spLocks noGrp="1"/>
          </p:cNvSpPr>
          <p:nvPr>
            <p:ph type="body" sz="quarter" idx="13" hasCustomPrompt="1"/>
          </p:nvPr>
        </p:nvSpPr>
        <p:spPr>
          <a:xfrm>
            <a:off x="627063" y="617538"/>
            <a:ext cx="6535737" cy="4335462"/>
          </a:xfrm>
          <a:prstGeom prst="rect">
            <a:avLst/>
          </a:prstGeom>
        </p:spPr>
        <p:txBody>
          <a:bodyPr tIns="144000" anchor="ctr"/>
          <a:lstStyle>
            <a:lvl1pPr marL="0" indent="0" algn="ctr">
              <a:buNone/>
              <a:defRPr sz="8200">
                <a:latin typeface="American Captain" pitchFamily="2" charset="77"/>
              </a:defRPr>
            </a:lvl1pPr>
          </a:lstStyle>
          <a:p>
            <a:pPr lvl="0"/>
            <a:r>
              <a:rPr lang="en-NL" dirty="0"/>
              <a:t>CARD TITLE</a:t>
            </a:r>
          </a:p>
        </p:txBody>
      </p:sp>
    </p:spTree>
    <p:extLst>
      <p:ext uri="{BB962C8B-B14F-4D97-AF65-F5344CB8AC3E}">
        <p14:creationId xmlns:p14="http://schemas.microsoft.com/office/powerpoint/2010/main" val="3630462226"/>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Facilitation instruction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B58FAA-897C-75AE-9936-01BDE47BB8AB}"/>
              </a:ext>
            </a:extLst>
          </p:cNvPr>
          <p:cNvSpPr>
            <a:spLocks noGrp="1"/>
          </p:cNvSpPr>
          <p:nvPr>
            <p:ph type="title" hasCustomPrompt="1"/>
          </p:nvPr>
        </p:nvSpPr>
        <p:spPr>
          <a:xfrm>
            <a:off x="203200" y="295276"/>
            <a:ext cx="3471333" cy="788458"/>
          </a:xfrm>
          <a:prstGeom prst="rect">
            <a:avLst/>
          </a:prstGeom>
        </p:spPr>
        <p:txBody>
          <a:bodyPr anchor="ctr"/>
          <a:lstStyle>
            <a:lvl1pPr algn="ctr">
              <a:defRPr sz="3830">
                <a:latin typeface="American Captain" pitchFamily="2" charset="77"/>
              </a:defRPr>
            </a:lvl1pPr>
          </a:lstStyle>
          <a:p>
            <a:r>
              <a:rPr lang="en-GB" dirty="0"/>
              <a:t>How to facilitate</a:t>
            </a:r>
            <a:endParaRPr lang="en-NL" dirty="0"/>
          </a:p>
        </p:txBody>
      </p:sp>
      <p:sp>
        <p:nvSpPr>
          <p:cNvPr id="5" name="Rectangle 4">
            <a:extLst>
              <a:ext uri="{FF2B5EF4-FFF2-40B4-BE49-F238E27FC236}">
                <a16:creationId xmlns:a16="http://schemas.microsoft.com/office/drawing/2014/main" id="{6D656C21-A90B-5492-EAE0-C8AFF33A384D}"/>
              </a:ext>
            </a:extLst>
          </p:cNvPr>
          <p:cNvSpPr/>
          <p:nvPr/>
        </p:nvSpPr>
        <p:spPr>
          <a:xfrm>
            <a:off x="4144120" y="1593045"/>
            <a:ext cx="3399726" cy="2400657"/>
          </a:xfrm>
          <a:prstGeom prst="rect">
            <a:avLst/>
          </a:prstGeom>
        </p:spPr>
        <p:txBody>
          <a:bodyPr wrap="square">
            <a:spAutoFit/>
          </a:bodyPr>
          <a:lstStyle/>
          <a:p>
            <a:pPr algn="ctr"/>
            <a:r>
              <a:rPr lang="en-GB" sz="1000" b="1" dirty="0">
                <a:latin typeface="Ubuntu Light" panose="020B0304030602030204" pitchFamily="34" charset="0"/>
              </a:rPr>
              <a:t>Scrum Facilitators </a:t>
            </a:r>
            <a:r>
              <a:rPr lang="en-GB" sz="1000" b="0" dirty="0">
                <a:latin typeface="Ubuntu Light" panose="020B0304030602030204" pitchFamily="34" charset="0"/>
              </a:rPr>
              <a:t>work globally with trainers in the Netherlands, United Kingdom, and Singapore. Our mission is to help professionals become awesome Scrum Facilitators by supporting Scrum Masters, Product Owners, Developers and Leaders. A Scrum Facilitator's work is based on Scrum Goals, Values &amp; Principles. A Scrum Facilitator uses these aspects to support the effective use of Scrum in their organisation.</a:t>
            </a:r>
          </a:p>
          <a:p>
            <a:pPr algn="ctr"/>
            <a:endParaRPr lang="en-GB" sz="1000" b="0" dirty="0">
              <a:latin typeface="Ubuntu Light" panose="020B0304030602030204" pitchFamily="34" charset="0"/>
            </a:endParaRPr>
          </a:p>
          <a:p>
            <a:pPr algn="ctr"/>
            <a:r>
              <a:rPr lang="en-GB" sz="1000" b="1" dirty="0">
                <a:latin typeface="Ubuntu Light" panose="020B0304030602030204" pitchFamily="34" charset="0"/>
              </a:rPr>
              <a:t>Scrum Facilitators </a:t>
            </a:r>
            <a:r>
              <a:rPr lang="en-GB" sz="1000" b="0" dirty="0">
                <a:latin typeface="Ubuntu Light" panose="020B0304030602030204" pitchFamily="34" charset="0"/>
              </a:rPr>
              <a:t>are partners with </a:t>
            </a:r>
            <a:r>
              <a:rPr lang="en-GB" sz="1000" b="1" dirty="0" err="1">
                <a:latin typeface="Ubuntu Light" panose="020B0304030602030204" pitchFamily="34" charset="0"/>
              </a:rPr>
              <a:t>Scrum.org</a:t>
            </a:r>
            <a:r>
              <a:rPr lang="en-GB" sz="1000" b="0" dirty="0">
                <a:latin typeface="Ubuntu Light" panose="020B0304030602030204" pitchFamily="34" charset="0"/>
              </a:rPr>
              <a:t> and </a:t>
            </a:r>
            <a:r>
              <a:rPr lang="en-GB" sz="1000" b="1" dirty="0" err="1">
                <a:latin typeface="Ubuntu Light" panose="020B0304030602030204" pitchFamily="34" charset="0"/>
              </a:rPr>
              <a:t>ProKanban.org</a:t>
            </a:r>
            <a:r>
              <a:rPr lang="en-GB" sz="1000" b="0" dirty="0">
                <a:latin typeface="Ubuntu Light" panose="020B0304030602030204" pitchFamily="34" charset="0"/>
              </a:rPr>
              <a:t>. We design all classes to maximise the learning impact and student value. Our classes are highly interactive, industry relevant and an enjoyable learning experience. Each class has two certified, knowledgeable experts with extensive real-life experience.</a:t>
            </a:r>
          </a:p>
        </p:txBody>
      </p:sp>
      <p:pic>
        <p:nvPicPr>
          <p:cNvPr id="6" name="Picture 5">
            <a:extLst>
              <a:ext uri="{FF2B5EF4-FFF2-40B4-BE49-F238E27FC236}">
                <a16:creationId xmlns:a16="http://schemas.microsoft.com/office/drawing/2014/main" id="{D5E571BB-20EF-EA90-9C4F-5544C7572539}"/>
              </a:ext>
            </a:extLst>
          </p:cNvPr>
          <p:cNvPicPr>
            <a:picLocks noChangeAspect="1"/>
          </p:cNvPicPr>
          <p:nvPr/>
        </p:nvPicPr>
        <p:blipFill>
          <a:blip r:embed="rId2"/>
          <a:stretch>
            <a:fillRect/>
          </a:stretch>
        </p:blipFill>
        <p:spPr>
          <a:xfrm>
            <a:off x="4896817" y="4001212"/>
            <a:ext cx="1894331" cy="784451"/>
          </a:xfrm>
          <a:prstGeom prst="rect">
            <a:avLst/>
          </a:prstGeom>
        </p:spPr>
      </p:pic>
      <p:sp>
        <p:nvSpPr>
          <p:cNvPr id="8" name="Text Placeholder 7">
            <a:extLst>
              <a:ext uri="{FF2B5EF4-FFF2-40B4-BE49-F238E27FC236}">
                <a16:creationId xmlns:a16="http://schemas.microsoft.com/office/drawing/2014/main" id="{93186E97-3D8B-78EF-590F-E05ABFCD6F92}"/>
              </a:ext>
            </a:extLst>
          </p:cNvPr>
          <p:cNvSpPr>
            <a:spLocks noGrp="1"/>
          </p:cNvSpPr>
          <p:nvPr>
            <p:ph type="body" sz="quarter" idx="11" hasCustomPrompt="1"/>
          </p:nvPr>
        </p:nvSpPr>
        <p:spPr>
          <a:xfrm>
            <a:off x="203200" y="2472267"/>
            <a:ext cx="3471863" cy="2960158"/>
          </a:xfrm>
          <a:prstGeom prst="rect">
            <a:avLst/>
          </a:prstGeom>
        </p:spPr>
        <p:txBody>
          <a:bodyPr/>
          <a:lstStyle>
            <a:lvl1pPr algn="l">
              <a:buFont typeface="+mj-lt"/>
              <a:buAutoNum type="arabicPeriod"/>
              <a:defRPr sz="1030" b="0" i="0">
                <a:solidFill>
                  <a:schemeClr val="bg1"/>
                </a:solidFill>
                <a:latin typeface="Ubuntu Light" panose="020B0304030602030204" pitchFamily="34" charset="0"/>
              </a:defRPr>
            </a:lvl1pPr>
            <a:lvl2pPr marL="685800" indent="-228600" algn="l">
              <a:buFont typeface="+mj-lt"/>
              <a:buAutoNum type="alphaLcPeriod"/>
              <a:defRPr sz="1030" b="0" i="0">
                <a:solidFill>
                  <a:schemeClr val="bg1"/>
                </a:solidFill>
                <a:latin typeface="Ubuntu Light" panose="020B0304030602030204" pitchFamily="34" charset="0"/>
              </a:defRPr>
            </a:lvl2pPr>
            <a:lvl3pPr marL="1143000" indent="-228600" algn="l">
              <a:buFont typeface="+mj-lt"/>
              <a:buAutoNum type="alphaLcPeriod"/>
              <a:defRPr sz="1030">
                <a:solidFill>
                  <a:schemeClr val="bg1"/>
                </a:solidFill>
                <a:latin typeface="Ubuntu" panose="020B0504030602030204" pitchFamily="34" charset="0"/>
              </a:defRPr>
            </a:lvl3pPr>
            <a:lvl4pPr marL="1600200" indent="-228600" algn="l">
              <a:buFont typeface="+mj-lt"/>
              <a:buAutoNum type="alphaLcPeriod"/>
              <a:defRPr sz="1030">
                <a:solidFill>
                  <a:schemeClr val="bg1"/>
                </a:solidFill>
                <a:latin typeface="Ubuntu" panose="020B0504030602030204" pitchFamily="34" charset="0"/>
              </a:defRPr>
            </a:lvl4pPr>
            <a:lvl5pPr marL="2057400" indent="-228600" algn="l">
              <a:buFont typeface="+mj-lt"/>
              <a:buAutoNum type="alphaLcPeriod"/>
              <a:defRPr sz="1030">
                <a:solidFill>
                  <a:schemeClr val="bg1"/>
                </a:solidFill>
                <a:latin typeface="Ubuntu" panose="020B0504030602030204" pitchFamily="34" charset="0"/>
              </a:defRPr>
            </a:lvl5pPr>
          </a:lstStyle>
          <a:p>
            <a:pPr lvl="0"/>
            <a:r>
              <a:rPr lang="en-GB" dirty="0"/>
              <a:t>Facilitation Steps Go here</a:t>
            </a:r>
          </a:p>
          <a:p>
            <a:pPr lvl="1"/>
            <a:r>
              <a:rPr lang="en-GB" dirty="0"/>
              <a:t>With Optional sub-steps</a:t>
            </a:r>
          </a:p>
        </p:txBody>
      </p:sp>
      <p:sp>
        <p:nvSpPr>
          <p:cNvPr id="11" name="Text Placeholder 10">
            <a:extLst>
              <a:ext uri="{FF2B5EF4-FFF2-40B4-BE49-F238E27FC236}">
                <a16:creationId xmlns:a16="http://schemas.microsoft.com/office/drawing/2014/main" id="{38829CF1-2A09-9433-F183-49CB8CD2899A}"/>
              </a:ext>
            </a:extLst>
          </p:cNvPr>
          <p:cNvSpPr>
            <a:spLocks noGrp="1"/>
          </p:cNvSpPr>
          <p:nvPr>
            <p:ph type="body" sz="quarter" idx="12" hasCustomPrompt="1"/>
          </p:nvPr>
        </p:nvSpPr>
        <p:spPr>
          <a:xfrm>
            <a:off x="4144120" y="4711193"/>
            <a:ext cx="3323480" cy="396875"/>
          </a:xfrm>
          <a:prstGeom prst="rect">
            <a:avLst/>
          </a:prstGeom>
        </p:spPr>
        <p:txBody>
          <a:bodyPr anchor="ctr"/>
          <a:lstStyle>
            <a:lvl1pPr marL="0" indent="0" algn="ctr">
              <a:buNone/>
              <a:defRPr sz="800">
                <a:solidFill>
                  <a:schemeClr val="bg1">
                    <a:lumMod val="75000"/>
                  </a:schemeClr>
                </a:solidFill>
                <a:latin typeface="Ubuntu" panose="020B0504030602030204" pitchFamily="34" charset="0"/>
              </a:defRPr>
            </a:lvl1pPr>
            <a:lvl2pPr marL="457200" indent="0" algn="ctr">
              <a:buNone/>
              <a:defRPr sz="800">
                <a:solidFill>
                  <a:schemeClr val="bg2">
                    <a:lumMod val="75000"/>
                  </a:schemeClr>
                </a:solidFill>
                <a:latin typeface="Ubuntu" panose="020B0504030602030204" pitchFamily="34" charset="0"/>
              </a:defRPr>
            </a:lvl2pPr>
            <a:lvl3pPr marL="914400" indent="0" algn="ctr">
              <a:buNone/>
              <a:defRPr sz="800">
                <a:solidFill>
                  <a:schemeClr val="bg2">
                    <a:lumMod val="75000"/>
                  </a:schemeClr>
                </a:solidFill>
                <a:latin typeface="Ubuntu" panose="020B0504030602030204" pitchFamily="34" charset="0"/>
              </a:defRPr>
            </a:lvl3pPr>
            <a:lvl4pPr marL="1371600" indent="0" algn="ctr">
              <a:buNone/>
              <a:defRPr sz="800">
                <a:solidFill>
                  <a:schemeClr val="bg2">
                    <a:lumMod val="75000"/>
                  </a:schemeClr>
                </a:solidFill>
                <a:latin typeface="Ubuntu" panose="020B0504030602030204" pitchFamily="34" charset="0"/>
              </a:defRPr>
            </a:lvl4pPr>
            <a:lvl5pPr marL="1828800" indent="0" algn="ctr">
              <a:buNone/>
              <a:defRPr sz="800">
                <a:solidFill>
                  <a:schemeClr val="bg2">
                    <a:lumMod val="75000"/>
                  </a:schemeClr>
                </a:solidFill>
                <a:latin typeface="Ubuntu" panose="020B0504030602030204" pitchFamily="34" charset="0"/>
              </a:defRPr>
            </a:lvl5pPr>
          </a:lstStyle>
          <a:p>
            <a:pPr lvl="0"/>
            <a:r>
              <a:rPr lang="en-GB" dirty="0"/>
              <a:t>License: </a:t>
            </a:r>
            <a:r>
              <a:rPr lang="en-GB" dirty="0" err="1"/>
              <a:t>ie</a:t>
            </a:r>
            <a:r>
              <a:rPr lang="en-GB" dirty="0"/>
              <a:t> All rights reserved </a:t>
            </a:r>
            <a:r>
              <a:rPr lang="en-GB" dirty="0" err="1"/>
              <a:t>Scrum.org</a:t>
            </a:r>
            <a:r>
              <a:rPr lang="en-GB" dirty="0"/>
              <a:t> OR Creative Commons OR original concept by ACME INC, etc.:</a:t>
            </a:r>
            <a:endParaRPr lang="en-NL" dirty="0"/>
          </a:p>
        </p:txBody>
      </p:sp>
      <p:sp>
        <p:nvSpPr>
          <p:cNvPr id="13" name="Text Placeholder 12">
            <a:extLst>
              <a:ext uri="{FF2B5EF4-FFF2-40B4-BE49-F238E27FC236}">
                <a16:creationId xmlns:a16="http://schemas.microsoft.com/office/drawing/2014/main" id="{8DE8DCB1-01DC-B1A5-626C-4A48DC170A70}"/>
              </a:ext>
            </a:extLst>
          </p:cNvPr>
          <p:cNvSpPr>
            <a:spLocks noGrp="1"/>
          </p:cNvSpPr>
          <p:nvPr>
            <p:ph type="body" sz="quarter" idx="13" hasCustomPrompt="1"/>
          </p:nvPr>
        </p:nvSpPr>
        <p:spPr>
          <a:xfrm>
            <a:off x="203200" y="1227138"/>
            <a:ext cx="3471863" cy="1244600"/>
          </a:xfrm>
          <a:prstGeom prst="rect">
            <a:avLst/>
          </a:prstGeom>
        </p:spPr>
        <p:txBody>
          <a:bodyPr/>
          <a:lstStyle>
            <a:lvl1pPr marL="0" indent="0" algn="ctr">
              <a:buNone/>
              <a:defRPr sz="1030">
                <a:solidFill>
                  <a:schemeClr val="bg1"/>
                </a:solidFill>
                <a:latin typeface="Ubuntu" panose="020B0504030602030204" pitchFamily="34" charset="0"/>
              </a:defRPr>
            </a:lvl1pPr>
            <a:lvl2pPr marL="457200" indent="0" algn="ctr">
              <a:buNone/>
              <a:defRPr sz="1030">
                <a:solidFill>
                  <a:schemeClr val="bg1"/>
                </a:solidFill>
                <a:latin typeface="Ubuntu" panose="020B0504030602030204" pitchFamily="34" charset="0"/>
              </a:defRPr>
            </a:lvl2pPr>
            <a:lvl3pPr marL="914400" indent="0" algn="ctr">
              <a:buNone/>
              <a:defRPr sz="1030">
                <a:solidFill>
                  <a:schemeClr val="bg1"/>
                </a:solidFill>
                <a:latin typeface="Ubuntu" panose="020B0504030602030204" pitchFamily="34" charset="0"/>
              </a:defRPr>
            </a:lvl3pPr>
            <a:lvl4pPr marL="1371600" indent="0" algn="ctr">
              <a:buNone/>
              <a:defRPr sz="1030">
                <a:solidFill>
                  <a:schemeClr val="bg1"/>
                </a:solidFill>
                <a:latin typeface="Ubuntu" panose="020B0504030602030204" pitchFamily="34" charset="0"/>
              </a:defRPr>
            </a:lvl4pPr>
            <a:lvl5pPr marL="1828800" indent="0" algn="ctr">
              <a:buNone/>
              <a:defRPr sz="1030">
                <a:solidFill>
                  <a:schemeClr val="bg1"/>
                </a:solidFill>
                <a:latin typeface="Ubuntu" panose="020B0504030602030204" pitchFamily="34" charset="0"/>
              </a:defRPr>
            </a:lvl5pPr>
          </a:lstStyle>
          <a:p>
            <a:pPr lvl="0"/>
            <a:r>
              <a:rPr lang="en-GB" dirty="0"/>
              <a:t>Game description goes here, including purpose and additional info</a:t>
            </a:r>
          </a:p>
        </p:txBody>
      </p:sp>
      <p:sp>
        <p:nvSpPr>
          <p:cNvPr id="16" name="TextBox 15">
            <a:extLst>
              <a:ext uri="{FF2B5EF4-FFF2-40B4-BE49-F238E27FC236}">
                <a16:creationId xmlns:a16="http://schemas.microsoft.com/office/drawing/2014/main" id="{144CF83A-1D86-328B-669F-D5145A587111}"/>
              </a:ext>
            </a:extLst>
          </p:cNvPr>
          <p:cNvSpPr txBox="1"/>
          <p:nvPr/>
        </p:nvSpPr>
        <p:spPr>
          <a:xfrm>
            <a:off x="4896817" y="5138972"/>
            <a:ext cx="1894330" cy="200055"/>
          </a:xfrm>
          <a:prstGeom prst="rect">
            <a:avLst/>
          </a:prstGeom>
          <a:noFill/>
        </p:spPr>
        <p:txBody>
          <a:bodyPr wrap="square" rtlCol="0">
            <a:spAutoFit/>
          </a:bodyPr>
          <a:lstStyle/>
          <a:p>
            <a:pPr algn="ctr"/>
            <a:r>
              <a:rPr lang="en-GB" sz="700" b="0" i="0" dirty="0" err="1">
                <a:solidFill>
                  <a:schemeClr val="bg1">
                    <a:lumMod val="50000"/>
                  </a:schemeClr>
                </a:solidFill>
                <a:latin typeface="Ubuntu Light" panose="020B0304030602030204" pitchFamily="34" charset="0"/>
              </a:rPr>
              <a:t>Scrumfacilitators.com</a:t>
            </a:r>
            <a:r>
              <a:rPr lang="en-GB" sz="700" b="0" i="0" dirty="0">
                <a:solidFill>
                  <a:schemeClr val="bg1">
                    <a:lumMod val="50000"/>
                  </a:schemeClr>
                </a:solidFill>
                <a:latin typeface="Ubuntu Light" panose="020B0304030602030204" pitchFamily="34" charset="0"/>
              </a:rPr>
              <a:t> – </a:t>
            </a:r>
            <a:r>
              <a:rPr lang="en-GB" sz="700" b="0" i="0" dirty="0" err="1">
                <a:solidFill>
                  <a:schemeClr val="bg1">
                    <a:lumMod val="50000"/>
                  </a:schemeClr>
                </a:solidFill>
                <a:latin typeface="Ubuntu Light" panose="020B0304030602030204" pitchFamily="34" charset="0"/>
              </a:rPr>
              <a:t>Tmpl</a:t>
            </a:r>
            <a:r>
              <a:rPr lang="en-GB" sz="700" b="0" i="0" dirty="0">
                <a:solidFill>
                  <a:schemeClr val="bg1">
                    <a:lumMod val="50000"/>
                  </a:schemeClr>
                </a:solidFill>
                <a:latin typeface="Ubuntu Light" panose="020B0304030602030204" pitchFamily="34" charset="0"/>
              </a:rPr>
              <a:t> 2.2</a:t>
            </a:r>
          </a:p>
        </p:txBody>
      </p:sp>
      <p:sp>
        <p:nvSpPr>
          <p:cNvPr id="3" name="Footer Placeholder 4">
            <a:extLst>
              <a:ext uri="{FF2B5EF4-FFF2-40B4-BE49-F238E27FC236}">
                <a16:creationId xmlns:a16="http://schemas.microsoft.com/office/drawing/2014/main" id="{1B1ED2FE-F9FC-6748-981A-92425B9EF257}"/>
              </a:ext>
            </a:extLst>
          </p:cNvPr>
          <p:cNvSpPr>
            <a:spLocks noGrp="1"/>
          </p:cNvSpPr>
          <p:nvPr>
            <p:ph type="ftr" sz="quarter" idx="3"/>
          </p:nvPr>
        </p:nvSpPr>
        <p:spPr>
          <a:xfrm>
            <a:off x="6179127" y="5104336"/>
            <a:ext cx="1288472" cy="269954"/>
          </a:xfrm>
          <a:prstGeom prst="rect">
            <a:avLst/>
          </a:prstGeom>
        </p:spPr>
        <p:txBody>
          <a:bodyPr vert="horz" lIns="91440" tIns="45720" rIns="91440" bIns="45720" rtlCol="0" anchor="ctr"/>
          <a:lstStyle>
            <a:lvl1pPr algn="r">
              <a:defRPr sz="1000" b="0" i="0">
                <a:solidFill>
                  <a:schemeClr val="tx1"/>
                </a:solidFill>
                <a:latin typeface="American Captain" pitchFamily="2" charset="77"/>
              </a:defRPr>
            </a:lvl1pPr>
          </a:lstStyle>
          <a:p>
            <a:r>
              <a:rPr lang="en-GB"/>
              <a:t>V 1.0</a:t>
            </a:r>
            <a:endParaRPr lang="en-NL" dirty="0"/>
          </a:p>
        </p:txBody>
      </p:sp>
    </p:spTree>
    <p:extLst>
      <p:ext uri="{BB962C8B-B14F-4D97-AF65-F5344CB8AC3E}">
        <p14:creationId xmlns:p14="http://schemas.microsoft.com/office/powerpoint/2010/main" val="2015467647"/>
      </p:ext>
    </p:extLst>
  </p:cSld>
  <p:clrMapOvr>
    <a:masterClrMapping/>
  </p:clrMapOvr>
  <p:extLst>
    <p:ext uri="{DCECCB84-F9BA-43D5-87BE-67443E8EF086}">
      <p15:sldGuideLst xmlns:p15="http://schemas.microsoft.com/office/powerpoint/2012/main">
        <p15:guide id="1" orient="horz" pos="1746">
          <p15:clr>
            <a:srgbClr val="FBAE40"/>
          </p15:clr>
        </p15:guide>
        <p15:guide id="2" pos="2449">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Full BG Title Car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11600">
                <a:solidFill>
                  <a:schemeClr val="bg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TEXT HERE</a:t>
            </a:r>
          </a:p>
        </p:txBody>
      </p:sp>
    </p:spTree>
    <p:extLst>
      <p:ext uri="{BB962C8B-B14F-4D97-AF65-F5344CB8AC3E}">
        <p14:creationId xmlns:p14="http://schemas.microsoft.com/office/powerpoint/2010/main" val="2991908811"/>
      </p:ext>
    </p:extLst>
  </p:cSld>
  <p:clrMapOvr>
    <a:masterClrMapping/>
  </p:clrMapOvr>
  <p:extLst>
    <p:ext uri="{DCECCB84-F9BA-43D5-87BE-67443E8EF086}">
      <p15:sldGuideLst xmlns:p15="http://schemas.microsoft.com/office/powerpoint/2012/main">
        <p15:guide id="1" orient="horz" pos="1746">
          <p15:clr>
            <a:srgbClr val="FBAE40"/>
          </p15:clr>
        </p15:guide>
        <p15:guide id="2" pos="2449">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Red BG Title Card">
    <p:bg>
      <p:bgPr>
        <a:solidFill>
          <a:srgbClr val="C00000"/>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5930">
                <a:solidFill>
                  <a:schemeClr val="bg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285124760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Green BG Title Card">
    <p:bg>
      <p:bgPr>
        <a:solidFill>
          <a:schemeClr val="accent6">
            <a:lumMod val="50000"/>
          </a:schemeClr>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5930">
                <a:solidFill>
                  <a:schemeClr val="bg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29815842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Bordered Name Game Card 3 lines">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9E929FD2-BE08-DE40-F11C-DE3CAE970204}"/>
              </a:ext>
            </a:extLst>
          </p:cNvPr>
          <p:cNvSpPr/>
          <p:nvPr/>
        </p:nvSpPr>
        <p:spPr>
          <a:xfrm>
            <a:off x="750942" y="3266399"/>
            <a:ext cx="4045559" cy="1209274"/>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5" name="Rectangle 14">
            <a:extLst>
              <a:ext uri="{FF2B5EF4-FFF2-40B4-BE49-F238E27FC236}">
                <a16:creationId xmlns:a16="http://schemas.microsoft.com/office/drawing/2014/main" id="{A5D2426B-2755-719C-B9D1-5A4D07AC6BB7}"/>
              </a:ext>
            </a:extLst>
          </p:cNvPr>
          <p:cNvSpPr/>
          <p:nvPr/>
        </p:nvSpPr>
        <p:spPr>
          <a:xfrm>
            <a:off x="750943" y="1976739"/>
            <a:ext cx="2663376" cy="1209274"/>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5" name="Rectangle 4">
            <a:extLst>
              <a:ext uri="{FF2B5EF4-FFF2-40B4-BE49-F238E27FC236}">
                <a16:creationId xmlns:a16="http://schemas.microsoft.com/office/drawing/2014/main" id="{E8FBCAE6-FE23-1D5D-7F44-512463D5A6B1}"/>
              </a:ext>
            </a:extLst>
          </p:cNvPr>
          <p:cNvSpPr/>
          <p:nvPr/>
        </p:nvSpPr>
        <p:spPr>
          <a:xfrm>
            <a:off x="750943" y="686957"/>
            <a:ext cx="5473688" cy="1209273"/>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pic>
        <p:nvPicPr>
          <p:cNvPr id="6" name="Picture 5" descr="A picture containing food, drawing&#10;&#10;Description automatically generated">
            <a:extLst>
              <a:ext uri="{FF2B5EF4-FFF2-40B4-BE49-F238E27FC236}">
                <a16:creationId xmlns:a16="http://schemas.microsoft.com/office/drawing/2014/main" id="{6650B800-C888-5D76-26C5-CD887FD8F3B5}"/>
              </a:ext>
            </a:extLst>
          </p:cNvPr>
          <p:cNvPicPr>
            <a:picLocks noChangeAspect="1"/>
          </p:cNvPicPr>
          <p:nvPr/>
        </p:nvPicPr>
        <p:blipFill>
          <a:blip r:embed="rId2"/>
          <a:stretch>
            <a:fillRect/>
          </a:stretch>
        </p:blipFill>
        <p:spPr>
          <a:xfrm>
            <a:off x="4796501" y="3080041"/>
            <a:ext cx="2767271" cy="2491031"/>
          </a:xfrm>
          <a:prstGeom prst="rect">
            <a:avLst/>
          </a:prstGeom>
        </p:spPr>
      </p:pic>
      <p:pic>
        <p:nvPicPr>
          <p:cNvPr id="2" name="Picture 1" descr="A picture containing text, clipart&#10;&#10;Description automatically generated">
            <a:extLst>
              <a:ext uri="{FF2B5EF4-FFF2-40B4-BE49-F238E27FC236}">
                <a16:creationId xmlns:a16="http://schemas.microsoft.com/office/drawing/2014/main" id="{3872E4EB-C989-58BD-CDA7-FBCF40926445}"/>
              </a:ext>
            </a:extLst>
          </p:cNvPr>
          <p:cNvPicPr>
            <a:picLocks noChangeAspect="1"/>
          </p:cNvPicPr>
          <p:nvPr/>
        </p:nvPicPr>
        <p:blipFill>
          <a:blip r:embed="rId3"/>
          <a:stretch>
            <a:fillRect/>
          </a:stretch>
        </p:blipFill>
        <p:spPr>
          <a:xfrm>
            <a:off x="740418" y="4532197"/>
            <a:ext cx="870770" cy="304769"/>
          </a:xfrm>
          <a:prstGeom prst="rect">
            <a:avLst/>
          </a:prstGeom>
        </p:spPr>
      </p:pic>
      <p:sp>
        <p:nvSpPr>
          <p:cNvPr id="3" name="Rectangle 2">
            <a:extLst>
              <a:ext uri="{FF2B5EF4-FFF2-40B4-BE49-F238E27FC236}">
                <a16:creationId xmlns:a16="http://schemas.microsoft.com/office/drawing/2014/main" id="{1C79E33D-A0C7-272F-B30F-76099D7CB9F1}"/>
              </a:ext>
            </a:extLst>
          </p:cNvPr>
          <p:cNvSpPr/>
          <p:nvPr/>
        </p:nvSpPr>
        <p:spPr>
          <a:xfrm>
            <a:off x="750942" y="3266399"/>
            <a:ext cx="5020684" cy="1209274"/>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pic>
        <p:nvPicPr>
          <p:cNvPr id="4" name="Picture 3" descr="A picture containing food, drawing&#10;&#10;Description automatically generated">
            <a:extLst>
              <a:ext uri="{FF2B5EF4-FFF2-40B4-BE49-F238E27FC236}">
                <a16:creationId xmlns:a16="http://schemas.microsoft.com/office/drawing/2014/main" id="{1C3B4F29-7368-DB99-7F80-D0A5663D7A10}"/>
              </a:ext>
            </a:extLst>
          </p:cNvPr>
          <p:cNvPicPr>
            <a:picLocks noChangeAspect="1"/>
          </p:cNvPicPr>
          <p:nvPr/>
        </p:nvPicPr>
        <p:blipFill>
          <a:blip r:embed="rId2"/>
          <a:stretch>
            <a:fillRect/>
          </a:stretch>
        </p:blipFill>
        <p:spPr>
          <a:xfrm>
            <a:off x="4796501" y="3080041"/>
            <a:ext cx="2767271" cy="2491031"/>
          </a:xfrm>
          <a:prstGeom prst="rect">
            <a:avLst/>
          </a:prstGeom>
        </p:spPr>
      </p:pic>
      <p:pic>
        <p:nvPicPr>
          <p:cNvPr id="7" name="Picture 6" descr="A picture containing text, clipart&#10;&#10;Description automatically generated">
            <a:extLst>
              <a:ext uri="{FF2B5EF4-FFF2-40B4-BE49-F238E27FC236}">
                <a16:creationId xmlns:a16="http://schemas.microsoft.com/office/drawing/2014/main" id="{E4B6AF67-A47A-650D-DAA3-C37B3DEE4961}"/>
              </a:ext>
            </a:extLst>
          </p:cNvPr>
          <p:cNvPicPr>
            <a:picLocks noChangeAspect="1"/>
          </p:cNvPicPr>
          <p:nvPr/>
        </p:nvPicPr>
        <p:blipFill>
          <a:blip r:embed="rId3"/>
          <a:stretch>
            <a:fillRect/>
          </a:stretch>
        </p:blipFill>
        <p:spPr>
          <a:xfrm>
            <a:off x="740418" y="4532197"/>
            <a:ext cx="870770" cy="304769"/>
          </a:xfrm>
          <a:prstGeom prst="rect">
            <a:avLst/>
          </a:prstGeom>
        </p:spPr>
      </p:pic>
      <p:sp>
        <p:nvSpPr>
          <p:cNvPr id="8" name="TextBox 7">
            <a:extLst>
              <a:ext uri="{FF2B5EF4-FFF2-40B4-BE49-F238E27FC236}">
                <a16:creationId xmlns:a16="http://schemas.microsoft.com/office/drawing/2014/main" id="{2FC0C6D1-2BC7-35E2-CAF9-A5670A042FF3}"/>
              </a:ext>
            </a:extLst>
          </p:cNvPr>
          <p:cNvSpPr txBox="1"/>
          <p:nvPr/>
        </p:nvSpPr>
        <p:spPr>
          <a:xfrm>
            <a:off x="670095" y="568489"/>
            <a:ext cx="6030852" cy="4124085"/>
          </a:xfrm>
          <a:prstGeom prst="rect">
            <a:avLst/>
          </a:prstGeom>
          <a:noFill/>
        </p:spPr>
        <p:txBody>
          <a:bodyPr wrap="square" lIns="251999" tIns="151200" rIns="72000" bIns="46800" rtlCol="0">
            <a:spAutoFit/>
          </a:bodyPr>
          <a:lstStyle/>
          <a:p>
            <a:pPr>
              <a:lnSpc>
                <a:spcPts val="10200"/>
              </a:lnSpc>
            </a:pPr>
            <a:r>
              <a:rPr lang="nl-NL" sz="9600" dirty="0">
                <a:solidFill>
                  <a:schemeClr val="bg1"/>
                </a:solidFill>
                <a:latin typeface="American Captain" pitchFamily="2" charset="77"/>
              </a:rPr>
              <a:t>information</a:t>
            </a:r>
            <a:endParaRPr lang="en-NL" sz="9600" dirty="0">
              <a:solidFill>
                <a:schemeClr val="bg1"/>
              </a:solidFill>
              <a:latin typeface="American Captain" pitchFamily="2" charset="77"/>
            </a:endParaRPr>
          </a:p>
          <a:p>
            <a:pPr>
              <a:lnSpc>
                <a:spcPts val="10200"/>
              </a:lnSpc>
            </a:pPr>
            <a:r>
              <a:rPr lang="nl-NL" sz="9600" dirty="0">
                <a:solidFill>
                  <a:schemeClr val="bg1"/>
                </a:solidFill>
                <a:latin typeface="American Captain" pitchFamily="2" charset="77"/>
              </a:rPr>
              <a:t>Value</a:t>
            </a:r>
          </a:p>
          <a:p>
            <a:pPr>
              <a:lnSpc>
                <a:spcPts val="10200"/>
              </a:lnSpc>
            </a:pPr>
            <a:r>
              <a:rPr lang="nl-NL" sz="9600" dirty="0" err="1">
                <a:solidFill>
                  <a:schemeClr val="bg1"/>
                </a:solidFill>
                <a:latin typeface="American Captain" pitchFamily="2" charset="77"/>
              </a:rPr>
              <a:t>Neutrality</a:t>
            </a:r>
            <a:endParaRPr lang="en-NL" sz="9600" dirty="0">
              <a:solidFill>
                <a:schemeClr val="bg1"/>
              </a:solidFill>
              <a:latin typeface="American Captain" pitchFamily="2" charset="77"/>
            </a:endParaRPr>
          </a:p>
        </p:txBody>
      </p:sp>
    </p:spTree>
    <p:extLst>
      <p:ext uri="{BB962C8B-B14F-4D97-AF65-F5344CB8AC3E}">
        <p14:creationId xmlns:p14="http://schemas.microsoft.com/office/powerpoint/2010/main" val="276981297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Blue BG Title Card">
    <p:bg>
      <p:bgPr>
        <a:solidFill>
          <a:srgbClr val="0070C0"/>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5930">
                <a:solidFill>
                  <a:schemeClr val="bg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448065178"/>
      </p:ext>
    </p:extLst>
  </p:cSld>
  <p:clrMapOvr>
    <a:masterClrMapping/>
  </p:clrMapOvr>
  <p:extLst>
    <p:ext uri="{DCECCB84-F9BA-43D5-87BE-67443E8EF086}">
      <p15:sldGuideLst xmlns:p15="http://schemas.microsoft.com/office/powerpoint/2012/main">
        <p15:guide id="1" orient="horz" pos="1746">
          <p15:clr>
            <a:srgbClr val="FBAE40"/>
          </p15:clr>
        </p15:guide>
        <p15:guide id="2" pos="2449">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Darkblue BG Title Card">
    <p:bg>
      <p:bgPr>
        <a:solidFill>
          <a:schemeClr val="accent1">
            <a:lumMod val="50000"/>
          </a:schemeClr>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5930">
                <a:solidFill>
                  <a:schemeClr val="bg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256717293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Yellow BG Title Card">
    <p:bg>
      <p:bgPr>
        <a:solidFill>
          <a:srgbClr val="FFC000"/>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5930">
                <a:solidFill>
                  <a:schemeClr val="tx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278273281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Purple BG Title Card">
    <p:bg>
      <p:bgPr>
        <a:solidFill>
          <a:srgbClr val="7030A0"/>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5930">
                <a:solidFill>
                  <a:schemeClr val="bg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137693966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Green BG Text Card">
    <p:bg>
      <p:bgPr>
        <a:solidFill>
          <a:schemeClr val="accent6">
            <a:lumMod val="50000"/>
          </a:schemeClr>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4350">
                <a:solidFill>
                  <a:schemeClr val="bg1"/>
                </a:solidFill>
                <a:latin typeface="Ubuntu" panose="020B0504030602030204" pitchFamily="34" charset="0"/>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374871571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cSld name="1_Red BG Text Card">
    <p:bg>
      <p:bgPr>
        <a:solidFill>
          <a:srgbClr val="FFAAAA"/>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4350">
                <a:solidFill>
                  <a:schemeClr val="tx1"/>
                </a:solidFill>
                <a:latin typeface="Ubuntu" panose="020B0504030602030204" pitchFamily="34" charset="0"/>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2068129670"/>
      </p:ext>
    </p:extLst>
  </p:cSld>
  <p:clrMapOvr>
    <a:masterClrMapping/>
  </p:clrMapOvr>
  <p:extLst>
    <p:ext uri="{DCECCB84-F9BA-43D5-87BE-67443E8EF086}">
      <p15:sldGuideLst xmlns:p15="http://schemas.microsoft.com/office/powerpoint/2012/main">
        <p15:guide id="1" orient="horz" pos="1746">
          <p15:clr>
            <a:srgbClr val="FBAE40"/>
          </p15:clr>
        </p15:guide>
        <p15:guide id="2" pos="2449">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Red BG Text Card">
    <p:bg>
      <p:bgPr>
        <a:solidFill>
          <a:srgbClr val="C00000"/>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4350">
                <a:solidFill>
                  <a:schemeClr val="bg1"/>
                </a:solidFill>
                <a:latin typeface="Ubuntu" panose="020B0504030602030204" pitchFamily="34" charset="0"/>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8592421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Bordered Logo Small Name Game">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24E677D8-A214-D58C-A664-540353E57612}"/>
              </a:ext>
            </a:extLst>
          </p:cNvPr>
          <p:cNvSpPr>
            <a:spLocks noGrp="1"/>
          </p:cNvSpPr>
          <p:nvPr>
            <p:ph type="ftr" sz="quarter" idx="11"/>
          </p:nvPr>
        </p:nvSpPr>
        <p:spPr/>
        <p:txBody>
          <a:bodyPr/>
          <a:lstStyle/>
          <a:p>
            <a:r>
              <a:rPr lang="en-GB"/>
              <a:t>V 1.0</a:t>
            </a:r>
            <a:endParaRPr lang="en-NL"/>
          </a:p>
        </p:txBody>
      </p:sp>
      <p:pic>
        <p:nvPicPr>
          <p:cNvPr id="14" name="Google Shape;115;p4">
            <a:extLst>
              <a:ext uri="{FF2B5EF4-FFF2-40B4-BE49-F238E27FC236}">
                <a16:creationId xmlns:a16="http://schemas.microsoft.com/office/drawing/2014/main" id="{A7A5395E-D195-B6D6-190D-B276B381D422}"/>
              </a:ext>
            </a:extLst>
          </p:cNvPr>
          <p:cNvPicPr preferRelativeResize="0"/>
          <p:nvPr/>
        </p:nvPicPr>
        <p:blipFill rotWithShape="1">
          <a:blip r:embed="rId2">
            <a:alphaModFix/>
          </a:blip>
          <a:srcRect/>
          <a:stretch/>
        </p:blipFill>
        <p:spPr>
          <a:xfrm>
            <a:off x="2423125" y="1822203"/>
            <a:ext cx="2925373" cy="1899142"/>
          </a:xfrm>
          <a:prstGeom prst="rect">
            <a:avLst/>
          </a:prstGeom>
          <a:noFill/>
          <a:ln>
            <a:noFill/>
          </a:ln>
        </p:spPr>
      </p:pic>
      <p:sp>
        <p:nvSpPr>
          <p:cNvPr id="5" name="TextBox 6">
            <a:extLst>
              <a:ext uri="{FF2B5EF4-FFF2-40B4-BE49-F238E27FC236}">
                <a16:creationId xmlns:a16="http://schemas.microsoft.com/office/drawing/2014/main" id="{D1FC2A46-EF4E-091F-1C07-157CCAD0D6E2}"/>
              </a:ext>
            </a:extLst>
          </p:cNvPr>
          <p:cNvSpPr txBox="1"/>
          <p:nvPr/>
        </p:nvSpPr>
        <p:spPr>
          <a:xfrm>
            <a:off x="1549595" y="4425262"/>
            <a:ext cx="4690661" cy="523220"/>
          </a:xfrm>
          <a:prstGeom prst="rect">
            <a:avLst/>
          </a:prstGeom>
          <a:noFill/>
        </p:spPr>
        <p:txBody>
          <a:bodyPr wrap="square" rtlCol="0">
            <a:spAutoFit/>
          </a:bodyPr>
          <a:lstStyle/>
          <a:p>
            <a:pPr algn="ctr"/>
            <a:r>
              <a:rPr lang="en-GB" sz="2800" dirty="0">
                <a:solidFill>
                  <a:sysClr val="windowText" lastClr="000000"/>
                </a:solidFill>
                <a:latin typeface="American Captain" pitchFamily="2" charset="77"/>
              </a:rPr>
              <a:t>Information value neutrality</a:t>
            </a:r>
            <a:endParaRPr lang="en-NL" sz="2800" dirty="0">
              <a:solidFill>
                <a:sysClr val="windowText" lastClr="000000"/>
              </a:solidFill>
              <a:latin typeface="American Captain" pitchFamily="2" charset="77"/>
            </a:endParaRPr>
          </a:p>
        </p:txBody>
      </p:sp>
      <p:pic>
        <p:nvPicPr>
          <p:cNvPr id="2" name="Google Shape;115;p4">
            <a:extLst>
              <a:ext uri="{FF2B5EF4-FFF2-40B4-BE49-F238E27FC236}">
                <a16:creationId xmlns:a16="http://schemas.microsoft.com/office/drawing/2014/main" id="{239E3D9A-45E8-8847-2DC2-305195314080}"/>
              </a:ext>
            </a:extLst>
          </p:cNvPr>
          <p:cNvPicPr preferRelativeResize="0"/>
          <p:nvPr/>
        </p:nvPicPr>
        <p:blipFill rotWithShape="1">
          <a:blip r:embed="rId2">
            <a:alphaModFix/>
          </a:blip>
          <a:srcRect/>
          <a:stretch/>
        </p:blipFill>
        <p:spPr>
          <a:xfrm>
            <a:off x="2423125" y="1822203"/>
            <a:ext cx="2925373" cy="1899142"/>
          </a:xfrm>
          <a:prstGeom prst="rect">
            <a:avLst/>
          </a:prstGeom>
          <a:noFill/>
          <a:ln>
            <a:noFill/>
          </a:ln>
        </p:spPr>
      </p:pic>
    </p:spTree>
    <p:extLst>
      <p:ext uri="{BB962C8B-B14F-4D97-AF65-F5344CB8AC3E}">
        <p14:creationId xmlns:p14="http://schemas.microsoft.com/office/powerpoint/2010/main" val="3864766251"/>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guide id="3" orient="horz" pos="3039">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1_Bordered Logo Small Name Gam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24E677D8-A214-D58C-A664-540353E57612}"/>
              </a:ext>
            </a:extLst>
          </p:cNvPr>
          <p:cNvSpPr>
            <a:spLocks noGrp="1"/>
          </p:cNvSpPr>
          <p:nvPr>
            <p:ph type="ftr" sz="quarter" idx="11"/>
          </p:nvPr>
        </p:nvSpPr>
        <p:spPr/>
        <p:txBody>
          <a:bodyPr/>
          <a:lstStyle/>
          <a:p>
            <a:r>
              <a:rPr lang="en-GB"/>
              <a:t>V 1.0</a:t>
            </a:r>
            <a:endParaRPr lang="en-NL"/>
          </a:p>
        </p:txBody>
      </p:sp>
      <p:pic>
        <p:nvPicPr>
          <p:cNvPr id="14" name="Google Shape;115;p4">
            <a:extLst>
              <a:ext uri="{FF2B5EF4-FFF2-40B4-BE49-F238E27FC236}">
                <a16:creationId xmlns:a16="http://schemas.microsoft.com/office/drawing/2014/main" id="{A7A5395E-D195-B6D6-190D-B276B381D422}"/>
              </a:ext>
            </a:extLst>
          </p:cNvPr>
          <p:cNvPicPr preferRelativeResize="0"/>
          <p:nvPr/>
        </p:nvPicPr>
        <p:blipFill rotWithShape="1">
          <a:blip r:embed="rId3">
            <a:alphaModFix/>
          </a:blip>
          <a:srcRect/>
          <a:stretch/>
        </p:blipFill>
        <p:spPr>
          <a:xfrm>
            <a:off x="2423125" y="1822203"/>
            <a:ext cx="2925373" cy="1899142"/>
          </a:xfrm>
          <a:prstGeom prst="rect">
            <a:avLst/>
          </a:prstGeom>
          <a:noFill/>
          <a:ln>
            <a:noFill/>
          </a:ln>
        </p:spPr>
      </p:pic>
      <p:sp>
        <p:nvSpPr>
          <p:cNvPr id="5" name="TextBox 6">
            <a:extLst>
              <a:ext uri="{FF2B5EF4-FFF2-40B4-BE49-F238E27FC236}">
                <a16:creationId xmlns:a16="http://schemas.microsoft.com/office/drawing/2014/main" id="{D1FC2A46-EF4E-091F-1C07-157CCAD0D6E2}"/>
              </a:ext>
            </a:extLst>
          </p:cNvPr>
          <p:cNvSpPr txBox="1"/>
          <p:nvPr/>
        </p:nvSpPr>
        <p:spPr>
          <a:xfrm>
            <a:off x="1549595" y="4425262"/>
            <a:ext cx="4690661" cy="523220"/>
          </a:xfrm>
          <a:prstGeom prst="rect">
            <a:avLst/>
          </a:prstGeom>
          <a:noFill/>
        </p:spPr>
        <p:txBody>
          <a:bodyPr wrap="square" rtlCol="0">
            <a:spAutoFit/>
          </a:bodyPr>
          <a:lstStyle/>
          <a:p>
            <a:pPr algn="ctr"/>
            <a:r>
              <a:rPr lang="en-GB" sz="2800" dirty="0">
                <a:solidFill>
                  <a:sysClr val="windowText" lastClr="000000"/>
                </a:solidFill>
                <a:latin typeface="American Captain" pitchFamily="2" charset="77"/>
              </a:rPr>
              <a:t>Name Game (replace in template)</a:t>
            </a:r>
            <a:endParaRPr lang="en-NL" sz="2800" dirty="0">
              <a:solidFill>
                <a:sysClr val="windowText" lastClr="000000"/>
              </a:solidFill>
              <a:latin typeface="American Captain" pitchFamily="2" charset="77"/>
            </a:endParaRPr>
          </a:p>
        </p:txBody>
      </p:sp>
      <p:pic>
        <p:nvPicPr>
          <p:cNvPr id="2" name="Google Shape;115;p4">
            <a:extLst>
              <a:ext uri="{FF2B5EF4-FFF2-40B4-BE49-F238E27FC236}">
                <a16:creationId xmlns:a16="http://schemas.microsoft.com/office/drawing/2014/main" id="{50FF8BCA-60FD-AF93-2C87-968B86AD0A7D}"/>
              </a:ext>
            </a:extLst>
          </p:cNvPr>
          <p:cNvPicPr preferRelativeResize="0"/>
          <p:nvPr/>
        </p:nvPicPr>
        <p:blipFill rotWithShape="1">
          <a:blip r:embed="rId3">
            <a:alphaModFix/>
          </a:blip>
          <a:srcRect/>
          <a:stretch/>
        </p:blipFill>
        <p:spPr>
          <a:xfrm>
            <a:off x="2423125" y="1822203"/>
            <a:ext cx="2925373" cy="1899142"/>
          </a:xfrm>
          <a:prstGeom prst="rect">
            <a:avLst/>
          </a:prstGeom>
          <a:noFill/>
          <a:ln>
            <a:noFill/>
          </a:ln>
        </p:spPr>
      </p:pic>
      <p:sp>
        <p:nvSpPr>
          <p:cNvPr id="3" name="TextBox 6">
            <a:extLst>
              <a:ext uri="{FF2B5EF4-FFF2-40B4-BE49-F238E27FC236}">
                <a16:creationId xmlns:a16="http://schemas.microsoft.com/office/drawing/2014/main" id="{DBD474AF-DB95-EC6F-D0A9-7B214B22C13F}"/>
              </a:ext>
            </a:extLst>
          </p:cNvPr>
          <p:cNvSpPr txBox="1"/>
          <p:nvPr/>
        </p:nvSpPr>
        <p:spPr>
          <a:xfrm>
            <a:off x="1549595" y="4425262"/>
            <a:ext cx="4690661" cy="523220"/>
          </a:xfrm>
          <a:prstGeom prst="rect">
            <a:avLst/>
          </a:prstGeom>
          <a:noFill/>
        </p:spPr>
        <p:txBody>
          <a:bodyPr wrap="square" rtlCol="0">
            <a:spAutoFit/>
          </a:bodyPr>
          <a:lstStyle/>
          <a:p>
            <a:pPr algn="ctr"/>
            <a:r>
              <a:rPr lang="en-GB" sz="2800" dirty="0">
                <a:solidFill>
                  <a:sysClr val="windowText" lastClr="000000"/>
                </a:solidFill>
                <a:latin typeface="American Captain" pitchFamily="2" charset="77"/>
              </a:rPr>
              <a:t>Name Game (replace in template)</a:t>
            </a:r>
            <a:endParaRPr lang="en-NL" sz="2800" dirty="0">
              <a:solidFill>
                <a:sysClr val="windowText" lastClr="000000"/>
              </a:solidFill>
              <a:latin typeface="American Captain" pitchFamily="2" charset="77"/>
            </a:endParaRPr>
          </a:p>
        </p:txBody>
      </p:sp>
    </p:spTree>
    <p:extLst>
      <p:ext uri="{BB962C8B-B14F-4D97-AF65-F5344CB8AC3E}">
        <p14:creationId xmlns:p14="http://schemas.microsoft.com/office/powerpoint/2010/main" val="2776067645"/>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guide id="3" orient="horz" pos="3039">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2_Bordered Logo Small Name Gam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24E677D8-A214-D58C-A664-540353E57612}"/>
              </a:ext>
            </a:extLst>
          </p:cNvPr>
          <p:cNvSpPr>
            <a:spLocks noGrp="1"/>
          </p:cNvSpPr>
          <p:nvPr>
            <p:ph type="ftr" sz="quarter" idx="11"/>
          </p:nvPr>
        </p:nvSpPr>
        <p:spPr/>
        <p:txBody>
          <a:bodyPr/>
          <a:lstStyle/>
          <a:p>
            <a:r>
              <a:rPr lang="en-GB"/>
              <a:t>V 1.0</a:t>
            </a:r>
            <a:endParaRPr lang="en-NL"/>
          </a:p>
        </p:txBody>
      </p:sp>
      <p:pic>
        <p:nvPicPr>
          <p:cNvPr id="14" name="Google Shape;115;p4">
            <a:extLst>
              <a:ext uri="{FF2B5EF4-FFF2-40B4-BE49-F238E27FC236}">
                <a16:creationId xmlns:a16="http://schemas.microsoft.com/office/drawing/2014/main" id="{A7A5395E-D195-B6D6-190D-B276B381D422}"/>
              </a:ext>
            </a:extLst>
          </p:cNvPr>
          <p:cNvPicPr preferRelativeResize="0"/>
          <p:nvPr/>
        </p:nvPicPr>
        <p:blipFill rotWithShape="1">
          <a:blip r:embed="rId3">
            <a:alphaModFix/>
          </a:blip>
          <a:srcRect/>
          <a:stretch/>
        </p:blipFill>
        <p:spPr>
          <a:xfrm>
            <a:off x="2423125" y="1822203"/>
            <a:ext cx="2925373" cy="1899142"/>
          </a:xfrm>
          <a:prstGeom prst="rect">
            <a:avLst/>
          </a:prstGeom>
          <a:noFill/>
          <a:ln>
            <a:noFill/>
          </a:ln>
        </p:spPr>
      </p:pic>
      <p:sp>
        <p:nvSpPr>
          <p:cNvPr id="5" name="TextBox 6">
            <a:extLst>
              <a:ext uri="{FF2B5EF4-FFF2-40B4-BE49-F238E27FC236}">
                <a16:creationId xmlns:a16="http://schemas.microsoft.com/office/drawing/2014/main" id="{D1FC2A46-EF4E-091F-1C07-157CCAD0D6E2}"/>
              </a:ext>
            </a:extLst>
          </p:cNvPr>
          <p:cNvSpPr txBox="1"/>
          <p:nvPr/>
        </p:nvSpPr>
        <p:spPr>
          <a:xfrm>
            <a:off x="1549595" y="4425262"/>
            <a:ext cx="4690661" cy="523220"/>
          </a:xfrm>
          <a:prstGeom prst="rect">
            <a:avLst/>
          </a:prstGeom>
          <a:noFill/>
        </p:spPr>
        <p:txBody>
          <a:bodyPr wrap="square" rtlCol="0">
            <a:spAutoFit/>
          </a:bodyPr>
          <a:lstStyle/>
          <a:p>
            <a:pPr algn="ctr"/>
            <a:r>
              <a:rPr lang="en-GB" sz="2800" dirty="0">
                <a:solidFill>
                  <a:sysClr val="windowText" lastClr="000000"/>
                </a:solidFill>
                <a:latin typeface="American Captain" pitchFamily="2" charset="77"/>
              </a:rPr>
              <a:t>Name Game (replace in template)</a:t>
            </a:r>
            <a:endParaRPr lang="en-NL" sz="2800" dirty="0">
              <a:solidFill>
                <a:sysClr val="windowText" lastClr="000000"/>
              </a:solidFill>
              <a:latin typeface="American Captain" pitchFamily="2" charset="77"/>
            </a:endParaRPr>
          </a:p>
        </p:txBody>
      </p:sp>
      <p:pic>
        <p:nvPicPr>
          <p:cNvPr id="2" name="Google Shape;115;p4">
            <a:extLst>
              <a:ext uri="{FF2B5EF4-FFF2-40B4-BE49-F238E27FC236}">
                <a16:creationId xmlns:a16="http://schemas.microsoft.com/office/drawing/2014/main" id="{15C4E10E-277D-8991-1A93-4CAB8FF23EB2}"/>
              </a:ext>
            </a:extLst>
          </p:cNvPr>
          <p:cNvPicPr preferRelativeResize="0"/>
          <p:nvPr/>
        </p:nvPicPr>
        <p:blipFill rotWithShape="1">
          <a:blip r:embed="rId3">
            <a:alphaModFix/>
          </a:blip>
          <a:srcRect/>
          <a:stretch/>
        </p:blipFill>
        <p:spPr>
          <a:xfrm>
            <a:off x="2423125" y="1822203"/>
            <a:ext cx="2925373" cy="1899142"/>
          </a:xfrm>
          <a:prstGeom prst="rect">
            <a:avLst/>
          </a:prstGeom>
          <a:noFill/>
          <a:ln>
            <a:noFill/>
          </a:ln>
        </p:spPr>
      </p:pic>
      <p:sp>
        <p:nvSpPr>
          <p:cNvPr id="3" name="TextBox 6">
            <a:extLst>
              <a:ext uri="{FF2B5EF4-FFF2-40B4-BE49-F238E27FC236}">
                <a16:creationId xmlns:a16="http://schemas.microsoft.com/office/drawing/2014/main" id="{77EDCC84-CA21-DE45-026E-7598221B87D1}"/>
              </a:ext>
            </a:extLst>
          </p:cNvPr>
          <p:cNvSpPr txBox="1"/>
          <p:nvPr/>
        </p:nvSpPr>
        <p:spPr>
          <a:xfrm>
            <a:off x="1549595" y="4425262"/>
            <a:ext cx="4690661" cy="523220"/>
          </a:xfrm>
          <a:prstGeom prst="rect">
            <a:avLst/>
          </a:prstGeom>
          <a:noFill/>
        </p:spPr>
        <p:txBody>
          <a:bodyPr wrap="square" rtlCol="0">
            <a:spAutoFit/>
          </a:bodyPr>
          <a:lstStyle/>
          <a:p>
            <a:pPr algn="ctr"/>
            <a:r>
              <a:rPr lang="en-GB" sz="2800" dirty="0">
                <a:solidFill>
                  <a:sysClr val="windowText" lastClr="000000"/>
                </a:solidFill>
                <a:latin typeface="American Captain" pitchFamily="2" charset="77"/>
              </a:rPr>
              <a:t>Name Game (replace in template)</a:t>
            </a:r>
            <a:endParaRPr lang="en-NL" sz="2800" dirty="0">
              <a:solidFill>
                <a:sysClr val="windowText" lastClr="000000"/>
              </a:solidFill>
              <a:latin typeface="American Captain" pitchFamily="2" charset="77"/>
            </a:endParaRPr>
          </a:p>
        </p:txBody>
      </p:sp>
    </p:spTree>
    <p:extLst>
      <p:ext uri="{BB962C8B-B14F-4D97-AF65-F5344CB8AC3E}">
        <p14:creationId xmlns:p14="http://schemas.microsoft.com/office/powerpoint/2010/main" val="2955622488"/>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guide id="3" orient="horz" pos="3039">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ordered Title Card">
    <p:spTree>
      <p:nvGrpSpPr>
        <p:cNvPr id="1" name=""/>
        <p:cNvGrpSpPr/>
        <p:nvPr/>
      </p:nvGrpSpPr>
      <p:grpSpPr>
        <a:xfrm>
          <a:off x="0" y="0"/>
          <a:ext cx="0" cy="0"/>
          <a:chOff x="0" y="0"/>
          <a:chExt cx="0" cy="0"/>
        </a:xfrm>
      </p:grpSpPr>
      <p:sp>
        <p:nvSpPr>
          <p:cNvPr id="23" name="Text Placeholder 22">
            <a:extLst>
              <a:ext uri="{FF2B5EF4-FFF2-40B4-BE49-F238E27FC236}">
                <a16:creationId xmlns:a16="http://schemas.microsoft.com/office/drawing/2014/main" id="{3B9313AD-B5AF-1E1A-ED67-CBB5E3558278}"/>
              </a:ext>
            </a:extLst>
          </p:cNvPr>
          <p:cNvSpPr>
            <a:spLocks noGrp="1"/>
          </p:cNvSpPr>
          <p:nvPr>
            <p:ph type="body" sz="quarter" idx="13" hasCustomPrompt="1"/>
          </p:nvPr>
        </p:nvSpPr>
        <p:spPr>
          <a:xfrm>
            <a:off x="627063" y="617538"/>
            <a:ext cx="6535737" cy="4335462"/>
          </a:xfrm>
          <a:prstGeom prst="rect">
            <a:avLst/>
          </a:prstGeom>
        </p:spPr>
        <p:txBody>
          <a:bodyPr tIns="144000" anchor="ctr"/>
          <a:lstStyle>
            <a:lvl1pPr marL="0" indent="0" algn="ctr">
              <a:buNone/>
              <a:defRPr sz="8200">
                <a:latin typeface="American Captain" pitchFamily="2" charset="77"/>
              </a:defRPr>
            </a:lvl1pPr>
          </a:lstStyle>
          <a:p>
            <a:pPr lvl="0"/>
            <a:r>
              <a:rPr lang="en-NL" dirty="0"/>
              <a:t>CARD TITLE</a:t>
            </a:r>
          </a:p>
        </p:txBody>
      </p:sp>
    </p:spTree>
    <p:extLst>
      <p:ext uri="{BB962C8B-B14F-4D97-AF65-F5344CB8AC3E}">
        <p14:creationId xmlns:p14="http://schemas.microsoft.com/office/powerpoint/2010/main" val="4262979052"/>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Bordered Title Card w/ additional text">
    <p:spTree>
      <p:nvGrpSpPr>
        <p:cNvPr id="1" name=""/>
        <p:cNvGrpSpPr/>
        <p:nvPr/>
      </p:nvGrpSpPr>
      <p:grpSpPr>
        <a:xfrm>
          <a:off x="0" y="0"/>
          <a:ext cx="0" cy="0"/>
          <a:chOff x="0" y="0"/>
          <a:chExt cx="0" cy="0"/>
        </a:xfrm>
      </p:grpSpPr>
      <p:sp>
        <p:nvSpPr>
          <p:cNvPr id="23" name="Text Placeholder 22">
            <a:extLst>
              <a:ext uri="{FF2B5EF4-FFF2-40B4-BE49-F238E27FC236}">
                <a16:creationId xmlns:a16="http://schemas.microsoft.com/office/drawing/2014/main" id="{3B9313AD-B5AF-1E1A-ED67-CBB5E3558278}"/>
              </a:ext>
            </a:extLst>
          </p:cNvPr>
          <p:cNvSpPr>
            <a:spLocks noGrp="1"/>
          </p:cNvSpPr>
          <p:nvPr>
            <p:ph type="body" sz="quarter" idx="13" hasCustomPrompt="1"/>
          </p:nvPr>
        </p:nvSpPr>
        <p:spPr>
          <a:xfrm>
            <a:off x="627063" y="617538"/>
            <a:ext cx="6535737" cy="4335462"/>
          </a:xfrm>
          <a:prstGeom prst="rect">
            <a:avLst/>
          </a:prstGeom>
        </p:spPr>
        <p:txBody>
          <a:bodyPr tIns="144000" anchor="ctr"/>
          <a:lstStyle>
            <a:lvl1pPr marL="0" indent="0" algn="ctr">
              <a:buNone/>
              <a:defRPr sz="8200">
                <a:latin typeface="American Captain" pitchFamily="2" charset="77"/>
              </a:defRPr>
            </a:lvl1pPr>
          </a:lstStyle>
          <a:p>
            <a:pPr lvl="0"/>
            <a:r>
              <a:rPr lang="en-NL" dirty="0"/>
              <a:t>CARD TITLE</a:t>
            </a:r>
          </a:p>
        </p:txBody>
      </p:sp>
      <p:sp>
        <p:nvSpPr>
          <p:cNvPr id="4" name="Text Placeholder 3">
            <a:extLst>
              <a:ext uri="{FF2B5EF4-FFF2-40B4-BE49-F238E27FC236}">
                <a16:creationId xmlns:a16="http://schemas.microsoft.com/office/drawing/2014/main" id="{CD0114CE-D1DD-3DC8-82DA-595F80D07700}"/>
              </a:ext>
            </a:extLst>
          </p:cNvPr>
          <p:cNvSpPr>
            <a:spLocks noGrp="1"/>
          </p:cNvSpPr>
          <p:nvPr>
            <p:ph type="body" sz="quarter" idx="14" hasCustomPrompt="1"/>
          </p:nvPr>
        </p:nvSpPr>
        <p:spPr>
          <a:xfrm>
            <a:off x="708491" y="4465637"/>
            <a:ext cx="6372880" cy="460375"/>
          </a:xfrm>
          <a:prstGeom prst="rect">
            <a:avLst/>
          </a:prstGeom>
        </p:spPr>
        <p:txBody>
          <a:bodyPr anchor="ctr"/>
          <a:lstStyle>
            <a:lvl1pPr marL="0" indent="0" algn="ctr">
              <a:buNone/>
              <a:defRPr sz="2000">
                <a:solidFill>
                  <a:schemeClr val="bg1">
                    <a:lumMod val="50000"/>
                  </a:schemeClr>
                </a:solidFill>
                <a:latin typeface="Ubuntu" panose="020B0504030602030204" pitchFamily="34" charset="0"/>
              </a:defRPr>
            </a:lvl1pPr>
          </a:lstStyle>
          <a:p>
            <a:pPr lvl="0"/>
            <a:r>
              <a:rPr lang="en-GB" dirty="0"/>
              <a:t>Additional</a:t>
            </a:r>
            <a:r>
              <a:rPr lang="en-NL" dirty="0"/>
              <a:t> text</a:t>
            </a:r>
          </a:p>
        </p:txBody>
      </p:sp>
    </p:spTree>
    <p:extLst>
      <p:ext uri="{BB962C8B-B14F-4D97-AF65-F5344CB8AC3E}">
        <p14:creationId xmlns:p14="http://schemas.microsoft.com/office/powerpoint/2010/main" val="3689691819"/>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Bordered Title Card Hexagons">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94DAB9CB-C335-F6FF-D609-D13D15F4E1B3}"/>
              </a:ext>
            </a:extLst>
          </p:cNvPr>
          <p:cNvGrpSpPr/>
          <p:nvPr/>
        </p:nvGrpSpPr>
        <p:grpSpPr>
          <a:xfrm>
            <a:off x="-264610" y="944802"/>
            <a:ext cx="552540" cy="3615523"/>
            <a:chOff x="-281544" y="944802"/>
            <a:chExt cx="552540" cy="3615523"/>
          </a:xfrm>
        </p:grpSpPr>
        <p:sp>
          <p:nvSpPr>
            <p:cNvPr id="7" name="Hexagon 6">
              <a:extLst>
                <a:ext uri="{FF2B5EF4-FFF2-40B4-BE49-F238E27FC236}">
                  <a16:creationId xmlns:a16="http://schemas.microsoft.com/office/drawing/2014/main" id="{4C0576DB-05B5-BFB6-BB4A-FFE34A66BAC9}"/>
                </a:ext>
              </a:extLst>
            </p:cNvPr>
            <p:cNvSpPr/>
            <p:nvPr/>
          </p:nvSpPr>
          <p:spPr>
            <a:xfrm>
              <a:off x="-270996" y="944802"/>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8" name="Hexagon 7">
              <a:extLst>
                <a:ext uri="{FF2B5EF4-FFF2-40B4-BE49-F238E27FC236}">
                  <a16:creationId xmlns:a16="http://schemas.microsoft.com/office/drawing/2014/main" id="{F6EC4CBB-C3F4-3A0A-EF45-4E60ED3D31EB}"/>
                </a:ext>
              </a:extLst>
            </p:cNvPr>
            <p:cNvSpPr/>
            <p:nvPr/>
          </p:nvSpPr>
          <p:spPr>
            <a:xfrm>
              <a:off x="-275215" y="1474390"/>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9" name="Hexagon 8">
              <a:extLst>
                <a:ext uri="{FF2B5EF4-FFF2-40B4-BE49-F238E27FC236}">
                  <a16:creationId xmlns:a16="http://schemas.microsoft.com/office/drawing/2014/main" id="{390B3CFF-2FED-4682-E9D6-9755FC1E1C29}"/>
                </a:ext>
              </a:extLst>
            </p:cNvPr>
            <p:cNvSpPr/>
            <p:nvPr/>
          </p:nvSpPr>
          <p:spPr>
            <a:xfrm>
              <a:off x="-275215" y="2003978"/>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0" name="Hexagon 9">
              <a:extLst>
                <a:ext uri="{FF2B5EF4-FFF2-40B4-BE49-F238E27FC236}">
                  <a16:creationId xmlns:a16="http://schemas.microsoft.com/office/drawing/2014/main" id="{76413A21-D670-DCCC-C86B-07A3AE4E7BBC}"/>
                </a:ext>
              </a:extLst>
            </p:cNvPr>
            <p:cNvSpPr/>
            <p:nvPr/>
          </p:nvSpPr>
          <p:spPr>
            <a:xfrm>
              <a:off x="-279434" y="2533566"/>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1" name="Hexagon 10">
              <a:extLst>
                <a:ext uri="{FF2B5EF4-FFF2-40B4-BE49-F238E27FC236}">
                  <a16:creationId xmlns:a16="http://schemas.microsoft.com/office/drawing/2014/main" id="{BCE5F480-8D9A-D029-FF5A-77187140A097}"/>
                </a:ext>
              </a:extLst>
            </p:cNvPr>
            <p:cNvSpPr/>
            <p:nvPr/>
          </p:nvSpPr>
          <p:spPr>
            <a:xfrm>
              <a:off x="-277325" y="3065764"/>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2" name="Hexagon 11">
              <a:extLst>
                <a:ext uri="{FF2B5EF4-FFF2-40B4-BE49-F238E27FC236}">
                  <a16:creationId xmlns:a16="http://schemas.microsoft.com/office/drawing/2014/main" id="{53A9C4FB-D438-DE60-F1D2-87C7BD111B39}"/>
                </a:ext>
              </a:extLst>
            </p:cNvPr>
            <p:cNvSpPr/>
            <p:nvPr/>
          </p:nvSpPr>
          <p:spPr>
            <a:xfrm>
              <a:off x="-281544" y="3595352"/>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3" name="Hexagon 12">
              <a:extLst>
                <a:ext uri="{FF2B5EF4-FFF2-40B4-BE49-F238E27FC236}">
                  <a16:creationId xmlns:a16="http://schemas.microsoft.com/office/drawing/2014/main" id="{EF1F770B-65D0-8936-45CB-272FEE4FBC90}"/>
                </a:ext>
              </a:extLst>
            </p:cNvPr>
            <p:cNvSpPr/>
            <p:nvPr/>
          </p:nvSpPr>
          <p:spPr>
            <a:xfrm>
              <a:off x="-270996" y="4122329"/>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grpSp>
        <p:nvGrpSpPr>
          <p:cNvPr id="14" name="Group 13">
            <a:extLst>
              <a:ext uri="{FF2B5EF4-FFF2-40B4-BE49-F238E27FC236}">
                <a16:creationId xmlns:a16="http://schemas.microsoft.com/office/drawing/2014/main" id="{70CF543A-2279-3D76-D3D1-6A7E4F4B3B2F}"/>
              </a:ext>
            </a:extLst>
          </p:cNvPr>
          <p:cNvGrpSpPr/>
          <p:nvPr/>
        </p:nvGrpSpPr>
        <p:grpSpPr>
          <a:xfrm>
            <a:off x="7482371" y="944802"/>
            <a:ext cx="552540" cy="3615523"/>
            <a:chOff x="-281544" y="944802"/>
            <a:chExt cx="552540" cy="3615523"/>
          </a:xfrm>
        </p:grpSpPr>
        <p:sp>
          <p:nvSpPr>
            <p:cNvPr id="15" name="Hexagon 14">
              <a:extLst>
                <a:ext uri="{FF2B5EF4-FFF2-40B4-BE49-F238E27FC236}">
                  <a16:creationId xmlns:a16="http://schemas.microsoft.com/office/drawing/2014/main" id="{39793BBA-373D-8C73-2887-E5A5EDCB3715}"/>
                </a:ext>
              </a:extLst>
            </p:cNvPr>
            <p:cNvSpPr/>
            <p:nvPr/>
          </p:nvSpPr>
          <p:spPr>
            <a:xfrm>
              <a:off x="-270996" y="944802"/>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6" name="Hexagon 15">
              <a:extLst>
                <a:ext uri="{FF2B5EF4-FFF2-40B4-BE49-F238E27FC236}">
                  <a16:creationId xmlns:a16="http://schemas.microsoft.com/office/drawing/2014/main" id="{1BA1B5F0-F965-3B54-A509-8BB090829398}"/>
                </a:ext>
              </a:extLst>
            </p:cNvPr>
            <p:cNvSpPr/>
            <p:nvPr/>
          </p:nvSpPr>
          <p:spPr>
            <a:xfrm>
              <a:off x="-275215" y="1474390"/>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7" name="Hexagon 16">
              <a:extLst>
                <a:ext uri="{FF2B5EF4-FFF2-40B4-BE49-F238E27FC236}">
                  <a16:creationId xmlns:a16="http://schemas.microsoft.com/office/drawing/2014/main" id="{B380CBA4-E779-4021-62FB-7AC776432C5E}"/>
                </a:ext>
              </a:extLst>
            </p:cNvPr>
            <p:cNvSpPr/>
            <p:nvPr/>
          </p:nvSpPr>
          <p:spPr>
            <a:xfrm>
              <a:off x="-275215" y="2003978"/>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8" name="Hexagon 17">
              <a:extLst>
                <a:ext uri="{FF2B5EF4-FFF2-40B4-BE49-F238E27FC236}">
                  <a16:creationId xmlns:a16="http://schemas.microsoft.com/office/drawing/2014/main" id="{D2097CE4-B77D-35EE-27FE-974165E78CEC}"/>
                </a:ext>
              </a:extLst>
            </p:cNvPr>
            <p:cNvSpPr/>
            <p:nvPr/>
          </p:nvSpPr>
          <p:spPr>
            <a:xfrm>
              <a:off x="-279434" y="2533566"/>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9" name="Hexagon 18">
              <a:extLst>
                <a:ext uri="{FF2B5EF4-FFF2-40B4-BE49-F238E27FC236}">
                  <a16:creationId xmlns:a16="http://schemas.microsoft.com/office/drawing/2014/main" id="{189F7FD7-93B0-8BC3-7D15-6A4189B86D7D}"/>
                </a:ext>
              </a:extLst>
            </p:cNvPr>
            <p:cNvSpPr/>
            <p:nvPr/>
          </p:nvSpPr>
          <p:spPr>
            <a:xfrm>
              <a:off x="-277325" y="3065764"/>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0" name="Hexagon 19">
              <a:extLst>
                <a:ext uri="{FF2B5EF4-FFF2-40B4-BE49-F238E27FC236}">
                  <a16:creationId xmlns:a16="http://schemas.microsoft.com/office/drawing/2014/main" id="{4D65D9F9-5F35-FEBC-6432-56B6965556C6}"/>
                </a:ext>
              </a:extLst>
            </p:cNvPr>
            <p:cNvSpPr/>
            <p:nvPr/>
          </p:nvSpPr>
          <p:spPr>
            <a:xfrm>
              <a:off x="-281544" y="3595352"/>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1" name="Hexagon 20">
              <a:extLst>
                <a:ext uri="{FF2B5EF4-FFF2-40B4-BE49-F238E27FC236}">
                  <a16:creationId xmlns:a16="http://schemas.microsoft.com/office/drawing/2014/main" id="{7AB22D5E-EB38-01E6-3B7C-7C4B0531330B}"/>
                </a:ext>
              </a:extLst>
            </p:cNvPr>
            <p:cNvSpPr/>
            <p:nvPr/>
          </p:nvSpPr>
          <p:spPr>
            <a:xfrm>
              <a:off x="-270996" y="4122329"/>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sp>
        <p:nvSpPr>
          <p:cNvPr id="23" name="Text Placeholder 22">
            <a:extLst>
              <a:ext uri="{FF2B5EF4-FFF2-40B4-BE49-F238E27FC236}">
                <a16:creationId xmlns:a16="http://schemas.microsoft.com/office/drawing/2014/main" id="{3B9313AD-B5AF-1E1A-ED67-CBB5E3558278}"/>
              </a:ext>
            </a:extLst>
          </p:cNvPr>
          <p:cNvSpPr>
            <a:spLocks noGrp="1"/>
          </p:cNvSpPr>
          <p:nvPr>
            <p:ph type="body" sz="quarter" idx="13" hasCustomPrompt="1"/>
          </p:nvPr>
        </p:nvSpPr>
        <p:spPr>
          <a:xfrm>
            <a:off x="627063" y="617538"/>
            <a:ext cx="6535737" cy="4335462"/>
          </a:xfrm>
          <a:prstGeom prst="rect">
            <a:avLst/>
          </a:prstGeom>
        </p:spPr>
        <p:txBody>
          <a:bodyPr tIns="144000" anchor="ctr"/>
          <a:lstStyle>
            <a:lvl1pPr marL="0" indent="0" algn="ctr">
              <a:buNone/>
              <a:defRPr sz="8200">
                <a:latin typeface="American Captain" pitchFamily="2" charset="77"/>
              </a:defRPr>
            </a:lvl1pPr>
          </a:lstStyle>
          <a:p>
            <a:pPr lvl="0"/>
            <a:r>
              <a:rPr lang="en-NL" dirty="0"/>
              <a:t>CARD TITLE</a:t>
            </a:r>
          </a:p>
        </p:txBody>
      </p:sp>
      <p:grpSp>
        <p:nvGrpSpPr>
          <p:cNvPr id="2" name="Group 1">
            <a:extLst>
              <a:ext uri="{FF2B5EF4-FFF2-40B4-BE49-F238E27FC236}">
                <a16:creationId xmlns:a16="http://schemas.microsoft.com/office/drawing/2014/main" id="{BCCB83F0-E28E-83A9-C57F-FBF5E862F000}"/>
              </a:ext>
            </a:extLst>
          </p:cNvPr>
          <p:cNvGrpSpPr/>
          <p:nvPr/>
        </p:nvGrpSpPr>
        <p:grpSpPr>
          <a:xfrm>
            <a:off x="-264610" y="944802"/>
            <a:ext cx="552540" cy="3615523"/>
            <a:chOff x="-281544" y="944802"/>
            <a:chExt cx="552540" cy="3615523"/>
          </a:xfrm>
        </p:grpSpPr>
        <p:sp>
          <p:nvSpPr>
            <p:cNvPr id="3" name="Hexagon 2">
              <a:extLst>
                <a:ext uri="{FF2B5EF4-FFF2-40B4-BE49-F238E27FC236}">
                  <a16:creationId xmlns:a16="http://schemas.microsoft.com/office/drawing/2014/main" id="{FE18D4E3-AABE-7448-3884-59B26DCB7BE1}"/>
                </a:ext>
              </a:extLst>
            </p:cNvPr>
            <p:cNvSpPr/>
            <p:nvPr/>
          </p:nvSpPr>
          <p:spPr>
            <a:xfrm>
              <a:off x="-270996" y="944802"/>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4" name="Hexagon 3">
              <a:extLst>
                <a:ext uri="{FF2B5EF4-FFF2-40B4-BE49-F238E27FC236}">
                  <a16:creationId xmlns:a16="http://schemas.microsoft.com/office/drawing/2014/main" id="{5EB4A121-CEEA-CE3F-A330-D21776665921}"/>
                </a:ext>
              </a:extLst>
            </p:cNvPr>
            <p:cNvSpPr/>
            <p:nvPr/>
          </p:nvSpPr>
          <p:spPr>
            <a:xfrm>
              <a:off x="-275215" y="1474390"/>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5" name="Hexagon 4">
              <a:extLst>
                <a:ext uri="{FF2B5EF4-FFF2-40B4-BE49-F238E27FC236}">
                  <a16:creationId xmlns:a16="http://schemas.microsoft.com/office/drawing/2014/main" id="{1102BEAE-4DE6-D118-382C-2489C1AD1C68}"/>
                </a:ext>
              </a:extLst>
            </p:cNvPr>
            <p:cNvSpPr/>
            <p:nvPr/>
          </p:nvSpPr>
          <p:spPr>
            <a:xfrm>
              <a:off x="-275215" y="2003978"/>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2" name="Hexagon 21">
              <a:extLst>
                <a:ext uri="{FF2B5EF4-FFF2-40B4-BE49-F238E27FC236}">
                  <a16:creationId xmlns:a16="http://schemas.microsoft.com/office/drawing/2014/main" id="{E26E46D9-C534-F688-2C9D-4E2E3A959A3A}"/>
                </a:ext>
              </a:extLst>
            </p:cNvPr>
            <p:cNvSpPr/>
            <p:nvPr/>
          </p:nvSpPr>
          <p:spPr>
            <a:xfrm>
              <a:off x="-279434" y="2533566"/>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4" name="Hexagon 23">
              <a:extLst>
                <a:ext uri="{FF2B5EF4-FFF2-40B4-BE49-F238E27FC236}">
                  <a16:creationId xmlns:a16="http://schemas.microsoft.com/office/drawing/2014/main" id="{B7A736CF-E873-8180-F0A9-593C539932A6}"/>
                </a:ext>
              </a:extLst>
            </p:cNvPr>
            <p:cNvSpPr/>
            <p:nvPr/>
          </p:nvSpPr>
          <p:spPr>
            <a:xfrm>
              <a:off x="-277325" y="3065764"/>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5" name="Hexagon 24">
              <a:extLst>
                <a:ext uri="{FF2B5EF4-FFF2-40B4-BE49-F238E27FC236}">
                  <a16:creationId xmlns:a16="http://schemas.microsoft.com/office/drawing/2014/main" id="{9F88A136-565B-718D-CEB3-22B0051DE198}"/>
                </a:ext>
              </a:extLst>
            </p:cNvPr>
            <p:cNvSpPr/>
            <p:nvPr/>
          </p:nvSpPr>
          <p:spPr>
            <a:xfrm>
              <a:off x="-281544" y="3595352"/>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6" name="Hexagon 25">
              <a:extLst>
                <a:ext uri="{FF2B5EF4-FFF2-40B4-BE49-F238E27FC236}">
                  <a16:creationId xmlns:a16="http://schemas.microsoft.com/office/drawing/2014/main" id="{A308E228-E1F0-0677-704C-49931E1ED9D3}"/>
                </a:ext>
              </a:extLst>
            </p:cNvPr>
            <p:cNvSpPr/>
            <p:nvPr/>
          </p:nvSpPr>
          <p:spPr>
            <a:xfrm>
              <a:off x="-270996" y="4122329"/>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grpSp>
        <p:nvGrpSpPr>
          <p:cNvPr id="27" name="Group 26">
            <a:extLst>
              <a:ext uri="{FF2B5EF4-FFF2-40B4-BE49-F238E27FC236}">
                <a16:creationId xmlns:a16="http://schemas.microsoft.com/office/drawing/2014/main" id="{BD6845A0-F46C-5820-68A1-229D9C772673}"/>
              </a:ext>
            </a:extLst>
          </p:cNvPr>
          <p:cNvGrpSpPr/>
          <p:nvPr/>
        </p:nvGrpSpPr>
        <p:grpSpPr>
          <a:xfrm>
            <a:off x="7482371" y="944802"/>
            <a:ext cx="552540" cy="3615523"/>
            <a:chOff x="-281544" y="944802"/>
            <a:chExt cx="552540" cy="3615523"/>
          </a:xfrm>
        </p:grpSpPr>
        <p:sp>
          <p:nvSpPr>
            <p:cNvPr id="28" name="Hexagon 27">
              <a:extLst>
                <a:ext uri="{FF2B5EF4-FFF2-40B4-BE49-F238E27FC236}">
                  <a16:creationId xmlns:a16="http://schemas.microsoft.com/office/drawing/2014/main" id="{3E2A97C1-651E-E4D9-1BEF-45800266431F}"/>
                </a:ext>
              </a:extLst>
            </p:cNvPr>
            <p:cNvSpPr/>
            <p:nvPr/>
          </p:nvSpPr>
          <p:spPr>
            <a:xfrm>
              <a:off x="-270996" y="944802"/>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9" name="Hexagon 28">
              <a:extLst>
                <a:ext uri="{FF2B5EF4-FFF2-40B4-BE49-F238E27FC236}">
                  <a16:creationId xmlns:a16="http://schemas.microsoft.com/office/drawing/2014/main" id="{4F3B7CF5-3646-BC9E-2E65-E57E381997AA}"/>
                </a:ext>
              </a:extLst>
            </p:cNvPr>
            <p:cNvSpPr/>
            <p:nvPr/>
          </p:nvSpPr>
          <p:spPr>
            <a:xfrm>
              <a:off x="-275215" y="1474390"/>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0" name="Hexagon 29">
              <a:extLst>
                <a:ext uri="{FF2B5EF4-FFF2-40B4-BE49-F238E27FC236}">
                  <a16:creationId xmlns:a16="http://schemas.microsoft.com/office/drawing/2014/main" id="{3D33C432-AE5A-C825-AEB1-32D92CD2D006}"/>
                </a:ext>
              </a:extLst>
            </p:cNvPr>
            <p:cNvSpPr/>
            <p:nvPr/>
          </p:nvSpPr>
          <p:spPr>
            <a:xfrm>
              <a:off x="-275215" y="2003978"/>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1" name="Hexagon 30">
              <a:extLst>
                <a:ext uri="{FF2B5EF4-FFF2-40B4-BE49-F238E27FC236}">
                  <a16:creationId xmlns:a16="http://schemas.microsoft.com/office/drawing/2014/main" id="{9BEB6695-3ED5-422E-332C-BDAD81B4BB35}"/>
                </a:ext>
              </a:extLst>
            </p:cNvPr>
            <p:cNvSpPr/>
            <p:nvPr/>
          </p:nvSpPr>
          <p:spPr>
            <a:xfrm>
              <a:off x="-279434" y="2533566"/>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2" name="Hexagon 31">
              <a:extLst>
                <a:ext uri="{FF2B5EF4-FFF2-40B4-BE49-F238E27FC236}">
                  <a16:creationId xmlns:a16="http://schemas.microsoft.com/office/drawing/2014/main" id="{8344E131-20DB-8E3C-CFF9-70DA58818565}"/>
                </a:ext>
              </a:extLst>
            </p:cNvPr>
            <p:cNvSpPr/>
            <p:nvPr/>
          </p:nvSpPr>
          <p:spPr>
            <a:xfrm>
              <a:off x="-277325" y="3065764"/>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3" name="Hexagon 32">
              <a:extLst>
                <a:ext uri="{FF2B5EF4-FFF2-40B4-BE49-F238E27FC236}">
                  <a16:creationId xmlns:a16="http://schemas.microsoft.com/office/drawing/2014/main" id="{9D60D520-0F2B-647D-0E2A-4E9D0E1CC4BE}"/>
                </a:ext>
              </a:extLst>
            </p:cNvPr>
            <p:cNvSpPr/>
            <p:nvPr/>
          </p:nvSpPr>
          <p:spPr>
            <a:xfrm>
              <a:off x="-281544" y="3595352"/>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4" name="Hexagon 33">
              <a:extLst>
                <a:ext uri="{FF2B5EF4-FFF2-40B4-BE49-F238E27FC236}">
                  <a16:creationId xmlns:a16="http://schemas.microsoft.com/office/drawing/2014/main" id="{168F5750-F04B-C7F4-7847-5BD74B8FDD9A}"/>
                </a:ext>
              </a:extLst>
            </p:cNvPr>
            <p:cNvSpPr/>
            <p:nvPr/>
          </p:nvSpPr>
          <p:spPr>
            <a:xfrm>
              <a:off x="-270996" y="4122329"/>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spTree>
    <p:extLst>
      <p:ext uri="{BB962C8B-B14F-4D97-AF65-F5344CB8AC3E}">
        <p14:creationId xmlns:p14="http://schemas.microsoft.com/office/powerpoint/2010/main" val="2036644127"/>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Bordered Title Card Triangles">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8280AEA9-8B66-CF57-B390-CF413A31CF61}"/>
              </a:ext>
            </a:extLst>
          </p:cNvPr>
          <p:cNvGrpSpPr/>
          <p:nvPr/>
        </p:nvGrpSpPr>
        <p:grpSpPr>
          <a:xfrm>
            <a:off x="-317826" y="912619"/>
            <a:ext cx="654574" cy="3707648"/>
            <a:chOff x="-334760" y="912619"/>
            <a:chExt cx="654574" cy="3707648"/>
          </a:xfrm>
        </p:grpSpPr>
        <p:sp>
          <p:nvSpPr>
            <p:cNvPr id="7" name="Triangle 6">
              <a:extLst>
                <a:ext uri="{FF2B5EF4-FFF2-40B4-BE49-F238E27FC236}">
                  <a16:creationId xmlns:a16="http://schemas.microsoft.com/office/drawing/2014/main" id="{37A4D2AB-6AC8-BC06-382F-02093F17C73A}"/>
                </a:ext>
              </a:extLst>
            </p:cNvPr>
            <p:cNvSpPr/>
            <p:nvPr/>
          </p:nvSpPr>
          <p:spPr>
            <a:xfrm>
              <a:off x="-319816" y="91261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8" name="Triangle 7">
              <a:extLst>
                <a:ext uri="{FF2B5EF4-FFF2-40B4-BE49-F238E27FC236}">
                  <a16:creationId xmlns:a16="http://schemas.microsoft.com/office/drawing/2014/main" id="{030F592F-7D08-82A6-716C-2BEF01178D3C}"/>
                </a:ext>
              </a:extLst>
            </p:cNvPr>
            <p:cNvSpPr/>
            <p:nvPr/>
          </p:nvSpPr>
          <p:spPr>
            <a:xfrm>
              <a:off x="-319816" y="155556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9" name="Triangle 8">
              <a:extLst>
                <a:ext uri="{FF2B5EF4-FFF2-40B4-BE49-F238E27FC236}">
                  <a16:creationId xmlns:a16="http://schemas.microsoft.com/office/drawing/2014/main" id="{0CFB8A63-ED4C-A017-D8CD-999A511E8FFF}"/>
                </a:ext>
              </a:extLst>
            </p:cNvPr>
            <p:cNvSpPr/>
            <p:nvPr/>
          </p:nvSpPr>
          <p:spPr>
            <a:xfrm>
              <a:off x="-334760" y="219852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0" name="Triangle 9">
              <a:extLst>
                <a:ext uri="{FF2B5EF4-FFF2-40B4-BE49-F238E27FC236}">
                  <a16:creationId xmlns:a16="http://schemas.microsoft.com/office/drawing/2014/main" id="{EB802079-4BD8-D26B-8759-6877A0E12959}"/>
                </a:ext>
              </a:extLst>
            </p:cNvPr>
            <p:cNvSpPr/>
            <p:nvPr/>
          </p:nvSpPr>
          <p:spPr>
            <a:xfrm>
              <a:off x="-334760" y="284147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1" name="Triangle 10">
              <a:extLst>
                <a:ext uri="{FF2B5EF4-FFF2-40B4-BE49-F238E27FC236}">
                  <a16:creationId xmlns:a16="http://schemas.microsoft.com/office/drawing/2014/main" id="{F9766614-A4B2-EFA5-D8E6-95E04A3E923B}"/>
                </a:ext>
              </a:extLst>
            </p:cNvPr>
            <p:cNvSpPr/>
            <p:nvPr/>
          </p:nvSpPr>
          <p:spPr>
            <a:xfrm>
              <a:off x="-319816" y="348306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2" name="Triangle 11">
              <a:extLst>
                <a:ext uri="{FF2B5EF4-FFF2-40B4-BE49-F238E27FC236}">
                  <a16:creationId xmlns:a16="http://schemas.microsoft.com/office/drawing/2014/main" id="{1E72B862-7548-0BBA-B653-D21BCE31130F}"/>
                </a:ext>
              </a:extLst>
            </p:cNvPr>
            <p:cNvSpPr/>
            <p:nvPr/>
          </p:nvSpPr>
          <p:spPr>
            <a:xfrm>
              <a:off x="-319816" y="412601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grpSp>
        <p:nvGrpSpPr>
          <p:cNvPr id="13" name="Group 12">
            <a:extLst>
              <a:ext uri="{FF2B5EF4-FFF2-40B4-BE49-F238E27FC236}">
                <a16:creationId xmlns:a16="http://schemas.microsoft.com/office/drawing/2014/main" id="{15F357B2-0B49-9F77-CF8E-0B655788AA56}"/>
              </a:ext>
            </a:extLst>
          </p:cNvPr>
          <p:cNvGrpSpPr/>
          <p:nvPr/>
        </p:nvGrpSpPr>
        <p:grpSpPr>
          <a:xfrm>
            <a:off x="7422887" y="917951"/>
            <a:ext cx="654574" cy="3707648"/>
            <a:chOff x="-334760" y="912619"/>
            <a:chExt cx="654574" cy="3707648"/>
          </a:xfrm>
        </p:grpSpPr>
        <p:sp>
          <p:nvSpPr>
            <p:cNvPr id="14" name="Triangle 13">
              <a:extLst>
                <a:ext uri="{FF2B5EF4-FFF2-40B4-BE49-F238E27FC236}">
                  <a16:creationId xmlns:a16="http://schemas.microsoft.com/office/drawing/2014/main" id="{A51CF8E3-E2E1-06B9-714F-D86D3C40C3C2}"/>
                </a:ext>
              </a:extLst>
            </p:cNvPr>
            <p:cNvSpPr/>
            <p:nvPr/>
          </p:nvSpPr>
          <p:spPr>
            <a:xfrm>
              <a:off x="-319816" y="91261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5" name="Triangle 14">
              <a:extLst>
                <a:ext uri="{FF2B5EF4-FFF2-40B4-BE49-F238E27FC236}">
                  <a16:creationId xmlns:a16="http://schemas.microsoft.com/office/drawing/2014/main" id="{4B56A093-271C-9224-34A5-901FA9B3BE86}"/>
                </a:ext>
              </a:extLst>
            </p:cNvPr>
            <p:cNvSpPr/>
            <p:nvPr/>
          </p:nvSpPr>
          <p:spPr>
            <a:xfrm>
              <a:off x="-319816" y="155556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6" name="Triangle 15">
              <a:extLst>
                <a:ext uri="{FF2B5EF4-FFF2-40B4-BE49-F238E27FC236}">
                  <a16:creationId xmlns:a16="http://schemas.microsoft.com/office/drawing/2014/main" id="{10A01C06-A038-9D08-56B7-2345DA627470}"/>
                </a:ext>
              </a:extLst>
            </p:cNvPr>
            <p:cNvSpPr/>
            <p:nvPr/>
          </p:nvSpPr>
          <p:spPr>
            <a:xfrm>
              <a:off x="-334760" y="219852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7" name="Triangle 16">
              <a:extLst>
                <a:ext uri="{FF2B5EF4-FFF2-40B4-BE49-F238E27FC236}">
                  <a16:creationId xmlns:a16="http://schemas.microsoft.com/office/drawing/2014/main" id="{2F3E4EEB-8D36-127C-CD91-530D7FDF276A}"/>
                </a:ext>
              </a:extLst>
            </p:cNvPr>
            <p:cNvSpPr/>
            <p:nvPr/>
          </p:nvSpPr>
          <p:spPr>
            <a:xfrm>
              <a:off x="-334760" y="284147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8" name="Triangle 17">
              <a:extLst>
                <a:ext uri="{FF2B5EF4-FFF2-40B4-BE49-F238E27FC236}">
                  <a16:creationId xmlns:a16="http://schemas.microsoft.com/office/drawing/2014/main" id="{9DF15F27-C65B-A5E4-6DA9-3C0E1E2D23D2}"/>
                </a:ext>
              </a:extLst>
            </p:cNvPr>
            <p:cNvSpPr/>
            <p:nvPr/>
          </p:nvSpPr>
          <p:spPr>
            <a:xfrm>
              <a:off x="-319816" y="348306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9" name="Triangle 18">
              <a:extLst>
                <a:ext uri="{FF2B5EF4-FFF2-40B4-BE49-F238E27FC236}">
                  <a16:creationId xmlns:a16="http://schemas.microsoft.com/office/drawing/2014/main" id="{67849DAD-B541-8290-39C2-4DD5C0AADDD3}"/>
                </a:ext>
              </a:extLst>
            </p:cNvPr>
            <p:cNvSpPr/>
            <p:nvPr/>
          </p:nvSpPr>
          <p:spPr>
            <a:xfrm>
              <a:off x="-319816" y="412601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sp>
        <p:nvSpPr>
          <p:cNvPr id="20" name="Text Placeholder 22">
            <a:extLst>
              <a:ext uri="{FF2B5EF4-FFF2-40B4-BE49-F238E27FC236}">
                <a16:creationId xmlns:a16="http://schemas.microsoft.com/office/drawing/2014/main" id="{83ECE12B-2523-F80F-7A6F-6E7283FB23D9}"/>
              </a:ext>
            </a:extLst>
          </p:cNvPr>
          <p:cNvSpPr>
            <a:spLocks noGrp="1"/>
          </p:cNvSpPr>
          <p:nvPr>
            <p:ph type="body" sz="quarter" idx="13" hasCustomPrompt="1"/>
          </p:nvPr>
        </p:nvSpPr>
        <p:spPr>
          <a:xfrm>
            <a:off x="627063" y="617538"/>
            <a:ext cx="6535737" cy="4335462"/>
          </a:xfrm>
          <a:prstGeom prst="rect">
            <a:avLst/>
          </a:prstGeom>
        </p:spPr>
        <p:txBody>
          <a:bodyPr tIns="144000" anchor="ctr"/>
          <a:lstStyle>
            <a:lvl1pPr marL="0" indent="0" algn="ctr">
              <a:buNone/>
              <a:defRPr sz="8200">
                <a:latin typeface="American Captain" pitchFamily="2" charset="77"/>
              </a:defRPr>
            </a:lvl1pPr>
          </a:lstStyle>
          <a:p>
            <a:pPr lvl="0"/>
            <a:r>
              <a:rPr lang="en-NL" dirty="0"/>
              <a:t>CARD TITLE</a:t>
            </a:r>
          </a:p>
        </p:txBody>
      </p:sp>
      <p:grpSp>
        <p:nvGrpSpPr>
          <p:cNvPr id="2" name="Group 1">
            <a:extLst>
              <a:ext uri="{FF2B5EF4-FFF2-40B4-BE49-F238E27FC236}">
                <a16:creationId xmlns:a16="http://schemas.microsoft.com/office/drawing/2014/main" id="{BF45EFE6-6966-ABE2-8A02-DBAEA3F65E50}"/>
              </a:ext>
            </a:extLst>
          </p:cNvPr>
          <p:cNvGrpSpPr/>
          <p:nvPr/>
        </p:nvGrpSpPr>
        <p:grpSpPr>
          <a:xfrm>
            <a:off x="-317826" y="912619"/>
            <a:ext cx="654574" cy="3707648"/>
            <a:chOff x="-334760" y="912619"/>
            <a:chExt cx="654574" cy="3707648"/>
          </a:xfrm>
        </p:grpSpPr>
        <p:sp>
          <p:nvSpPr>
            <p:cNvPr id="3" name="Triangle 2">
              <a:extLst>
                <a:ext uri="{FF2B5EF4-FFF2-40B4-BE49-F238E27FC236}">
                  <a16:creationId xmlns:a16="http://schemas.microsoft.com/office/drawing/2014/main" id="{8B0E960E-AF2A-45E3-D9E3-9E1AAE1F87B4}"/>
                </a:ext>
              </a:extLst>
            </p:cNvPr>
            <p:cNvSpPr/>
            <p:nvPr/>
          </p:nvSpPr>
          <p:spPr>
            <a:xfrm>
              <a:off x="-319816" y="91261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4" name="Triangle 3">
              <a:extLst>
                <a:ext uri="{FF2B5EF4-FFF2-40B4-BE49-F238E27FC236}">
                  <a16:creationId xmlns:a16="http://schemas.microsoft.com/office/drawing/2014/main" id="{A88366DE-40ED-3549-EB3E-7B18FD4FA716}"/>
                </a:ext>
              </a:extLst>
            </p:cNvPr>
            <p:cNvSpPr/>
            <p:nvPr/>
          </p:nvSpPr>
          <p:spPr>
            <a:xfrm>
              <a:off x="-319816" y="155556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5" name="Triangle 4">
              <a:extLst>
                <a:ext uri="{FF2B5EF4-FFF2-40B4-BE49-F238E27FC236}">
                  <a16:creationId xmlns:a16="http://schemas.microsoft.com/office/drawing/2014/main" id="{6579CC43-766F-71F4-3ED8-7928C7856174}"/>
                </a:ext>
              </a:extLst>
            </p:cNvPr>
            <p:cNvSpPr/>
            <p:nvPr/>
          </p:nvSpPr>
          <p:spPr>
            <a:xfrm>
              <a:off x="-334760" y="219852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1" name="Triangle 20">
              <a:extLst>
                <a:ext uri="{FF2B5EF4-FFF2-40B4-BE49-F238E27FC236}">
                  <a16:creationId xmlns:a16="http://schemas.microsoft.com/office/drawing/2014/main" id="{571E2952-1A1A-381E-31A5-63775732C849}"/>
                </a:ext>
              </a:extLst>
            </p:cNvPr>
            <p:cNvSpPr/>
            <p:nvPr/>
          </p:nvSpPr>
          <p:spPr>
            <a:xfrm>
              <a:off x="-334760" y="284147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2" name="Triangle 21">
              <a:extLst>
                <a:ext uri="{FF2B5EF4-FFF2-40B4-BE49-F238E27FC236}">
                  <a16:creationId xmlns:a16="http://schemas.microsoft.com/office/drawing/2014/main" id="{84DA13D9-B125-081B-1798-76CD8186F3D4}"/>
                </a:ext>
              </a:extLst>
            </p:cNvPr>
            <p:cNvSpPr/>
            <p:nvPr/>
          </p:nvSpPr>
          <p:spPr>
            <a:xfrm>
              <a:off x="-319816" y="348306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3" name="Triangle 22">
              <a:extLst>
                <a:ext uri="{FF2B5EF4-FFF2-40B4-BE49-F238E27FC236}">
                  <a16:creationId xmlns:a16="http://schemas.microsoft.com/office/drawing/2014/main" id="{A3240F38-3146-A108-B852-A250D41E6644}"/>
                </a:ext>
              </a:extLst>
            </p:cNvPr>
            <p:cNvSpPr/>
            <p:nvPr/>
          </p:nvSpPr>
          <p:spPr>
            <a:xfrm>
              <a:off x="-319816" y="412601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grpSp>
        <p:nvGrpSpPr>
          <p:cNvPr id="24" name="Group 23">
            <a:extLst>
              <a:ext uri="{FF2B5EF4-FFF2-40B4-BE49-F238E27FC236}">
                <a16:creationId xmlns:a16="http://schemas.microsoft.com/office/drawing/2014/main" id="{29E27491-5001-F453-1CAD-7B2DD6B14F5F}"/>
              </a:ext>
            </a:extLst>
          </p:cNvPr>
          <p:cNvGrpSpPr/>
          <p:nvPr/>
        </p:nvGrpSpPr>
        <p:grpSpPr>
          <a:xfrm>
            <a:off x="7422887" y="917951"/>
            <a:ext cx="654574" cy="3707648"/>
            <a:chOff x="-334760" y="912619"/>
            <a:chExt cx="654574" cy="3707648"/>
          </a:xfrm>
        </p:grpSpPr>
        <p:sp>
          <p:nvSpPr>
            <p:cNvPr id="25" name="Triangle 24">
              <a:extLst>
                <a:ext uri="{FF2B5EF4-FFF2-40B4-BE49-F238E27FC236}">
                  <a16:creationId xmlns:a16="http://schemas.microsoft.com/office/drawing/2014/main" id="{B652699A-F3F3-018F-CB9E-F0DEA9FEF9A0}"/>
                </a:ext>
              </a:extLst>
            </p:cNvPr>
            <p:cNvSpPr/>
            <p:nvPr/>
          </p:nvSpPr>
          <p:spPr>
            <a:xfrm>
              <a:off x="-319816" y="91261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6" name="Triangle 25">
              <a:extLst>
                <a:ext uri="{FF2B5EF4-FFF2-40B4-BE49-F238E27FC236}">
                  <a16:creationId xmlns:a16="http://schemas.microsoft.com/office/drawing/2014/main" id="{FDDC1C14-E4A0-35B9-A78D-F11BA4770717}"/>
                </a:ext>
              </a:extLst>
            </p:cNvPr>
            <p:cNvSpPr/>
            <p:nvPr/>
          </p:nvSpPr>
          <p:spPr>
            <a:xfrm>
              <a:off x="-319816" y="155556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7" name="Triangle 26">
              <a:extLst>
                <a:ext uri="{FF2B5EF4-FFF2-40B4-BE49-F238E27FC236}">
                  <a16:creationId xmlns:a16="http://schemas.microsoft.com/office/drawing/2014/main" id="{7B72EC96-0C70-6D8F-BCFE-1AC07A574541}"/>
                </a:ext>
              </a:extLst>
            </p:cNvPr>
            <p:cNvSpPr/>
            <p:nvPr/>
          </p:nvSpPr>
          <p:spPr>
            <a:xfrm>
              <a:off x="-334760" y="219852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8" name="Triangle 27">
              <a:extLst>
                <a:ext uri="{FF2B5EF4-FFF2-40B4-BE49-F238E27FC236}">
                  <a16:creationId xmlns:a16="http://schemas.microsoft.com/office/drawing/2014/main" id="{F161A126-3D1B-FCD0-C9F6-DD3DA3C91C69}"/>
                </a:ext>
              </a:extLst>
            </p:cNvPr>
            <p:cNvSpPr/>
            <p:nvPr/>
          </p:nvSpPr>
          <p:spPr>
            <a:xfrm>
              <a:off x="-334760" y="284147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9" name="Triangle 28">
              <a:extLst>
                <a:ext uri="{FF2B5EF4-FFF2-40B4-BE49-F238E27FC236}">
                  <a16:creationId xmlns:a16="http://schemas.microsoft.com/office/drawing/2014/main" id="{4C10F12C-97F1-4D74-D9A6-A5C1243673A8}"/>
                </a:ext>
              </a:extLst>
            </p:cNvPr>
            <p:cNvSpPr/>
            <p:nvPr/>
          </p:nvSpPr>
          <p:spPr>
            <a:xfrm>
              <a:off x="-319816" y="348306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0" name="Triangle 29">
              <a:extLst>
                <a:ext uri="{FF2B5EF4-FFF2-40B4-BE49-F238E27FC236}">
                  <a16:creationId xmlns:a16="http://schemas.microsoft.com/office/drawing/2014/main" id="{901AC332-2D05-5D73-438A-3F9BCFE805B6}"/>
                </a:ext>
              </a:extLst>
            </p:cNvPr>
            <p:cNvSpPr/>
            <p:nvPr/>
          </p:nvSpPr>
          <p:spPr>
            <a:xfrm>
              <a:off x="-319816" y="412601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spTree>
    <p:extLst>
      <p:ext uri="{BB962C8B-B14F-4D97-AF65-F5344CB8AC3E}">
        <p14:creationId xmlns:p14="http://schemas.microsoft.com/office/powerpoint/2010/main" val="4167062172"/>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2.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1"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3.xml"/><Relationship Id="rId1" Type="http://schemas.openxmlformats.org/officeDocument/2006/relationships/slideLayout" Target="../slideLayouts/slideLayout16.xml"/><Relationship Id="rId5" Type="http://schemas.openxmlformats.org/officeDocument/2006/relationships/image" Target="../media/image3.png"/><Relationship Id="rId4" Type="http://schemas.openxmlformats.org/officeDocument/2006/relationships/image" Target="../media/image2.jp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24.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image" Target="../media/image3.png"/><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theme" Target="../theme/theme4.xml"/><Relationship Id="rId5" Type="http://schemas.openxmlformats.org/officeDocument/2006/relationships/slideLayout" Target="../slideLayouts/slideLayout2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7">
            <a:lum/>
          </a:blip>
          <a:srcRect/>
          <a:stretch>
            <a:fillRect/>
          </a:stretch>
        </a:blip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AAB1E8B-F2F3-CC2F-D374-8937687E7EC8}"/>
              </a:ext>
            </a:extLst>
          </p:cNvPr>
          <p:cNvSpPr/>
          <p:nvPr/>
        </p:nvSpPr>
        <p:spPr>
          <a:xfrm>
            <a:off x="511508" y="495773"/>
            <a:ext cx="6748606" cy="4552006"/>
          </a:xfrm>
          <a:prstGeom prst="rect">
            <a:avLst/>
          </a:prstGeom>
          <a:blipFill>
            <a:blip r:embed="rId18"/>
            <a:stretch>
              <a:fillRect/>
            </a:stretch>
          </a:blip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NL" sz="9875">
              <a:latin typeface="Marvel" pitchFamily="2" charset="0"/>
            </a:endParaRPr>
          </a:p>
        </p:txBody>
      </p:sp>
      <p:sp>
        <p:nvSpPr>
          <p:cNvPr id="5" name="Footer Placeholder 4">
            <a:extLst>
              <a:ext uri="{FF2B5EF4-FFF2-40B4-BE49-F238E27FC236}">
                <a16:creationId xmlns:a16="http://schemas.microsoft.com/office/drawing/2014/main" id="{7F36BB27-8FC7-002E-E4AB-B43A8DBEDDBA}"/>
              </a:ext>
            </a:extLst>
          </p:cNvPr>
          <p:cNvSpPr>
            <a:spLocks noGrp="1"/>
          </p:cNvSpPr>
          <p:nvPr>
            <p:ph type="ftr" sz="quarter" idx="3"/>
          </p:nvPr>
        </p:nvSpPr>
        <p:spPr>
          <a:xfrm>
            <a:off x="5334000" y="4543279"/>
            <a:ext cx="1701158" cy="293687"/>
          </a:xfrm>
          <a:prstGeom prst="rect">
            <a:avLst/>
          </a:prstGeom>
        </p:spPr>
        <p:txBody>
          <a:bodyPr vert="horz" lIns="91440" tIns="45720" rIns="91440" bIns="45720" rtlCol="0" anchor="ctr"/>
          <a:lstStyle>
            <a:lvl1pPr algn="r">
              <a:defRPr sz="1000" b="0" i="0">
                <a:solidFill>
                  <a:schemeClr val="tx1"/>
                </a:solidFill>
                <a:latin typeface="American Captain" pitchFamily="2" charset="77"/>
              </a:defRPr>
            </a:lvl1pPr>
          </a:lstStyle>
          <a:p>
            <a:r>
              <a:rPr lang="en-GB"/>
              <a:t>V 1.0</a:t>
            </a:r>
            <a:endParaRPr lang="en-NL" dirty="0"/>
          </a:p>
        </p:txBody>
      </p:sp>
      <p:sp>
        <p:nvSpPr>
          <p:cNvPr id="2" name="Rectangle 1">
            <a:extLst>
              <a:ext uri="{FF2B5EF4-FFF2-40B4-BE49-F238E27FC236}">
                <a16:creationId xmlns:a16="http://schemas.microsoft.com/office/drawing/2014/main" id="{8653C070-03F0-0F77-0B09-1A99726A1229}"/>
              </a:ext>
            </a:extLst>
          </p:cNvPr>
          <p:cNvSpPr/>
          <p:nvPr/>
        </p:nvSpPr>
        <p:spPr>
          <a:xfrm>
            <a:off x="511508" y="495773"/>
            <a:ext cx="6748606" cy="4552006"/>
          </a:xfrm>
          <a:prstGeom prst="rect">
            <a:avLst/>
          </a:prstGeom>
          <a:blipFill>
            <a:blip r:embed="rId18"/>
            <a:stretch>
              <a:fillRect/>
            </a:stretch>
          </a:blip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NL" sz="9875">
              <a:latin typeface="Marvel" pitchFamily="2" charset="0"/>
            </a:endParaRPr>
          </a:p>
        </p:txBody>
      </p:sp>
    </p:spTree>
    <p:extLst>
      <p:ext uri="{BB962C8B-B14F-4D97-AF65-F5344CB8AC3E}">
        <p14:creationId xmlns:p14="http://schemas.microsoft.com/office/powerpoint/2010/main" val="1483906179"/>
      </p:ext>
    </p:extLst>
  </p:cSld>
  <p:clrMap bg1="lt1" tx1="dk1" bg2="lt2" tx2="dk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 id="2147483723" r:id="rId8"/>
    <p:sldLayoutId id="2147483724" r:id="rId9"/>
    <p:sldLayoutId id="2147483725" r:id="rId10"/>
    <p:sldLayoutId id="2147483726" r:id="rId11"/>
    <p:sldLayoutId id="2147483727" r:id="rId12"/>
    <p:sldLayoutId id="2147483728" r:id="rId13"/>
    <p:sldLayoutId id="2147483729" r:id="rId14"/>
    <p:sldLayoutId id="2147483730" r:id="rId15"/>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746">
          <p15:clr>
            <a:srgbClr val="F26B43"/>
          </p15:clr>
        </p15:guide>
        <p15:guide id="2" pos="2449">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D25E5CE-7540-9C66-C09B-FE7F445ED79B}"/>
              </a:ext>
            </a:extLst>
          </p:cNvPr>
          <p:cNvSpPr>
            <a:spLocks noGrp="1"/>
          </p:cNvSpPr>
          <p:nvPr>
            <p:ph type="title"/>
          </p:nvPr>
        </p:nvSpPr>
        <p:spPr>
          <a:xfrm>
            <a:off x="534988" y="295275"/>
            <a:ext cx="6705600" cy="1071563"/>
          </a:xfrm>
          <a:prstGeom prst="rect">
            <a:avLst/>
          </a:prstGeom>
        </p:spPr>
        <p:txBody>
          <a:bodyPr vert="horz" lIns="91440" tIns="45720" rIns="91440" bIns="45720" rtlCol="0" anchor="ctr">
            <a:normAutofit/>
          </a:bodyPr>
          <a:lstStyle/>
          <a:p>
            <a:r>
              <a:rPr lang="en-GB"/>
              <a:t>Click to edit Master title style</a:t>
            </a:r>
            <a:endParaRPr lang="en-NL"/>
          </a:p>
        </p:txBody>
      </p:sp>
      <p:sp>
        <p:nvSpPr>
          <p:cNvPr id="3" name="Text Placeholder 2">
            <a:extLst>
              <a:ext uri="{FF2B5EF4-FFF2-40B4-BE49-F238E27FC236}">
                <a16:creationId xmlns:a16="http://schemas.microsoft.com/office/drawing/2014/main" id="{7E164316-8B57-244E-5C78-40BA7528743F}"/>
              </a:ext>
            </a:extLst>
          </p:cNvPr>
          <p:cNvSpPr>
            <a:spLocks noGrp="1"/>
          </p:cNvSpPr>
          <p:nvPr>
            <p:ph type="body" idx="1"/>
          </p:nvPr>
        </p:nvSpPr>
        <p:spPr>
          <a:xfrm>
            <a:off x="534988" y="1476375"/>
            <a:ext cx="6705600" cy="351631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L"/>
          </a:p>
        </p:txBody>
      </p:sp>
      <p:sp>
        <p:nvSpPr>
          <p:cNvPr id="4" name="Date Placeholder 3">
            <a:extLst>
              <a:ext uri="{FF2B5EF4-FFF2-40B4-BE49-F238E27FC236}">
                <a16:creationId xmlns:a16="http://schemas.microsoft.com/office/drawing/2014/main" id="{B386B53B-C920-47C8-BCC4-882915F22BAA}"/>
              </a:ext>
            </a:extLst>
          </p:cNvPr>
          <p:cNvSpPr>
            <a:spLocks noGrp="1"/>
          </p:cNvSpPr>
          <p:nvPr>
            <p:ph type="dt" sz="half" idx="2"/>
          </p:nvPr>
        </p:nvSpPr>
        <p:spPr>
          <a:xfrm>
            <a:off x="534988" y="5138738"/>
            <a:ext cx="1749425" cy="293687"/>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NL"/>
          </a:p>
        </p:txBody>
      </p:sp>
      <p:sp>
        <p:nvSpPr>
          <p:cNvPr id="5" name="Footer Placeholder 4">
            <a:extLst>
              <a:ext uri="{FF2B5EF4-FFF2-40B4-BE49-F238E27FC236}">
                <a16:creationId xmlns:a16="http://schemas.microsoft.com/office/drawing/2014/main" id="{F73B9E96-57A7-BA84-1091-293324B04D19}"/>
              </a:ext>
            </a:extLst>
          </p:cNvPr>
          <p:cNvSpPr>
            <a:spLocks noGrp="1"/>
          </p:cNvSpPr>
          <p:nvPr>
            <p:ph type="ftr" sz="quarter" idx="3"/>
          </p:nvPr>
        </p:nvSpPr>
        <p:spPr>
          <a:xfrm>
            <a:off x="2574925" y="5138738"/>
            <a:ext cx="2625725" cy="293687"/>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nl-NL"/>
              <a:t>V 1.0</a:t>
            </a:r>
            <a:endParaRPr lang="en-NL"/>
          </a:p>
        </p:txBody>
      </p:sp>
      <p:sp>
        <p:nvSpPr>
          <p:cNvPr id="6" name="Slide Number Placeholder 5">
            <a:extLst>
              <a:ext uri="{FF2B5EF4-FFF2-40B4-BE49-F238E27FC236}">
                <a16:creationId xmlns:a16="http://schemas.microsoft.com/office/drawing/2014/main" id="{A2DCD9A7-7627-4507-4AF4-0A29CC7D69E1}"/>
              </a:ext>
            </a:extLst>
          </p:cNvPr>
          <p:cNvSpPr>
            <a:spLocks noGrp="1"/>
          </p:cNvSpPr>
          <p:nvPr>
            <p:ph type="sldNum" sz="quarter" idx="4"/>
          </p:nvPr>
        </p:nvSpPr>
        <p:spPr>
          <a:xfrm>
            <a:off x="5491163" y="5138738"/>
            <a:ext cx="1749425" cy="293687"/>
          </a:xfrm>
          <a:prstGeom prst="rect">
            <a:avLst/>
          </a:prstGeom>
        </p:spPr>
        <p:txBody>
          <a:bodyPr vert="horz" lIns="91440" tIns="45720" rIns="91440" bIns="45720" rtlCol="0" anchor="ctr"/>
          <a:lstStyle>
            <a:lvl1pPr algn="r">
              <a:defRPr sz="1200">
                <a:solidFill>
                  <a:schemeClr val="tx1">
                    <a:tint val="75000"/>
                  </a:schemeClr>
                </a:solidFill>
              </a:defRPr>
            </a:lvl1pPr>
          </a:lstStyle>
          <a:p>
            <a:fld id="{3C75786A-9505-7F49-9EA4-C5D1FEFFEED9}" type="slidenum">
              <a:rPr lang="en-NL" smtClean="0"/>
              <a:t>‹nr.›</a:t>
            </a:fld>
            <a:endParaRPr lang="en-NL"/>
          </a:p>
        </p:txBody>
      </p:sp>
    </p:spTree>
    <p:extLst>
      <p:ext uri="{BB962C8B-B14F-4D97-AF65-F5344CB8AC3E}">
        <p14:creationId xmlns:p14="http://schemas.microsoft.com/office/powerpoint/2010/main" val="249717022"/>
      </p:ext>
    </p:extLst>
  </p:cSld>
  <p:clrMap bg1="lt1" tx1="dk1" bg2="lt2" tx2="dk2" accent1="accent1" accent2="accent2" accent3="accent3" accent4="accent4" accent5="accent5" accent6="accent6" hlink="hlink" folHlink="folHlink"/>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0" name="Rounded Rectangle 9">
            <a:extLst>
              <a:ext uri="{FF2B5EF4-FFF2-40B4-BE49-F238E27FC236}">
                <a16:creationId xmlns:a16="http://schemas.microsoft.com/office/drawing/2014/main" id="{6CB57DCA-D0DE-1A91-9FB2-DA2E668E3D61}"/>
              </a:ext>
            </a:extLst>
          </p:cNvPr>
          <p:cNvSpPr/>
          <p:nvPr/>
        </p:nvSpPr>
        <p:spPr>
          <a:xfrm>
            <a:off x="3888000" y="1"/>
            <a:ext cx="3888000" cy="5543550"/>
          </a:xfrm>
          <a:prstGeom prst="roundRect">
            <a:avLst>
              <a:gd name="adj" fmla="val 0"/>
            </a:avLst>
          </a:prstGeom>
          <a:blipFill>
            <a:blip r:embed="rId4"/>
            <a:stretch>
              <a:fillRect l="-100006" r="24"/>
            </a:stretch>
          </a:bli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148"/>
          </a:p>
        </p:txBody>
      </p:sp>
      <p:pic>
        <p:nvPicPr>
          <p:cNvPr id="11" name="Picture 10" descr="A picture containing food, drawing&#10;&#10;Description automatically generated">
            <a:extLst>
              <a:ext uri="{FF2B5EF4-FFF2-40B4-BE49-F238E27FC236}">
                <a16:creationId xmlns:a16="http://schemas.microsoft.com/office/drawing/2014/main" id="{CCF4C305-8833-F8F5-679F-D9A8A77F22EB}"/>
              </a:ext>
            </a:extLst>
          </p:cNvPr>
          <p:cNvPicPr>
            <a:picLocks noChangeAspect="1"/>
          </p:cNvPicPr>
          <p:nvPr/>
        </p:nvPicPr>
        <p:blipFill>
          <a:blip r:embed="rId5"/>
          <a:stretch>
            <a:fillRect/>
          </a:stretch>
        </p:blipFill>
        <p:spPr>
          <a:xfrm>
            <a:off x="4685776" y="-301473"/>
            <a:ext cx="2333389" cy="2576711"/>
          </a:xfrm>
          <a:prstGeom prst="rect">
            <a:avLst/>
          </a:prstGeom>
        </p:spPr>
      </p:pic>
    </p:spTree>
    <p:extLst>
      <p:ext uri="{BB962C8B-B14F-4D97-AF65-F5344CB8AC3E}">
        <p14:creationId xmlns:p14="http://schemas.microsoft.com/office/powerpoint/2010/main" val="2450215900"/>
      </p:ext>
    </p:extLst>
  </p:cSld>
  <p:clrMap bg1="lt1" tx1="dk1" bg2="lt2" tx2="dk2" accent1="accent1" accent2="accent2" accent3="accent3" accent4="accent4" accent5="accent5" accent6="accent6" hlink="hlink" folHlink="folHlink"/>
  <p:sldLayoutIdLst>
    <p:sldLayoutId id="2147483732" r:id="rId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8" name="Picture 7" descr="A picture containing food, drawing&#10;&#10;Description automatically generated">
            <a:extLst>
              <a:ext uri="{FF2B5EF4-FFF2-40B4-BE49-F238E27FC236}">
                <a16:creationId xmlns:a16="http://schemas.microsoft.com/office/drawing/2014/main" id="{7EC7357D-D4D9-63CC-AE83-C4E82524BDB2}"/>
              </a:ext>
            </a:extLst>
          </p:cNvPr>
          <p:cNvPicPr>
            <a:picLocks noChangeAspect="1"/>
          </p:cNvPicPr>
          <p:nvPr/>
        </p:nvPicPr>
        <p:blipFill rotWithShape="1">
          <a:blip r:embed="rId12"/>
          <a:srcRect l="9786" t="25471" r="19821" b="29132"/>
          <a:stretch/>
        </p:blipFill>
        <p:spPr>
          <a:xfrm>
            <a:off x="6168224" y="352394"/>
            <a:ext cx="1214285" cy="783118"/>
          </a:xfrm>
          <a:prstGeom prst="rect">
            <a:avLst/>
          </a:prstGeom>
        </p:spPr>
      </p:pic>
      <p:sp>
        <p:nvSpPr>
          <p:cNvPr id="6" name="Footer Placeholder 4">
            <a:extLst>
              <a:ext uri="{FF2B5EF4-FFF2-40B4-BE49-F238E27FC236}">
                <a16:creationId xmlns:a16="http://schemas.microsoft.com/office/drawing/2014/main" id="{ABAAB540-E80F-2465-76AB-7A045D53756D}"/>
              </a:ext>
            </a:extLst>
          </p:cNvPr>
          <p:cNvSpPr>
            <a:spLocks noGrp="1"/>
          </p:cNvSpPr>
          <p:nvPr>
            <p:ph type="ftr" sz="quarter" idx="3"/>
          </p:nvPr>
        </p:nvSpPr>
        <p:spPr>
          <a:xfrm>
            <a:off x="5681351" y="5016604"/>
            <a:ext cx="1701158" cy="293687"/>
          </a:xfrm>
          <a:prstGeom prst="rect">
            <a:avLst/>
          </a:prstGeom>
        </p:spPr>
        <p:txBody>
          <a:bodyPr vert="horz" lIns="91440" tIns="45720" rIns="91440" bIns="45720" rtlCol="0" anchor="ctr"/>
          <a:lstStyle>
            <a:lvl1pPr algn="r">
              <a:defRPr sz="1000" b="0" i="0">
                <a:solidFill>
                  <a:schemeClr val="tx1"/>
                </a:solidFill>
                <a:latin typeface="American Captain" pitchFamily="2" charset="77"/>
              </a:defRPr>
            </a:lvl1pPr>
          </a:lstStyle>
          <a:p>
            <a:r>
              <a:rPr lang="en-GB"/>
              <a:t>V 1.0</a:t>
            </a:r>
            <a:endParaRPr lang="en-NL" dirty="0"/>
          </a:p>
        </p:txBody>
      </p:sp>
    </p:spTree>
    <p:extLst>
      <p:ext uri="{BB962C8B-B14F-4D97-AF65-F5344CB8AC3E}">
        <p14:creationId xmlns:p14="http://schemas.microsoft.com/office/powerpoint/2010/main" val="289967154"/>
      </p:ext>
    </p:extLst>
  </p:cSld>
  <p:clrMap bg1="lt1" tx1="dk1" bg2="lt2" tx2="dk2" accent1="accent1" accent2="accent2" accent3="accent3" accent4="accent4" accent5="accent5" accent6="accent6" hlink="hlink" folHlink="folHlink"/>
  <p:sldLayoutIdLst>
    <p:sldLayoutId id="2147483734" r:id="rId1"/>
    <p:sldLayoutId id="2147483735" r:id="rId2"/>
    <p:sldLayoutId id="2147483736" r:id="rId3"/>
    <p:sldLayoutId id="2147483737" r:id="rId4"/>
    <p:sldLayoutId id="2147483738" r:id="rId5"/>
    <p:sldLayoutId id="2147483739" r:id="rId6"/>
    <p:sldLayoutId id="2147483740" r:id="rId7"/>
    <p:sldLayoutId id="2147483741" r:id="rId8"/>
    <p:sldLayoutId id="2147483750" r:id="rId9"/>
    <p:sldLayoutId id="2147483742" r:id="rId10"/>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4219039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voettekst 1">
            <a:extLst>
              <a:ext uri="{FF2B5EF4-FFF2-40B4-BE49-F238E27FC236}">
                <a16:creationId xmlns:a16="http://schemas.microsoft.com/office/drawing/2014/main" id="{9CAC71CC-5440-43E5-D324-901A7708D84B}"/>
              </a:ext>
            </a:extLst>
          </p:cNvPr>
          <p:cNvSpPr>
            <a:spLocks noGrp="1"/>
          </p:cNvSpPr>
          <p:nvPr>
            <p:ph type="ftr" sz="quarter" idx="11"/>
          </p:nvPr>
        </p:nvSpPr>
        <p:spPr/>
        <p:txBody>
          <a:bodyPr/>
          <a:lstStyle/>
          <a:p>
            <a:r>
              <a:rPr lang="en-GB"/>
              <a:t>V 1.0</a:t>
            </a:r>
            <a:endParaRPr lang="en-NL"/>
          </a:p>
        </p:txBody>
      </p:sp>
    </p:spTree>
    <p:extLst>
      <p:ext uri="{BB962C8B-B14F-4D97-AF65-F5344CB8AC3E}">
        <p14:creationId xmlns:p14="http://schemas.microsoft.com/office/powerpoint/2010/main" val="38648105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voettekst 1">
            <a:extLst>
              <a:ext uri="{FF2B5EF4-FFF2-40B4-BE49-F238E27FC236}">
                <a16:creationId xmlns:a16="http://schemas.microsoft.com/office/drawing/2014/main" id="{A4C7D39C-AD33-BE5A-A5E7-C026B510BA0F}"/>
              </a:ext>
            </a:extLst>
          </p:cNvPr>
          <p:cNvSpPr>
            <a:spLocks noGrp="1"/>
          </p:cNvSpPr>
          <p:nvPr>
            <p:ph type="ftr" sz="quarter" idx="11"/>
          </p:nvPr>
        </p:nvSpPr>
        <p:spPr/>
        <p:txBody>
          <a:bodyPr/>
          <a:lstStyle/>
          <a:p>
            <a:r>
              <a:rPr lang="en-GB"/>
              <a:t>V 1.0</a:t>
            </a:r>
            <a:endParaRPr lang="en-NL"/>
          </a:p>
        </p:txBody>
      </p:sp>
    </p:spTree>
    <p:extLst>
      <p:ext uri="{BB962C8B-B14F-4D97-AF65-F5344CB8AC3E}">
        <p14:creationId xmlns:p14="http://schemas.microsoft.com/office/powerpoint/2010/main" val="25874400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C010567E-9B94-8D40-D36D-5D5B57922EEA}"/>
              </a:ext>
            </a:extLst>
          </p:cNvPr>
          <p:cNvSpPr>
            <a:spLocks noGrp="1"/>
          </p:cNvSpPr>
          <p:nvPr>
            <p:ph type="body" sz="quarter" idx="12"/>
          </p:nvPr>
        </p:nvSpPr>
        <p:spPr/>
        <p:txBody>
          <a:bodyPr/>
          <a:lstStyle/>
          <a:p>
            <a:r>
              <a:rPr lang="nl-NL" sz="8800" dirty="0" err="1"/>
              <a:t>velocity</a:t>
            </a:r>
            <a:endParaRPr lang="nl-NL" sz="8800" dirty="0"/>
          </a:p>
        </p:txBody>
      </p:sp>
      <p:pic>
        <p:nvPicPr>
          <p:cNvPr id="3" name="Picture 3">
            <a:extLst>
              <a:ext uri="{FF2B5EF4-FFF2-40B4-BE49-F238E27FC236}">
                <a16:creationId xmlns:a16="http://schemas.microsoft.com/office/drawing/2014/main" id="{1D546958-9372-A0EB-2C1B-4DDBEBE3E250}"/>
              </a:ext>
            </a:extLst>
          </p:cNvPr>
          <p:cNvPicPr>
            <a:picLocks noChangeAspect="1"/>
          </p:cNvPicPr>
          <p:nvPr/>
        </p:nvPicPr>
        <p:blipFill>
          <a:blip r:embed="rId2"/>
          <a:stretch>
            <a:fillRect/>
          </a:stretch>
        </p:blipFill>
        <p:spPr>
          <a:xfrm>
            <a:off x="2824426" y="3280831"/>
            <a:ext cx="2126722" cy="2126722"/>
          </a:xfrm>
          <a:prstGeom prst="rect">
            <a:avLst/>
          </a:prstGeom>
        </p:spPr>
      </p:pic>
    </p:spTree>
    <p:extLst>
      <p:ext uri="{BB962C8B-B14F-4D97-AF65-F5344CB8AC3E}">
        <p14:creationId xmlns:p14="http://schemas.microsoft.com/office/powerpoint/2010/main" val="901594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voettekst 1">
            <a:extLst>
              <a:ext uri="{FF2B5EF4-FFF2-40B4-BE49-F238E27FC236}">
                <a16:creationId xmlns:a16="http://schemas.microsoft.com/office/drawing/2014/main" id="{0AADB392-1E53-7BCB-AC50-6CCAEEC3EB1B}"/>
              </a:ext>
            </a:extLst>
          </p:cNvPr>
          <p:cNvSpPr>
            <a:spLocks noGrp="1"/>
          </p:cNvSpPr>
          <p:nvPr>
            <p:ph type="ftr" sz="quarter" idx="11"/>
          </p:nvPr>
        </p:nvSpPr>
        <p:spPr/>
        <p:txBody>
          <a:bodyPr/>
          <a:lstStyle/>
          <a:p>
            <a:r>
              <a:rPr lang="en-GB"/>
              <a:t>V 1.0</a:t>
            </a:r>
            <a:endParaRPr lang="en-NL"/>
          </a:p>
        </p:txBody>
      </p:sp>
    </p:spTree>
    <p:extLst>
      <p:ext uri="{BB962C8B-B14F-4D97-AF65-F5344CB8AC3E}">
        <p14:creationId xmlns:p14="http://schemas.microsoft.com/office/powerpoint/2010/main" val="8265817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D471F553-3BF0-74F5-E112-C75FF9E89CA6}"/>
              </a:ext>
            </a:extLst>
          </p:cNvPr>
          <p:cNvSpPr>
            <a:spLocks noGrp="1"/>
          </p:cNvSpPr>
          <p:nvPr>
            <p:ph type="body" sz="quarter" idx="12"/>
          </p:nvPr>
        </p:nvSpPr>
        <p:spPr/>
        <p:txBody>
          <a:bodyPr/>
          <a:lstStyle/>
          <a:p>
            <a:r>
              <a:rPr lang="nl-NL" sz="8800" dirty="0">
                <a:solidFill>
                  <a:schemeClr val="bg1"/>
                </a:solidFill>
              </a:rPr>
              <a:t>Lines of code</a:t>
            </a:r>
          </a:p>
        </p:txBody>
      </p:sp>
      <p:pic>
        <p:nvPicPr>
          <p:cNvPr id="3" name="Picture 4">
            <a:extLst>
              <a:ext uri="{FF2B5EF4-FFF2-40B4-BE49-F238E27FC236}">
                <a16:creationId xmlns:a16="http://schemas.microsoft.com/office/drawing/2014/main" id="{6AE43648-655B-D123-163F-4076184FD5BB}"/>
              </a:ext>
            </a:extLst>
          </p:cNvPr>
          <p:cNvPicPr>
            <a:picLocks noChangeAspect="1"/>
          </p:cNvPicPr>
          <p:nvPr/>
        </p:nvPicPr>
        <p:blipFill>
          <a:blip r:embed="rId2"/>
          <a:stretch>
            <a:fillRect/>
          </a:stretch>
        </p:blipFill>
        <p:spPr>
          <a:xfrm>
            <a:off x="3208363" y="3437467"/>
            <a:ext cx="1358846" cy="1809334"/>
          </a:xfrm>
          <a:prstGeom prst="rect">
            <a:avLst/>
          </a:prstGeom>
        </p:spPr>
      </p:pic>
    </p:spTree>
    <p:extLst>
      <p:ext uri="{BB962C8B-B14F-4D97-AF65-F5344CB8AC3E}">
        <p14:creationId xmlns:p14="http://schemas.microsoft.com/office/powerpoint/2010/main" val="28151500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voettekst 1">
            <a:extLst>
              <a:ext uri="{FF2B5EF4-FFF2-40B4-BE49-F238E27FC236}">
                <a16:creationId xmlns:a16="http://schemas.microsoft.com/office/drawing/2014/main" id="{20B06AC4-5627-52B6-8404-ADB9E69210C1}"/>
              </a:ext>
            </a:extLst>
          </p:cNvPr>
          <p:cNvSpPr>
            <a:spLocks noGrp="1"/>
          </p:cNvSpPr>
          <p:nvPr>
            <p:ph type="ftr" sz="quarter" idx="11"/>
          </p:nvPr>
        </p:nvSpPr>
        <p:spPr/>
        <p:txBody>
          <a:bodyPr/>
          <a:lstStyle/>
          <a:p>
            <a:r>
              <a:rPr lang="en-GB"/>
              <a:t>V 1.0</a:t>
            </a:r>
            <a:endParaRPr lang="en-NL"/>
          </a:p>
        </p:txBody>
      </p:sp>
    </p:spTree>
    <p:extLst>
      <p:ext uri="{BB962C8B-B14F-4D97-AF65-F5344CB8AC3E}">
        <p14:creationId xmlns:p14="http://schemas.microsoft.com/office/powerpoint/2010/main" val="4070571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1D3519F7-22BA-0E94-6E5A-50E042000FED}"/>
              </a:ext>
            </a:extLst>
          </p:cNvPr>
          <p:cNvSpPr>
            <a:spLocks noGrp="1"/>
          </p:cNvSpPr>
          <p:nvPr>
            <p:ph type="body" sz="quarter" idx="12"/>
          </p:nvPr>
        </p:nvSpPr>
        <p:spPr/>
        <p:txBody>
          <a:bodyPr/>
          <a:lstStyle/>
          <a:p>
            <a:r>
              <a:rPr lang="nl-NL" sz="8800" dirty="0" err="1"/>
              <a:t>Hours</a:t>
            </a:r>
            <a:r>
              <a:rPr lang="nl-NL" sz="8800" dirty="0"/>
              <a:t> </a:t>
            </a:r>
            <a:r>
              <a:rPr lang="nl-NL" sz="8800" dirty="0" err="1"/>
              <a:t>spent</a:t>
            </a:r>
            <a:r>
              <a:rPr lang="nl-NL" sz="8800" dirty="0"/>
              <a:t> on project</a:t>
            </a:r>
          </a:p>
        </p:txBody>
      </p:sp>
      <p:pic>
        <p:nvPicPr>
          <p:cNvPr id="3" name="Picture 2">
            <a:extLst>
              <a:ext uri="{FF2B5EF4-FFF2-40B4-BE49-F238E27FC236}">
                <a16:creationId xmlns:a16="http://schemas.microsoft.com/office/drawing/2014/main" id="{FFF8D338-5B9D-B02E-6701-79DE7F85A679}"/>
              </a:ext>
            </a:extLst>
          </p:cNvPr>
          <p:cNvPicPr>
            <a:picLocks noChangeAspect="1"/>
          </p:cNvPicPr>
          <p:nvPr/>
        </p:nvPicPr>
        <p:blipFill>
          <a:blip r:embed="rId2"/>
          <a:stretch>
            <a:fillRect/>
          </a:stretch>
        </p:blipFill>
        <p:spPr>
          <a:xfrm>
            <a:off x="3235348" y="3996267"/>
            <a:ext cx="1304877" cy="1304877"/>
          </a:xfrm>
          <a:prstGeom prst="rect">
            <a:avLst/>
          </a:prstGeom>
        </p:spPr>
      </p:pic>
    </p:spTree>
    <p:extLst>
      <p:ext uri="{BB962C8B-B14F-4D97-AF65-F5344CB8AC3E}">
        <p14:creationId xmlns:p14="http://schemas.microsoft.com/office/powerpoint/2010/main" val="13436758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voettekst 1">
            <a:extLst>
              <a:ext uri="{FF2B5EF4-FFF2-40B4-BE49-F238E27FC236}">
                <a16:creationId xmlns:a16="http://schemas.microsoft.com/office/drawing/2014/main" id="{0980AD22-C4E6-1DD1-ABAC-2C9C53B410FF}"/>
              </a:ext>
            </a:extLst>
          </p:cNvPr>
          <p:cNvSpPr>
            <a:spLocks noGrp="1"/>
          </p:cNvSpPr>
          <p:nvPr>
            <p:ph type="ftr" sz="quarter" idx="11"/>
          </p:nvPr>
        </p:nvSpPr>
        <p:spPr/>
        <p:txBody>
          <a:bodyPr/>
          <a:lstStyle/>
          <a:p>
            <a:r>
              <a:rPr lang="en-GB"/>
              <a:t>V 1.0</a:t>
            </a:r>
            <a:endParaRPr lang="en-NL"/>
          </a:p>
        </p:txBody>
      </p:sp>
    </p:spTree>
    <p:extLst>
      <p:ext uri="{BB962C8B-B14F-4D97-AF65-F5344CB8AC3E}">
        <p14:creationId xmlns:p14="http://schemas.microsoft.com/office/powerpoint/2010/main" val="27516957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D92A61DE-D678-10C9-B1FE-61B1EE186946}"/>
              </a:ext>
            </a:extLst>
          </p:cNvPr>
          <p:cNvSpPr>
            <a:spLocks noGrp="1"/>
          </p:cNvSpPr>
          <p:nvPr>
            <p:ph type="body" sz="quarter" idx="12"/>
          </p:nvPr>
        </p:nvSpPr>
        <p:spPr/>
        <p:txBody>
          <a:bodyPr/>
          <a:lstStyle/>
          <a:p>
            <a:r>
              <a:rPr lang="nl-NL" sz="8800" dirty="0" err="1"/>
              <a:t>Number</a:t>
            </a:r>
            <a:r>
              <a:rPr lang="nl-NL" sz="8800" dirty="0"/>
              <a:t> of bugs</a:t>
            </a:r>
          </a:p>
        </p:txBody>
      </p:sp>
      <p:pic>
        <p:nvPicPr>
          <p:cNvPr id="3" name="Picture 2">
            <a:extLst>
              <a:ext uri="{FF2B5EF4-FFF2-40B4-BE49-F238E27FC236}">
                <a16:creationId xmlns:a16="http://schemas.microsoft.com/office/drawing/2014/main" id="{9337F8BF-0770-0EAC-6C8E-B90F88AE96D4}"/>
              </a:ext>
            </a:extLst>
          </p:cNvPr>
          <p:cNvPicPr>
            <a:picLocks noChangeAspect="1"/>
          </p:cNvPicPr>
          <p:nvPr/>
        </p:nvPicPr>
        <p:blipFill>
          <a:blip r:embed="rId2"/>
          <a:stretch>
            <a:fillRect/>
          </a:stretch>
        </p:blipFill>
        <p:spPr>
          <a:xfrm>
            <a:off x="3022741" y="3479210"/>
            <a:ext cx="1730089" cy="1730089"/>
          </a:xfrm>
          <a:prstGeom prst="rect">
            <a:avLst/>
          </a:prstGeom>
        </p:spPr>
      </p:pic>
    </p:spTree>
    <p:extLst>
      <p:ext uri="{BB962C8B-B14F-4D97-AF65-F5344CB8AC3E}">
        <p14:creationId xmlns:p14="http://schemas.microsoft.com/office/powerpoint/2010/main" val="4289413115"/>
      </p:ext>
    </p:extLst>
  </p:cSld>
  <p:clrMapOvr>
    <a:masterClrMapping/>
  </p:clrMapOvr>
</p:sld>
</file>

<file path=ppt/theme/theme1.xml><?xml version="1.0" encoding="utf-8"?>
<a:theme xmlns:a="http://schemas.openxmlformats.org/drawingml/2006/main" name="SF Games PPT Theme A5 v2.2">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F Games PPT Theme A5 v2.2" id="{785E4C14-133A-2E42-8C42-7A4188B51603}" vid="{EC7BA25E-18DB-8E4B-92B5-45DB0DDBE395}"/>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SF 2023 split">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4.xml><?xml version="1.0" encoding="utf-8"?>
<a:theme xmlns:a="http://schemas.openxmlformats.org/drawingml/2006/main" name="1_SF 2023 Full Background">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0070C0"/>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5.xml><?xml version="1.0" encoding="utf-8"?>
<a:theme xmlns:a="http://schemas.openxmlformats.org/drawingml/2006/main" name="Kantoor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SF Games PPT Theme A5 v2</Template>
  <TotalTime>0</TotalTime>
  <Words>21</Words>
  <Application>Microsoft Macintosh PowerPoint</Application>
  <PresentationFormat>Aangepast</PresentationFormat>
  <Paragraphs>9</Paragraphs>
  <Slides>10</Slides>
  <Notes>0</Notes>
  <HiddenSlides>0</HiddenSlides>
  <MMClips>0</MMClips>
  <ScaleCrop>false</ScaleCrop>
  <HeadingPairs>
    <vt:vector size="6" baseType="variant">
      <vt:variant>
        <vt:lpstr>Gebruikte lettertypen</vt:lpstr>
      </vt:variant>
      <vt:variant>
        <vt:i4>6</vt:i4>
      </vt:variant>
      <vt:variant>
        <vt:lpstr>Thema</vt:lpstr>
      </vt:variant>
      <vt:variant>
        <vt:i4>4</vt:i4>
      </vt:variant>
      <vt:variant>
        <vt:lpstr>Diatitels</vt:lpstr>
      </vt:variant>
      <vt:variant>
        <vt:i4>10</vt:i4>
      </vt:variant>
    </vt:vector>
  </HeadingPairs>
  <TitlesOfParts>
    <vt:vector size="20" baseType="lpstr">
      <vt:lpstr>American Captain</vt:lpstr>
      <vt:lpstr>Arial</vt:lpstr>
      <vt:lpstr>Calibri</vt:lpstr>
      <vt:lpstr>Calibri Light</vt:lpstr>
      <vt:lpstr>Marvel</vt:lpstr>
      <vt:lpstr>Ubuntu</vt:lpstr>
      <vt:lpstr>SF Games PPT Theme A5 v2.2</vt:lpstr>
      <vt:lpstr>Custom Design</vt:lpstr>
      <vt:lpstr>1_SF 2023 split</vt:lpstr>
      <vt:lpstr>1_SF 2023 Full Background</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PowerPoint-presentatie</dc:title>
  <dc:creator>Linden - Bal, Rosanne van der</dc:creator>
  <cp:lastModifiedBy>Linden - Bal, Rosanne van der</cp:lastModifiedBy>
  <cp:revision>1</cp:revision>
  <dcterms:created xsi:type="dcterms:W3CDTF">2023-02-08T21:00:13Z</dcterms:created>
  <dcterms:modified xsi:type="dcterms:W3CDTF">2023-02-08T21:11:12Z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2dc6f62-bb58-4b94-b6ca-9af54699d31b_Enabled">
    <vt:lpwstr>true</vt:lpwstr>
  </property>
  <property fmtid="{D5CDD505-2E9C-101B-9397-08002B2CF9AE}" pid="3" name="MSIP_Label_d2dc6f62-bb58-4b94-b6ca-9af54699d31b_SetDate">
    <vt:lpwstr>2023-02-08T21:11:12Z</vt:lpwstr>
  </property>
  <property fmtid="{D5CDD505-2E9C-101B-9397-08002B2CF9AE}" pid="4" name="MSIP_Label_d2dc6f62-bb58-4b94-b6ca-9af54699d31b_Method">
    <vt:lpwstr>Standard</vt:lpwstr>
  </property>
  <property fmtid="{D5CDD505-2E9C-101B-9397-08002B2CF9AE}" pid="5" name="MSIP_Label_d2dc6f62-bb58-4b94-b6ca-9af54699d31b_Name">
    <vt:lpwstr>d2dc6f62-bb58-4b94-b6ca-9af54699d31b</vt:lpwstr>
  </property>
  <property fmtid="{D5CDD505-2E9C-101B-9397-08002B2CF9AE}" pid="6" name="MSIP_Label_d2dc6f62-bb58-4b94-b6ca-9af54699d31b_SiteId">
    <vt:lpwstr>d7790549-8c35-40ea-ad75-954ac3e86be8</vt:lpwstr>
  </property>
  <property fmtid="{D5CDD505-2E9C-101B-9397-08002B2CF9AE}" pid="7" name="MSIP_Label_d2dc6f62-bb58-4b94-b6ca-9af54699d31b_ActionId">
    <vt:lpwstr>3eb6bdef-2b28-4c88-9bc4-6c4e0a9891fb</vt:lpwstr>
  </property>
  <property fmtid="{D5CDD505-2E9C-101B-9397-08002B2CF9AE}" pid="8" name="MSIP_Label_d2dc6f62-bb58-4b94-b6ca-9af54699d31b_ContentBits">
    <vt:lpwstr>0</vt:lpwstr>
  </property>
</Properties>
</file>