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 id="2147483755" r:id="rId4"/>
  </p:sldMasterIdLst>
  <p:notesMasterIdLst>
    <p:notesMasterId r:id="rId63"/>
  </p:notesMasterIdLst>
  <p:sldIdLst>
    <p:sldId id="256" r:id="rId5"/>
    <p:sldId id="257" r:id="rId6"/>
    <p:sldId id="300" r:id="rId7"/>
    <p:sldId id="301" r:id="rId8"/>
    <p:sldId id="302" r:id="rId9"/>
    <p:sldId id="303" r:id="rId10"/>
    <p:sldId id="304" r:id="rId11"/>
    <p:sldId id="305" r:id="rId12"/>
    <p:sldId id="264" r:id="rId13"/>
    <p:sldId id="265" r:id="rId14"/>
    <p:sldId id="266" r:id="rId15"/>
    <p:sldId id="267" r:id="rId16"/>
    <p:sldId id="268" r:id="rId17"/>
    <p:sldId id="269" r:id="rId18"/>
    <p:sldId id="276" r:id="rId19"/>
    <p:sldId id="277" r:id="rId20"/>
    <p:sldId id="280" r:id="rId21"/>
    <p:sldId id="281" r:id="rId22"/>
    <p:sldId id="258" r:id="rId23"/>
    <p:sldId id="259" r:id="rId24"/>
    <p:sldId id="260" r:id="rId25"/>
    <p:sldId id="261" r:id="rId26"/>
    <p:sldId id="262" r:id="rId27"/>
    <p:sldId id="263" r:id="rId28"/>
    <p:sldId id="270" r:id="rId29"/>
    <p:sldId id="271" r:id="rId30"/>
    <p:sldId id="272" r:id="rId31"/>
    <p:sldId id="273" r:id="rId32"/>
    <p:sldId id="274" r:id="rId33"/>
    <p:sldId id="275" r:id="rId34"/>
    <p:sldId id="278" r:id="rId35"/>
    <p:sldId id="279" r:id="rId36"/>
    <p:sldId id="282" r:id="rId37"/>
    <p:sldId id="283" r:id="rId38"/>
    <p:sldId id="284" r:id="rId39"/>
    <p:sldId id="285" r:id="rId40"/>
    <p:sldId id="288" r:id="rId41"/>
    <p:sldId id="289" r:id="rId42"/>
    <p:sldId id="286" r:id="rId43"/>
    <p:sldId id="287" r:id="rId44"/>
    <p:sldId id="290" r:id="rId45"/>
    <p:sldId id="291" r:id="rId46"/>
    <p:sldId id="292" r:id="rId47"/>
    <p:sldId id="293" r:id="rId48"/>
    <p:sldId id="294" r:id="rId49"/>
    <p:sldId id="295" r:id="rId50"/>
    <p:sldId id="296" r:id="rId51"/>
    <p:sldId id="297" r:id="rId52"/>
    <p:sldId id="298" r:id="rId53"/>
    <p:sldId id="299" r:id="rId54"/>
    <p:sldId id="306" r:id="rId55"/>
    <p:sldId id="307" r:id="rId56"/>
    <p:sldId id="308" r:id="rId57"/>
    <p:sldId id="309" r:id="rId58"/>
    <p:sldId id="310" r:id="rId59"/>
    <p:sldId id="311" r:id="rId60"/>
    <p:sldId id="312" r:id="rId61"/>
    <p:sldId id="313" r:id="rId62"/>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1"/>
    <p:restoredTop sz="96143"/>
  </p:normalViewPr>
  <p:slideViewPr>
    <p:cSldViewPr snapToGrid="0">
      <p:cViewPr varScale="1">
        <p:scale>
          <a:sx n="151" d="100"/>
          <a:sy n="151" d="100"/>
        </p:scale>
        <p:origin x="14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125B2FA-4134-6D46-9860-B13B4F6CFFD4}" type="datetimeFigureOut">
              <a:rPr lang="nl-NL" smtClean="0"/>
              <a:t>26-06-2023</a:t>
            </a:fld>
            <a:endParaRPr lang="nl-NL"/>
          </a:p>
        </p:txBody>
      </p:sp>
      <p:sp>
        <p:nvSpPr>
          <p:cNvPr id="4" name="Tijdelijke aanduiding voor dia-afbeelding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7E776EE-0D20-A345-BC58-A1D6732BC4BC}" type="slidenum">
              <a:rPr lang="nl-NL" smtClean="0"/>
              <a:t>‹nr.›</a:t>
            </a:fld>
            <a:endParaRPr lang="nl-NL"/>
          </a:p>
        </p:txBody>
      </p:sp>
    </p:spTree>
    <p:extLst>
      <p:ext uri="{BB962C8B-B14F-4D97-AF65-F5344CB8AC3E}">
        <p14:creationId xmlns:p14="http://schemas.microsoft.com/office/powerpoint/2010/main" val="786702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4274063"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5884749"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extBox 13">
            <a:extLst>
              <a:ext uri="{FF2B5EF4-FFF2-40B4-BE49-F238E27FC236}">
                <a16:creationId xmlns:a16="http://schemas.microsoft.com/office/drawing/2014/main" id="{B45A800E-3727-C13F-7DDE-B0649F600C6C}"/>
              </a:ext>
            </a:extLst>
          </p:cNvPr>
          <p:cNvSpPr txBox="1"/>
          <p:nvPr/>
        </p:nvSpPr>
        <p:spPr>
          <a:xfrm>
            <a:off x="670095" y="605065"/>
            <a:ext cx="6030852" cy="2816034"/>
          </a:xfrm>
          <a:prstGeom prst="rect">
            <a:avLst/>
          </a:prstGeom>
          <a:noFill/>
        </p:spPr>
        <p:txBody>
          <a:bodyPr wrap="square" lIns="251999" tIns="151200" rIns="72000" bIns="46800" rtlCol="0">
            <a:spAutoFit/>
          </a:bodyPr>
          <a:lstStyle/>
          <a:p>
            <a:pPr>
              <a:lnSpc>
                <a:spcPts val="10200"/>
              </a:lnSpc>
            </a:pPr>
            <a:r>
              <a:rPr lang="nl-NL" sz="9600" dirty="0" err="1">
                <a:solidFill>
                  <a:schemeClr val="bg1"/>
                </a:solidFill>
                <a:latin typeface="American Captain" pitchFamily="2" charset="77"/>
              </a:rPr>
              <a:t>Introduction</a:t>
            </a:r>
            <a:endParaRPr lang="en-NL" sz="9600" dirty="0">
              <a:solidFill>
                <a:schemeClr val="bg1"/>
              </a:solidFill>
              <a:latin typeface="American Captain" pitchFamily="2" charset="77"/>
            </a:endParaRPr>
          </a:p>
          <a:p>
            <a:pPr>
              <a:lnSpc>
                <a:spcPts val="10200"/>
              </a:lnSpc>
            </a:pPr>
            <a:r>
              <a:rPr lang="nl-NL" sz="9600" dirty="0" err="1">
                <a:solidFill>
                  <a:schemeClr val="bg1"/>
                </a:solidFill>
                <a:latin typeface="American Captain" pitchFamily="2" charset="77"/>
              </a:rPr>
              <a:t>Carousel</a:t>
            </a:r>
            <a:endParaRPr lang="en-NL" sz="9600" dirty="0">
              <a:solidFill>
                <a:schemeClr val="bg1"/>
              </a:solidFill>
              <a:latin typeface="American Captain" pitchFamily="2" charset="77"/>
            </a:endParaRPr>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are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2.4</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325566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3339426"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3" name="Rectangle 2">
            <a:extLst>
              <a:ext uri="{FF2B5EF4-FFF2-40B4-BE49-F238E27FC236}">
                <a16:creationId xmlns:a16="http://schemas.microsoft.com/office/drawing/2014/main" id="{1C79E33D-A0C7-272F-B30F-76099D7CB9F1}"/>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Introduction carousel</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3.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18"/>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51" r:id="rId9"/>
    <p:sldLayoutId id="2147483752" r:id="rId10"/>
    <p:sldLayoutId id="2147483741" r:id="rId11"/>
    <p:sldLayoutId id="2147483750" r:id="rId12"/>
    <p:sldLayoutId id="2147483742" r:id="rId13"/>
    <p:sldLayoutId id="2147483753" r:id="rId14"/>
    <p:sldLayoutId id="2147483770" r:id="rId15"/>
    <p:sldLayoutId id="2147483771" r:id="rId1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5255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D15EE712-F206-CE04-CC6E-BF96BBCA4CD9}"/>
              </a:ext>
            </a:extLst>
          </p:cNvPr>
          <p:cNvSpPr>
            <a:spLocks noGrp="1"/>
          </p:cNvSpPr>
          <p:nvPr>
            <p:ph type="body" sz="quarter" idx="13"/>
          </p:nvPr>
        </p:nvSpPr>
        <p:spPr/>
        <p:txBody>
          <a:bodyPr/>
          <a:lstStyle/>
          <a:p>
            <a:r>
              <a:rPr lang="nl-NL" sz="6600" dirty="0"/>
              <a:t>Scrum ervaring            (1-10)</a:t>
            </a:r>
          </a:p>
        </p:txBody>
      </p:sp>
    </p:spTree>
    <p:extLst>
      <p:ext uri="{BB962C8B-B14F-4D97-AF65-F5344CB8AC3E}">
        <p14:creationId xmlns:p14="http://schemas.microsoft.com/office/powerpoint/2010/main" val="208006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7829EDF-27C1-00D0-78B4-46E2BDD17DC7}"/>
              </a:ext>
            </a:extLst>
          </p:cNvPr>
          <p:cNvSpPr>
            <a:spLocks noGrp="1"/>
          </p:cNvSpPr>
          <p:nvPr>
            <p:ph type="body" sz="quarter" idx="13"/>
          </p:nvPr>
        </p:nvSpPr>
        <p:spPr/>
        <p:txBody>
          <a:bodyPr/>
          <a:lstStyle/>
          <a:p>
            <a:r>
              <a:rPr lang="nl-NL" sz="6600" dirty="0"/>
              <a:t>I </a:t>
            </a:r>
            <a:r>
              <a:rPr lang="nl-NL" sz="6600" dirty="0" err="1"/>
              <a:t>will</a:t>
            </a:r>
            <a:r>
              <a:rPr lang="nl-NL" sz="6600" dirty="0"/>
              <a:t> help </a:t>
            </a:r>
            <a:r>
              <a:rPr lang="nl-NL" sz="6600" dirty="0" err="1"/>
              <a:t>others</a:t>
            </a:r>
            <a:r>
              <a:rPr lang="nl-NL" sz="6600" dirty="0"/>
              <a:t> get most out of </a:t>
            </a:r>
            <a:r>
              <a:rPr lang="nl-NL" sz="6600" dirty="0" err="1"/>
              <a:t>this</a:t>
            </a:r>
            <a:r>
              <a:rPr lang="nl-NL" sz="6600" dirty="0"/>
              <a:t> class </a:t>
            </a:r>
            <a:r>
              <a:rPr lang="nl-NL" sz="6600" dirty="0" err="1"/>
              <a:t>by</a:t>
            </a:r>
            <a:r>
              <a:rPr lang="nl-NL" sz="6600" dirty="0"/>
              <a:t>…</a:t>
            </a:r>
          </a:p>
        </p:txBody>
      </p:sp>
    </p:spTree>
    <p:extLst>
      <p:ext uri="{BB962C8B-B14F-4D97-AF65-F5344CB8AC3E}">
        <p14:creationId xmlns:p14="http://schemas.microsoft.com/office/powerpoint/2010/main" val="4106296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F002160-3B5E-9D67-4EE1-E7C81578BBCA}"/>
              </a:ext>
            </a:extLst>
          </p:cNvPr>
          <p:cNvSpPr>
            <a:spLocks noGrp="1"/>
          </p:cNvSpPr>
          <p:nvPr>
            <p:ph type="body" sz="quarter" idx="13"/>
          </p:nvPr>
        </p:nvSpPr>
        <p:spPr/>
        <p:txBody>
          <a:bodyPr/>
          <a:lstStyle/>
          <a:p>
            <a:r>
              <a:rPr lang="nl-NL" sz="6600" dirty="0"/>
              <a:t>Ik help anderen het meest uit deze training te halen door…</a:t>
            </a:r>
          </a:p>
        </p:txBody>
      </p:sp>
    </p:spTree>
    <p:extLst>
      <p:ext uri="{BB962C8B-B14F-4D97-AF65-F5344CB8AC3E}">
        <p14:creationId xmlns:p14="http://schemas.microsoft.com/office/powerpoint/2010/main" val="2575329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9ED322F-5BC8-6FA5-E329-6FE905311A88}"/>
              </a:ext>
            </a:extLst>
          </p:cNvPr>
          <p:cNvSpPr>
            <a:spLocks noGrp="1"/>
          </p:cNvSpPr>
          <p:nvPr>
            <p:ph type="body" sz="quarter" idx="13"/>
          </p:nvPr>
        </p:nvSpPr>
        <p:spPr/>
        <p:txBody>
          <a:bodyPr/>
          <a:lstStyle/>
          <a:p>
            <a:r>
              <a:rPr lang="nl-NL" sz="6600" dirty="0"/>
              <a:t>A big question I </a:t>
            </a:r>
            <a:r>
              <a:rPr lang="nl-NL" sz="6600" dirty="0" err="1"/>
              <a:t>bring</a:t>
            </a:r>
            <a:r>
              <a:rPr lang="nl-NL" sz="6600" dirty="0"/>
              <a:t> </a:t>
            </a:r>
            <a:r>
              <a:rPr lang="nl-NL" sz="6600" dirty="0" err="1"/>
              <a:t>to</a:t>
            </a:r>
            <a:r>
              <a:rPr lang="nl-NL" sz="6600" dirty="0"/>
              <a:t> </a:t>
            </a:r>
            <a:r>
              <a:rPr lang="nl-NL" sz="6600" dirty="0" err="1"/>
              <a:t>this</a:t>
            </a:r>
            <a:r>
              <a:rPr lang="nl-NL" sz="6600" dirty="0"/>
              <a:t> class…</a:t>
            </a:r>
          </a:p>
        </p:txBody>
      </p:sp>
    </p:spTree>
    <p:extLst>
      <p:ext uri="{BB962C8B-B14F-4D97-AF65-F5344CB8AC3E}">
        <p14:creationId xmlns:p14="http://schemas.microsoft.com/office/powerpoint/2010/main" val="526252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DEEBDDC-F908-8E62-BEDE-E7DE16B3E080}"/>
              </a:ext>
            </a:extLst>
          </p:cNvPr>
          <p:cNvSpPr>
            <a:spLocks noGrp="1"/>
          </p:cNvSpPr>
          <p:nvPr>
            <p:ph type="body" sz="quarter" idx="13"/>
          </p:nvPr>
        </p:nvSpPr>
        <p:spPr/>
        <p:txBody>
          <a:bodyPr/>
          <a:lstStyle/>
          <a:p>
            <a:r>
              <a:rPr lang="nl-NL" sz="6600" dirty="0"/>
              <a:t>Een belangrijke vraag die ik beantwoord wil hebben is…</a:t>
            </a:r>
          </a:p>
        </p:txBody>
      </p:sp>
    </p:spTree>
    <p:extLst>
      <p:ext uri="{BB962C8B-B14F-4D97-AF65-F5344CB8AC3E}">
        <p14:creationId xmlns:p14="http://schemas.microsoft.com/office/powerpoint/2010/main" val="2803158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0E22086-6582-7915-E680-6B0FD90C8ECB}"/>
              </a:ext>
            </a:extLst>
          </p:cNvPr>
          <p:cNvSpPr>
            <a:spLocks noGrp="1"/>
          </p:cNvSpPr>
          <p:nvPr>
            <p:ph type="body" sz="quarter" idx="13"/>
          </p:nvPr>
        </p:nvSpPr>
        <p:spPr/>
        <p:txBody>
          <a:bodyPr/>
          <a:lstStyle/>
          <a:p>
            <a:r>
              <a:rPr lang="nl-NL" sz="6600" dirty="0"/>
              <a:t>Scrum is…</a:t>
            </a:r>
          </a:p>
        </p:txBody>
      </p:sp>
    </p:spTree>
    <p:extLst>
      <p:ext uri="{BB962C8B-B14F-4D97-AF65-F5344CB8AC3E}">
        <p14:creationId xmlns:p14="http://schemas.microsoft.com/office/powerpoint/2010/main" val="2769221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72F13BB-2F93-11F5-842E-70CC58A7C983}"/>
              </a:ext>
            </a:extLst>
          </p:cNvPr>
          <p:cNvSpPr>
            <a:spLocks noGrp="1"/>
          </p:cNvSpPr>
          <p:nvPr>
            <p:ph type="body" sz="quarter" idx="13"/>
          </p:nvPr>
        </p:nvSpPr>
        <p:spPr/>
        <p:txBody>
          <a:bodyPr/>
          <a:lstStyle/>
          <a:p>
            <a:r>
              <a:rPr lang="nl-NL" sz="6600" dirty="0"/>
              <a:t>Scrum is…</a:t>
            </a:r>
          </a:p>
        </p:txBody>
      </p:sp>
    </p:spTree>
    <p:extLst>
      <p:ext uri="{BB962C8B-B14F-4D97-AF65-F5344CB8AC3E}">
        <p14:creationId xmlns:p14="http://schemas.microsoft.com/office/powerpoint/2010/main" val="3754127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EE909F2-3A23-2846-A8B5-86732465AB77}"/>
              </a:ext>
            </a:extLst>
          </p:cNvPr>
          <p:cNvSpPr>
            <a:spLocks noGrp="1"/>
          </p:cNvSpPr>
          <p:nvPr>
            <p:ph type="body" sz="quarter" idx="13"/>
          </p:nvPr>
        </p:nvSpPr>
        <p:spPr/>
        <p:txBody>
          <a:bodyPr/>
          <a:lstStyle/>
          <a:p>
            <a:r>
              <a:rPr lang="nl-NL" sz="6600" dirty="0" err="1"/>
              <a:t>I’m</a:t>
            </a:r>
            <a:r>
              <a:rPr lang="nl-NL" sz="6600" dirty="0"/>
              <a:t> </a:t>
            </a:r>
            <a:r>
              <a:rPr lang="nl-NL" sz="6600" dirty="0" err="1"/>
              <a:t>here</a:t>
            </a:r>
            <a:r>
              <a:rPr lang="nl-NL" sz="6600" dirty="0"/>
              <a:t>, </a:t>
            </a:r>
            <a:r>
              <a:rPr lang="nl-NL" sz="6600" dirty="0" err="1"/>
              <a:t>because</a:t>
            </a:r>
            <a:r>
              <a:rPr lang="nl-NL" sz="6600" dirty="0"/>
              <a:t>…</a:t>
            </a:r>
          </a:p>
        </p:txBody>
      </p:sp>
    </p:spTree>
    <p:extLst>
      <p:ext uri="{BB962C8B-B14F-4D97-AF65-F5344CB8AC3E}">
        <p14:creationId xmlns:p14="http://schemas.microsoft.com/office/powerpoint/2010/main" val="3409333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A390A38-783D-32AC-6091-0DEB3BAF08BD}"/>
              </a:ext>
            </a:extLst>
          </p:cNvPr>
          <p:cNvSpPr>
            <a:spLocks noGrp="1"/>
          </p:cNvSpPr>
          <p:nvPr>
            <p:ph type="body" sz="quarter" idx="13"/>
          </p:nvPr>
        </p:nvSpPr>
        <p:spPr/>
        <p:txBody>
          <a:bodyPr/>
          <a:lstStyle/>
          <a:p>
            <a:r>
              <a:rPr lang="nl-NL" sz="6600" dirty="0"/>
              <a:t>Ik ben hier, omdat…</a:t>
            </a:r>
          </a:p>
        </p:txBody>
      </p:sp>
    </p:spTree>
    <p:extLst>
      <p:ext uri="{BB962C8B-B14F-4D97-AF65-F5344CB8AC3E}">
        <p14:creationId xmlns:p14="http://schemas.microsoft.com/office/powerpoint/2010/main" val="696878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91857FC-D7F3-C809-7D9B-5536CA945333}"/>
              </a:ext>
            </a:extLst>
          </p:cNvPr>
          <p:cNvSpPr>
            <a:spLocks noGrp="1"/>
          </p:cNvSpPr>
          <p:nvPr>
            <p:ph type="body" sz="quarter" idx="13"/>
          </p:nvPr>
        </p:nvSpPr>
        <p:spPr/>
        <p:txBody>
          <a:bodyPr/>
          <a:lstStyle/>
          <a:p>
            <a:pPr algn="ctr"/>
            <a:r>
              <a:rPr lang="en-GB" sz="6600" dirty="0">
                <a:latin typeface="American Captain" pitchFamily="2" charset="77"/>
              </a:rPr>
              <a:t>THE FUTURE OF        SCRUM IS…</a:t>
            </a:r>
            <a:endParaRPr lang="en-NL" sz="6600">
              <a:latin typeface="American Captain" pitchFamily="2" charset="77"/>
            </a:endParaRPr>
          </a:p>
        </p:txBody>
      </p:sp>
    </p:spTree>
    <p:extLst>
      <p:ext uri="{BB962C8B-B14F-4D97-AF65-F5344CB8AC3E}">
        <p14:creationId xmlns:p14="http://schemas.microsoft.com/office/powerpoint/2010/main" val="408848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41D2722C-6743-AFAF-4684-2A54E462AAD3}"/>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75163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88B16A1-4BB7-A885-1A55-1531D8A22F63}"/>
              </a:ext>
            </a:extLst>
          </p:cNvPr>
          <p:cNvSpPr>
            <a:spLocks noGrp="1"/>
          </p:cNvSpPr>
          <p:nvPr>
            <p:ph type="body" sz="quarter" idx="13"/>
          </p:nvPr>
        </p:nvSpPr>
        <p:spPr/>
        <p:txBody>
          <a:bodyPr/>
          <a:lstStyle/>
          <a:p>
            <a:r>
              <a:rPr lang="nl-NL" sz="6600" dirty="0"/>
              <a:t>De toekomst van Scrum is…</a:t>
            </a:r>
          </a:p>
        </p:txBody>
      </p:sp>
    </p:spTree>
    <p:extLst>
      <p:ext uri="{BB962C8B-B14F-4D97-AF65-F5344CB8AC3E}">
        <p14:creationId xmlns:p14="http://schemas.microsoft.com/office/powerpoint/2010/main" val="670226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455A327-E0F8-561C-38CF-598126E05364}"/>
              </a:ext>
            </a:extLst>
          </p:cNvPr>
          <p:cNvSpPr>
            <a:spLocks noGrp="1"/>
          </p:cNvSpPr>
          <p:nvPr>
            <p:ph type="body" sz="quarter" idx="13"/>
          </p:nvPr>
        </p:nvSpPr>
        <p:spPr/>
        <p:txBody>
          <a:bodyPr/>
          <a:lstStyle/>
          <a:p>
            <a:r>
              <a:rPr lang="nl-NL" sz="6600" dirty="0"/>
              <a:t>My first job was…</a:t>
            </a:r>
          </a:p>
        </p:txBody>
      </p:sp>
    </p:spTree>
    <p:extLst>
      <p:ext uri="{BB962C8B-B14F-4D97-AF65-F5344CB8AC3E}">
        <p14:creationId xmlns:p14="http://schemas.microsoft.com/office/powerpoint/2010/main" val="1205417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762144A-9F0D-A14A-5EF0-6348CF767479}"/>
              </a:ext>
            </a:extLst>
          </p:cNvPr>
          <p:cNvSpPr>
            <a:spLocks noGrp="1"/>
          </p:cNvSpPr>
          <p:nvPr>
            <p:ph type="body" sz="quarter" idx="13"/>
          </p:nvPr>
        </p:nvSpPr>
        <p:spPr/>
        <p:txBody>
          <a:bodyPr/>
          <a:lstStyle/>
          <a:p>
            <a:r>
              <a:rPr lang="nl-NL" sz="6600" dirty="0"/>
              <a:t>Mijn eerste       baantje was…</a:t>
            </a:r>
          </a:p>
        </p:txBody>
      </p:sp>
    </p:spTree>
    <p:extLst>
      <p:ext uri="{BB962C8B-B14F-4D97-AF65-F5344CB8AC3E}">
        <p14:creationId xmlns:p14="http://schemas.microsoft.com/office/powerpoint/2010/main" val="927623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6D6F83A-AEDA-2EAD-0256-A1AE4F317CE3}"/>
              </a:ext>
            </a:extLst>
          </p:cNvPr>
          <p:cNvSpPr>
            <a:spLocks noGrp="1"/>
          </p:cNvSpPr>
          <p:nvPr>
            <p:ph type="body" sz="quarter" idx="13"/>
          </p:nvPr>
        </p:nvSpPr>
        <p:spPr/>
        <p:txBody>
          <a:bodyPr/>
          <a:lstStyle/>
          <a:p>
            <a:r>
              <a:rPr lang="nl-NL" sz="6600" dirty="0"/>
              <a:t>My happy song is…</a:t>
            </a:r>
          </a:p>
        </p:txBody>
      </p:sp>
    </p:spTree>
    <p:extLst>
      <p:ext uri="{BB962C8B-B14F-4D97-AF65-F5344CB8AC3E}">
        <p14:creationId xmlns:p14="http://schemas.microsoft.com/office/powerpoint/2010/main" val="1141039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DFC80E7-4579-D60E-AF18-D853B9E76466}"/>
              </a:ext>
            </a:extLst>
          </p:cNvPr>
          <p:cNvSpPr>
            <a:spLocks noGrp="1"/>
          </p:cNvSpPr>
          <p:nvPr>
            <p:ph type="body" sz="quarter" idx="13"/>
          </p:nvPr>
        </p:nvSpPr>
        <p:spPr/>
        <p:txBody>
          <a:bodyPr/>
          <a:lstStyle/>
          <a:p>
            <a:r>
              <a:rPr lang="nl-NL" sz="6600" dirty="0"/>
              <a:t>Mijn favoriete meezinger is…</a:t>
            </a:r>
          </a:p>
        </p:txBody>
      </p:sp>
    </p:spTree>
    <p:extLst>
      <p:ext uri="{BB962C8B-B14F-4D97-AF65-F5344CB8AC3E}">
        <p14:creationId xmlns:p14="http://schemas.microsoft.com/office/powerpoint/2010/main" val="1013179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CDED5BF-AC07-FE07-F57E-204FF0338F11}"/>
              </a:ext>
            </a:extLst>
          </p:cNvPr>
          <p:cNvSpPr>
            <a:spLocks noGrp="1"/>
          </p:cNvSpPr>
          <p:nvPr>
            <p:ph type="body" sz="quarter" idx="13"/>
          </p:nvPr>
        </p:nvSpPr>
        <p:spPr/>
        <p:txBody>
          <a:bodyPr/>
          <a:lstStyle/>
          <a:p>
            <a:r>
              <a:rPr lang="nl-NL" sz="6600" dirty="0" err="1"/>
              <a:t>Something</a:t>
            </a:r>
            <a:r>
              <a:rPr lang="nl-NL" sz="6600" dirty="0"/>
              <a:t> </a:t>
            </a:r>
            <a:r>
              <a:rPr lang="nl-NL" sz="6600" dirty="0" err="1"/>
              <a:t>others</a:t>
            </a:r>
            <a:r>
              <a:rPr lang="nl-NL" sz="6600" dirty="0"/>
              <a:t> </a:t>
            </a:r>
            <a:r>
              <a:rPr lang="nl-NL" sz="6600" dirty="0" err="1"/>
              <a:t>don’t</a:t>
            </a:r>
            <a:r>
              <a:rPr lang="nl-NL" sz="6600" dirty="0"/>
              <a:t> </a:t>
            </a:r>
            <a:r>
              <a:rPr lang="nl-NL" sz="6600" dirty="0" err="1"/>
              <a:t>know</a:t>
            </a:r>
            <a:r>
              <a:rPr lang="nl-NL" sz="6600" dirty="0"/>
              <a:t> </a:t>
            </a:r>
            <a:r>
              <a:rPr lang="nl-NL" sz="6600" dirty="0" err="1"/>
              <a:t>about</a:t>
            </a:r>
            <a:r>
              <a:rPr lang="nl-NL" sz="6600" dirty="0"/>
              <a:t> me is…</a:t>
            </a:r>
          </a:p>
        </p:txBody>
      </p:sp>
    </p:spTree>
    <p:extLst>
      <p:ext uri="{BB962C8B-B14F-4D97-AF65-F5344CB8AC3E}">
        <p14:creationId xmlns:p14="http://schemas.microsoft.com/office/powerpoint/2010/main" val="3770894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F5A2441-C88C-85E7-13ED-E211490406CC}"/>
              </a:ext>
            </a:extLst>
          </p:cNvPr>
          <p:cNvSpPr>
            <a:spLocks noGrp="1"/>
          </p:cNvSpPr>
          <p:nvPr>
            <p:ph type="body" sz="quarter" idx="13"/>
          </p:nvPr>
        </p:nvSpPr>
        <p:spPr/>
        <p:txBody>
          <a:bodyPr/>
          <a:lstStyle/>
          <a:p>
            <a:r>
              <a:rPr lang="nl-NL" sz="6600" dirty="0"/>
              <a:t>Iets dat anderen niet van mij weten is…</a:t>
            </a:r>
          </a:p>
        </p:txBody>
      </p:sp>
    </p:spTree>
    <p:extLst>
      <p:ext uri="{BB962C8B-B14F-4D97-AF65-F5344CB8AC3E}">
        <p14:creationId xmlns:p14="http://schemas.microsoft.com/office/powerpoint/2010/main" val="3401977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C059951-1D94-F3AD-BA56-79E995D87099}"/>
              </a:ext>
            </a:extLst>
          </p:cNvPr>
          <p:cNvSpPr>
            <a:spLocks noGrp="1"/>
          </p:cNvSpPr>
          <p:nvPr>
            <p:ph type="body" sz="quarter" idx="13"/>
          </p:nvPr>
        </p:nvSpPr>
        <p:spPr/>
        <p:txBody>
          <a:bodyPr/>
          <a:lstStyle/>
          <a:p>
            <a:r>
              <a:rPr lang="nl-NL" sz="6600" dirty="0"/>
              <a:t>My </a:t>
            </a:r>
            <a:r>
              <a:rPr lang="nl-NL" sz="6600" dirty="0" err="1"/>
              <a:t>biggest</a:t>
            </a:r>
            <a:r>
              <a:rPr lang="nl-NL" sz="6600" dirty="0"/>
              <a:t> </a:t>
            </a:r>
            <a:r>
              <a:rPr lang="nl-NL" sz="6600" dirty="0" err="1"/>
              <a:t>learning</a:t>
            </a:r>
            <a:r>
              <a:rPr lang="nl-NL" sz="6600" dirty="0"/>
              <a:t> </a:t>
            </a:r>
            <a:r>
              <a:rPr lang="nl-NL" sz="6600" dirty="0" err="1"/>
              <a:t>objective</a:t>
            </a:r>
            <a:r>
              <a:rPr lang="nl-NL" sz="6600" dirty="0"/>
              <a:t> </a:t>
            </a:r>
            <a:r>
              <a:rPr lang="nl-NL" sz="6600" dirty="0" err="1"/>
              <a:t>for</a:t>
            </a:r>
            <a:r>
              <a:rPr lang="nl-NL" sz="6600" dirty="0"/>
              <a:t> </a:t>
            </a:r>
            <a:r>
              <a:rPr lang="nl-NL" sz="6600" dirty="0" err="1"/>
              <a:t>this</a:t>
            </a:r>
            <a:r>
              <a:rPr lang="nl-NL" sz="6600" dirty="0"/>
              <a:t> class is…</a:t>
            </a:r>
          </a:p>
        </p:txBody>
      </p:sp>
    </p:spTree>
    <p:extLst>
      <p:ext uri="{BB962C8B-B14F-4D97-AF65-F5344CB8AC3E}">
        <p14:creationId xmlns:p14="http://schemas.microsoft.com/office/powerpoint/2010/main" val="2609076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FC7125E-CF04-89DF-0306-EDA51B3B2E51}"/>
              </a:ext>
            </a:extLst>
          </p:cNvPr>
          <p:cNvSpPr>
            <a:spLocks noGrp="1"/>
          </p:cNvSpPr>
          <p:nvPr>
            <p:ph type="body" sz="quarter" idx="13"/>
          </p:nvPr>
        </p:nvSpPr>
        <p:spPr/>
        <p:txBody>
          <a:bodyPr/>
          <a:lstStyle/>
          <a:p>
            <a:r>
              <a:rPr lang="nl-NL" sz="6600" dirty="0"/>
              <a:t>Mijn belangrijkste leerdoel voor deze training is…</a:t>
            </a:r>
          </a:p>
        </p:txBody>
      </p:sp>
    </p:spTree>
    <p:extLst>
      <p:ext uri="{BB962C8B-B14F-4D97-AF65-F5344CB8AC3E}">
        <p14:creationId xmlns:p14="http://schemas.microsoft.com/office/powerpoint/2010/main" val="1438077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B17A2CD-EECE-0DC8-2F0E-6A61E2F6ED09}"/>
              </a:ext>
            </a:extLst>
          </p:cNvPr>
          <p:cNvSpPr>
            <a:spLocks noGrp="1"/>
          </p:cNvSpPr>
          <p:nvPr>
            <p:ph type="body" sz="quarter" idx="13"/>
          </p:nvPr>
        </p:nvSpPr>
        <p:spPr/>
        <p:txBody>
          <a:bodyPr/>
          <a:lstStyle/>
          <a:p>
            <a:r>
              <a:rPr lang="nl-NL" sz="6600" dirty="0" err="1"/>
              <a:t>I’ve</a:t>
            </a:r>
            <a:r>
              <a:rPr lang="nl-NL" sz="6600" dirty="0"/>
              <a:t> </a:t>
            </a:r>
            <a:r>
              <a:rPr lang="nl-NL" sz="6600" dirty="0" err="1"/>
              <a:t>spent</a:t>
            </a:r>
            <a:r>
              <a:rPr lang="nl-NL" sz="6600" dirty="0"/>
              <a:t> </a:t>
            </a:r>
            <a:r>
              <a:rPr lang="nl-NL" sz="6600" dirty="0" err="1"/>
              <a:t>my</a:t>
            </a:r>
            <a:r>
              <a:rPr lang="nl-NL" sz="6600" dirty="0"/>
              <a:t> first </a:t>
            </a:r>
            <a:r>
              <a:rPr lang="nl-NL" sz="6600" dirty="0" err="1"/>
              <a:t>salary</a:t>
            </a:r>
            <a:r>
              <a:rPr lang="nl-NL" sz="6600" dirty="0"/>
              <a:t> on…</a:t>
            </a:r>
          </a:p>
        </p:txBody>
      </p:sp>
    </p:spTree>
    <p:extLst>
      <p:ext uri="{BB962C8B-B14F-4D97-AF65-F5344CB8AC3E}">
        <p14:creationId xmlns:p14="http://schemas.microsoft.com/office/powerpoint/2010/main" val="3939135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EB3ECE65-CBF9-8A7A-A03D-8A1F2AAD3F17}"/>
              </a:ext>
            </a:extLst>
          </p:cNvPr>
          <p:cNvSpPr>
            <a:spLocks noGrp="1"/>
          </p:cNvSpPr>
          <p:nvPr>
            <p:ph type="body" sz="quarter" idx="13"/>
          </p:nvPr>
        </p:nvSpPr>
        <p:spPr/>
        <p:txBody>
          <a:bodyPr/>
          <a:lstStyle/>
          <a:p>
            <a:r>
              <a:rPr lang="nl-NL" sz="6600" dirty="0" err="1"/>
              <a:t>NaME</a:t>
            </a:r>
            <a:endParaRPr lang="nl-NL" sz="6600" dirty="0"/>
          </a:p>
        </p:txBody>
      </p:sp>
    </p:spTree>
    <p:extLst>
      <p:ext uri="{BB962C8B-B14F-4D97-AF65-F5344CB8AC3E}">
        <p14:creationId xmlns:p14="http://schemas.microsoft.com/office/powerpoint/2010/main" val="3841025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961FB850-EF11-823C-4C15-9FE42CA0680F}"/>
              </a:ext>
            </a:extLst>
          </p:cNvPr>
          <p:cNvSpPr>
            <a:spLocks noGrp="1"/>
          </p:cNvSpPr>
          <p:nvPr>
            <p:ph type="body" sz="quarter" idx="13"/>
          </p:nvPr>
        </p:nvSpPr>
        <p:spPr/>
        <p:txBody>
          <a:bodyPr/>
          <a:lstStyle/>
          <a:p>
            <a:r>
              <a:rPr lang="nl-NL" sz="6600" dirty="0"/>
              <a:t>Mijn eerste salaris is opgegaan aan…</a:t>
            </a:r>
          </a:p>
        </p:txBody>
      </p:sp>
    </p:spTree>
    <p:extLst>
      <p:ext uri="{BB962C8B-B14F-4D97-AF65-F5344CB8AC3E}">
        <p14:creationId xmlns:p14="http://schemas.microsoft.com/office/powerpoint/2010/main" val="2978806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32EBA8C-81D0-93C8-E0DD-641D7DF69BB7}"/>
              </a:ext>
            </a:extLst>
          </p:cNvPr>
          <p:cNvSpPr>
            <a:spLocks noGrp="1"/>
          </p:cNvSpPr>
          <p:nvPr>
            <p:ph type="body" sz="quarter" idx="13"/>
          </p:nvPr>
        </p:nvSpPr>
        <p:spPr/>
        <p:txBody>
          <a:bodyPr/>
          <a:lstStyle/>
          <a:p>
            <a:r>
              <a:rPr lang="nl-NL" sz="6600" dirty="0" err="1"/>
              <a:t>One</a:t>
            </a:r>
            <a:r>
              <a:rPr lang="nl-NL" sz="6600" dirty="0"/>
              <a:t> of </a:t>
            </a:r>
            <a:r>
              <a:rPr lang="nl-NL" sz="6600" dirty="0" err="1"/>
              <a:t>my</a:t>
            </a:r>
            <a:r>
              <a:rPr lang="nl-NL" sz="6600" dirty="0"/>
              <a:t> </a:t>
            </a:r>
            <a:r>
              <a:rPr lang="nl-NL" sz="6600" dirty="0" err="1"/>
              <a:t>superpowers</a:t>
            </a:r>
            <a:r>
              <a:rPr lang="nl-NL" sz="6600" dirty="0"/>
              <a:t> is…</a:t>
            </a:r>
          </a:p>
        </p:txBody>
      </p:sp>
    </p:spTree>
    <p:extLst>
      <p:ext uri="{BB962C8B-B14F-4D97-AF65-F5344CB8AC3E}">
        <p14:creationId xmlns:p14="http://schemas.microsoft.com/office/powerpoint/2010/main" val="1003980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2CC3FAAD-4EAB-0E33-6980-EBDAEF7A2ABE}"/>
              </a:ext>
            </a:extLst>
          </p:cNvPr>
          <p:cNvSpPr>
            <a:spLocks noGrp="1"/>
          </p:cNvSpPr>
          <p:nvPr>
            <p:ph type="body" sz="quarter" idx="13"/>
          </p:nvPr>
        </p:nvSpPr>
        <p:spPr/>
        <p:txBody>
          <a:bodyPr/>
          <a:lstStyle/>
          <a:p>
            <a:r>
              <a:rPr lang="nl-NL" sz="6600" dirty="0"/>
              <a:t>Een van mijn superkrachten is…</a:t>
            </a:r>
          </a:p>
        </p:txBody>
      </p:sp>
    </p:spTree>
    <p:extLst>
      <p:ext uri="{BB962C8B-B14F-4D97-AF65-F5344CB8AC3E}">
        <p14:creationId xmlns:p14="http://schemas.microsoft.com/office/powerpoint/2010/main" val="151821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D12E711-0484-13DB-C67C-1C01A4F46097}"/>
              </a:ext>
            </a:extLst>
          </p:cNvPr>
          <p:cNvSpPr>
            <a:spLocks noGrp="1"/>
          </p:cNvSpPr>
          <p:nvPr>
            <p:ph type="body" sz="quarter" idx="13"/>
          </p:nvPr>
        </p:nvSpPr>
        <p:spPr/>
        <p:txBody>
          <a:bodyPr/>
          <a:lstStyle/>
          <a:p>
            <a:r>
              <a:rPr lang="nl-NL" sz="6600" dirty="0"/>
              <a:t>The </a:t>
            </a:r>
            <a:r>
              <a:rPr lang="nl-NL" sz="6600" dirty="0" err="1"/>
              <a:t>difference</a:t>
            </a:r>
            <a:r>
              <a:rPr lang="nl-NL" sz="6600" dirty="0"/>
              <a:t> </a:t>
            </a:r>
            <a:r>
              <a:rPr lang="nl-NL" sz="6600" dirty="0" err="1"/>
              <a:t>between</a:t>
            </a:r>
            <a:r>
              <a:rPr lang="nl-NL" sz="6600" dirty="0"/>
              <a:t> a project manager </a:t>
            </a:r>
            <a:r>
              <a:rPr lang="nl-NL" sz="6600" dirty="0" err="1"/>
              <a:t>and</a:t>
            </a:r>
            <a:r>
              <a:rPr lang="nl-NL" sz="6600" dirty="0"/>
              <a:t> Scrum Master is…</a:t>
            </a:r>
          </a:p>
        </p:txBody>
      </p:sp>
    </p:spTree>
    <p:extLst>
      <p:ext uri="{BB962C8B-B14F-4D97-AF65-F5344CB8AC3E}">
        <p14:creationId xmlns:p14="http://schemas.microsoft.com/office/powerpoint/2010/main" val="2619451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B6F5E0C-9E09-EE88-AD5A-25A26F39317C}"/>
              </a:ext>
            </a:extLst>
          </p:cNvPr>
          <p:cNvSpPr>
            <a:spLocks noGrp="1"/>
          </p:cNvSpPr>
          <p:nvPr>
            <p:ph type="body" sz="quarter" idx="13"/>
          </p:nvPr>
        </p:nvSpPr>
        <p:spPr/>
        <p:txBody>
          <a:bodyPr/>
          <a:lstStyle/>
          <a:p>
            <a:r>
              <a:rPr lang="nl-NL" sz="6600" dirty="0"/>
              <a:t>Het verschil tussen een Project manager en Scrum Master is…</a:t>
            </a:r>
          </a:p>
        </p:txBody>
      </p:sp>
    </p:spTree>
    <p:extLst>
      <p:ext uri="{BB962C8B-B14F-4D97-AF65-F5344CB8AC3E}">
        <p14:creationId xmlns:p14="http://schemas.microsoft.com/office/powerpoint/2010/main" val="492017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F5D553B-21F1-90CC-98D0-76BCE1044787}"/>
              </a:ext>
            </a:extLst>
          </p:cNvPr>
          <p:cNvSpPr>
            <a:spLocks noGrp="1"/>
          </p:cNvSpPr>
          <p:nvPr>
            <p:ph type="body" sz="quarter" idx="13"/>
          </p:nvPr>
        </p:nvSpPr>
        <p:spPr/>
        <p:txBody>
          <a:bodyPr/>
          <a:lstStyle/>
          <a:p>
            <a:r>
              <a:rPr lang="nl-NL" sz="6600" dirty="0"/>
              <a:t>The </a:t>
            </a:r>
            <a:r>
              <a:rPr lang="nl-NL" sz="6600" dirty="0" err="1"/>
              <a:t>difference</a:t>
            </a:r>
            <a:r>
              <a:rPr lang="nl-NL" sz="6600" dirty="0"/>
              <a:t> </a:t>
            </a:r>
            <a:r>
              <a:rPr lang="nl-NL" sz="6600" dirty="0" err="1"/>
              <a:t>between</a:t>
            </a:r>
            <a:r>
              <a:rPr lang="nl-NL" sz="6600" dirty="0"/>
              <a:t> a product manager </a:t>
            </a:r>
            <a:r>
              <a:rPr lang="nl-NL" sz="6600" dirty="0" err="1"/>
              <a:t>and</a:t>
            </a:r>
            <a:r>
              <a:rPr lang="nl-NL" sz="6600" dirty="0"/>
              <a:t> product </a:t>
            </a:r>
            <a:r>
              <a:rPr lang="nl-NL" sz="6600" dirty="0" err="1"/>
              <a:t>owner</a:t>
            </a:r>
            <a:r>
              <a:rPr lang="nl-NL" sz="6600" dirty="0"/>
              <a:t> is…</a:t>
            </a:r>
          </a:p>
        </p:txBody>
      </p:sp>
    </p:spTree>
    <p:extLst>
      <p:ext uri="{BB962C8B-B14F-4D97-AF65-F5344CB8AC3E}">
        <p14:creationId xmlns:p14="http://schemas.microsoft.com/office/powerpoint/2010/main" val="90654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B8BF949-5063-00BB-97D4-89D41942C083}"/>
              </a:ext>
            </a:extLst>
          </p:cNvPr>
          <p:cNvSpPr>
            <a:spLocks noGrp="1"/>
          </p:cNvSpPr>
          <p:nvPr>
            <p:ph type="body" sz="quarter" idx="13"/>
          </p:nvPr>
        </p:nvSpPr>
        <p:spPr/>
        <p:txBody>
          <a:bodyPr/>
          <a:lstStyle/>
          <a:p>
            <a:r>
              <a:rPr lang="nl-NL" sz="6600" dirty="0"/>
              <a:t>Het verschil tussen een product manager en product </a:t>
            </a:r>
            <a:r>
              <a:rPr lang="nl-NL" sz="6600" dirty="0" err="1"/>
              <a:t>ower</a:t>
            </a:r>
            <a:r>
              <a:rPr lang="nl-NL" sz="6600" dirty="0"/>
              <a:t> is…</a:t>
            </a:r>
          </a:p>
        </p:txBody>
      </p:sp>
    </p:spTree>
    <p:extLst>
      <p:ext uri="{BB962C8B-B14F-4D97-AF65-F5344CB8AC3E}">
        <p14:creationId xmlns:p14="http://schemas.microsoft.com/office/powerpoint/2010/main" val="3233607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A8F0099-F813-1990-CC5D-A3ECF9E8E40F}"/>
              </a:ext>
            </a:extLst>
          </p:cNvPr>
          <p:cNvSpPr>
            <a:spLocks noGrp="1"/>
          </p:cNvSpPr>
          <p:nvPr>
            <p:ph type="body" sz="quarter" idx="13"/>
          </p:nvPr>
        </p:nvSpPr>
        <p:spPr/>
        <p:txBody>
          <a:bodyPr/>
          <a:lstStyle/>
          <a:p>
            <a:r>
              <a:rPr lang="nl-NL" sz="6600" dirty="0"/>
              <a:t>I want </a:t>
            </a:r>
            <a:r>
              <a:rPr lang="nl-NL" sz="6600" dirty="0" err="1"/>
              <a:t>to</a:t>
            </a:r>
            <a:r>
              <a:rPr lang="nl-NL" sz="6600" dirty="0"/>
              <a:t> </a:t>
            </a:r>
            <a:r>
              <a:rPr lang="nl-NL" sz="6600" dirty="0" err="1"/>
              <a:t>be</a:t>
            </a:r>
            <a:r>
              <a:rPr lang="nl-NL" sz="6600" dirty="0"/>
              <a:t> a Scrum </a:t>
            </a:r>
            <a:r>
              <a:rPr lang="nl-NL" sz="6600" dirty="0" err="1"/>
              <a:t>MAster</a:t>
            </a:r>
            <a:r>
              <a:rPr lang="nl-NL" sz="6600" dirty="0"/>
              <a:t>, </a:t>
            </a:r>
            <a:r>
              <a:rPr lang="nl-NL" sz="6600" dirty="0" err="1"/>
              <a:t>because</a:t>
            </a:r>
            <a:r>
              <a:rPr lang="nl-NL" sz="6600" dirty="0"/>
              <a:t>…</a:t>
            </a:r>
          </a:p>
        </p:txBody>
      </p:sp>
    </p:spTree>
    <p:extLst>
      <p:ext uri="{BB962C8B-B14F-4D97-AF65-F5344CB8AC3E}">
        <p14:creationId xmlns:p14="http://schemas.microsoft.com/office/powerpoint/2010/main" val="164484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ADE70F2-0734-402B-ECC5-AF7CB7F50D66}"/>
              </a:ext>
            </a:extLst>
          </p:cNvPr>
          <p:cNvSpPr>
            <a:spLocks noGrp="1"/>
          </p:cNvSpPr>
          <p:nvPr>
            <p:ph type="body" sz="quarter" idx="13"/>
          </p:nvPr>
        </p:nvSpPr>
        <p:spPr/>
        <p:txBody>
          <a:bodyPr/>
          <a:lstStyle/>
          <a:p>
            <a:r>
              <a:rPr lang="nl-NL" sz="6600" dirty="0"/>
              <a:t>Ik wil scrum master zijn, omdat…</a:t>
            </a:r>
          </a:p>
        </p:txBody>
      </p:sp>
    </p:spTree>
    <p:extLst>
      <p:ext uri="{BB962C8B-B14F-4D97-AF65-F5344CB8AC3E}">
        <p14:creationId xmlns:p14="http://schemas.microsoft.com/office/powerpoint/2010/main" val="23981840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46BD8D2-339C-F3C8-435D-F31455D88951}"/>
              </a:ext>
            </a:extLst>
          </p:cNvPr>
          <p:cNvSpPr>
            <a:spLocks noGrp="1"/>
          </p:cNvSpPr>
          <p:nvPr>
            <p:ph type="body" sz="quarter" idx="13"/>
          </p:nvPr>
        </p:nvSpPr>
        <p:spPr/>
        <p:txBody>
          <a:bodyPr/>
          <a:lstStyle/>
          <a:p>
            <a:r>
              <a:rPr lang="nl-NL" sz="6600" dirty="0"/>
              <a:t>I want </a:t>
            </a:r>
            <a:r>
              <a:rPr lang="nl-NL" sz="6600" dirty="0" err="1"/>
              <a:t>to</a:t>
            </a:r>
            <a:r>
              <a:rPr lang="nl-NL" sz="6600" dirty="0"/>
              <a:t> </a:t>
            </a:r>
            <a:r>
              <a:rPr lang="nl-NL" sz="6600" dirty="0" err="1"/>
              <a:t>be</a:t>
            </a:r>
            <a:r>
              <a:rPr lang="nl-NL" sz="6600" dirty="0"/>
              <a:t> a Product </a:t>
            </a:r>
            <a:r>
              <a:rPr lang="nl-NL" sz="6600" dirty="0" err="1"/>
              <a:t>Owner</a:t>
            </a:r>
            <a:r>
              <a:rPr lang="nl-NL" sz="6600" dirty="0"/>
              <a:t>, </a:t>
            </a:r>
            <a:r>
              <a:rPr lang="nl-NL" sz="6600" dirty="0" err="1"/>
              <a:t>because</a:t>
            </a:r>
            <a:r>
              <a:rPr lang="nl-NL" sz="6600" dirty="0"/>
              <a:t>…</a:t>
            </a:r>
          </a:p>
        </p:txBody>
      </p:sp>
    </p:spTree>
    <p:extLst>
      <p:ext uri="{BB962C8B-B14F-4D97-AF65-F5344CB8AC3E}">
        <p14:creationId xmlns:p14="http://schemas.microsoft.com/office/powerpoint/2010/main" val="355723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A519410F-EAC9-7126-E076-1CF4ECDCDD85}"/>
              </a:ext>
            </a:extLst>
          </p:cNvPr>
          <p:cNvSpPr>
            <a:spLocks noGrp="1"/>
          </p:cNvSpPr>
          <p:nvPr>
            <p:ph type="body" sz="quarter" idx="13"/>
          </p:nvPr>
        </p:nvSpPr>
        <p:spPr/>
        <p:txBody>
          <a:bodyPr/>
          <a:lstStyle/>
          <a:p>
            <a:r>
              <a:rPr lang="nl-NL" sz="6600" dirty="0" err="1"/>
              <a:t>NaAM</a:t>
            </a:r>
            <a:endParaRPr lang="nl-NL" sz="6600" dirty="0"/>
          </a:p>
        </p:txBody>
      </p:sp>
    </p:spTree>
    <p:extLst>
      <p:ext uri="{BB962C8B-B14F-4D97-AF65-F5344CB8AC3E}">
        <p14:creationId xmlns:p14="http://schemas.microsoft.com/office/powerpoint/2010/main" val="581526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83EEB63-754D-775E-6622-7129E00FA328}"/>
              </a:ext>
            </a:extLst>
          </p:cNvPr>
          <p:cNvSpPr>
            <a:spLocks noGrp="1"/>
          </p:cNvSpPr>
          <p:nvPr>
            <p:ph type="body" sz="quarter" idx="13"/>
          </p:nvPr>
        </p:nvSpPr>
        <p:spPr/>
        <p:txBody>
          <a:bodyPr/>
          <a:lstStyle/>
          <a:p>
            <a:r>
              <a:rPr lang="nl-NL" sz="6600" dirty="0"/>
              <a:t>Ik wil product </a:t>
            </a:r>
            <a:r>
              <a:rPr lang="nl-NL" sz="6600" dirty="0" err="1"/>
              <a:t>owner</a:t>
            </a:r>
            <a:r>
              <a:rPr lang="nl-NL" sz="6600" dirty="0"/>
              <a:t> zijn, omdat…</a:t>
            </a:r>
          </a:p>
        </p:txBody>
      </p:sp>
    </p:spTree>
    <p:extLst>
      <p:ext uri="{BB962C8B-B14F-4D97-AF65-F5344CB8AC3E}">
        <p14:creationId xmlns:p14="http://schemas.microsoft.com/office/powerpoint/2010/main" val="34137759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2CB1CFB7-A26D-BA27-962A-063AEE142B99}"/>
              </a:ext>
            </a:extLst>
          </p:cNvPr>
          <p:cNvSpPr>
            <a:spLocks noGrp="1"/>
          </p:cNvSpPr>
          <p:nvPr>
            <p:ph type="body" sz="quarter" idx="13"/>
          </p:nvPr>
        </p:nvSpPr>
        <p:spPr/>
        <p:txBody>
          <a:bodyPr/>
          <a:lstStyle/>
          <a:p>
            <a:r>
              <a:rPr lang="nl-NL" sz="6600" dirty="0" err="1"/>
              <a:t>What</a:t>
            </a:r>
            <a:r>
              <a:rPr lang="nl-NL" sz="6600" dirty="0"/>
              <a:t> is </a:t>
            </a:r>
            <a:r>
              <a:rPr lang="nl-NL" sz="6600" dirty="0" err="1"/>
              <a:t>your</a:t>
            </a:r>
            <a:r>
              <a:rPr lang="nl-NL" sz="6600" dirty="0"/>
              <a:t> </a:t>
            </a:r>
            <a:r>
              <a:rPr lang="nl-NL" sz="6600" dirty="0" err="1"/>
              <a:t>biggest</a:t>
            </a:r>
            <a:r>
              <a:rPr lang="nl-NL" sz="6600" dirty="0"/>
              <a:t> </a:t>
            </a:r>
            <a:r>
              <a:rPr lang="nl-NL" sz="6600" dirty="0" err="1"/>
              <a:t>strength</a:t>
            </a:r>
            <a:r>
              <a:rPr lang="nl-NL" sz="6600" dirty="0"/>
              <a:t> as a facilitator?</a:t>
            </a:r>
          </a:p>
        </p:txBody>
      </p:sp>
    </p:spTree>
    <p:extLst>
      <p:ext uri="{BB962C8B-B14F-4D97-AF65-F5344CB8AC3E}">
        <p14:creationId xmlns:p14="http://schemas.microsoft.com/office/powerpoint/2010/main" val="21119835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D1B322D-54D6-9B9C-C87B-AC8BE43ADE04}"/>
              </a:ext>
            </a:extLst>
          </p:cNvPr>
          <p:cNvSpPr>
            <a:spLocks noGrp="1"/>
          </p:cNvSpPr>
          <p:nvPr>
            <p:ph type="body" sz="quarter" idx="13"/>
          </p:nvPr>
        </p:nvSpPr>
        <p:spPr/>
        <p:txBody>
          <a:bodyPr/>
          <a:lstStyle/>
          <a:p>
            <a:r>
              <a:rPr lang="nl-NL" sz="6600" dirty="0"/>
              <a:t>Wat is jouw grootste kracht als facilitator?</a:t>
            </a:r>
          </a:p>
        </p:txBody>
      </p:sp>
    </p:spTree>
    <p:extLst>
      <p:ext uri="{BB962C8B-B14F-4D97-AF65-F5344CB8AC3E}">
        <p14:creationId xmlns:p14="http://schemas.microsoft.com/office/powerpoint/2010/main" val="3043558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2689213D-C09C-9F10-AC03-A8F9F6789896}"/>
              </a:ext>
            </a:extLst>
          </p:cNvPr>
          <p:cNvSpPr>
            <a:spLocks noGrp="1"/>
          </p:cNvSpPr>
          <p:nvPr>
            <p:ph type="body" sz="quarter" idx="13"/>
          </p:nvPr>
        </p:nvSpPr>
        <p:spPr/>
        <p:txBody>
          <a:bodyPr/>
          <a:lstStyle/>
          <a:p>
            <a:r>
              <a:rPr lang="nl-NL" sz="6600" dirty="0" err="1"/>
              <a:t>Facilitation</a:t>
            </a:r>
            <a:r>
              <a:rPr lang="nl-NL" sz="6600" dirty="0"/>
              <a:t> </a:t>
            </a:r>
            <a:r>
              <a:rPr lang="nl-NL" sz="6600" dirty="0" err="1"/>
              <a:t>experience</a:t>
            </a:r>
            <a:r>
              <a:rPr lang="nl-NL" sz="6600" dirty="0"/>
              <a:t> (1-10)</a:t>
            </a:r>
          </a:p>
        </p:txBody>
      </p:sp>
    </p:spTree>
    <p:extLst>
      <p:ext uri="{BB962C8B-B14F-4D97-AF65-F5344CB8AC3E}">
        <p14:creationId xmlns:p14="http://schemas.microsoft.com/office/powerpoint/2010/main" val="3580631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94FB1EDB-5D55-4FF8-D019-D86D187AF8CE}"/>
              </a:ext>
            </a:extLst>
          </p:cNvPr>
          <p:cNvSpPr>
            <a:spLocks noGrp="1"/>
          </p:cNvSpPr>
          <p:nvPr>
            <p:ph type="body" sz="quarter" idx="13"/>
          </p:nvPr>
        </p:nvSpPr>
        <p:spPr/>
        <p:txBody>
          <a:bodyPr/>
          <a:lstStyle/>
          <a:p>
            <a:r>
              <a:rPr lang="nl-NL" sz="6600" dirty="0" err="1"/>
              <a:t>Facilitatie</a:t>
            </a:r>
            <a:r>
              <a:rPr lang="nl-NL" sz="6600" dirty="0"/>
              <a:t> ervaring (1-10)</a:t>
            </a:r>
          </a:p>
        </p:txBody>
      </p:sp>
    </p:spTree>
    <p:extLst>
      <p:ext uri="{BB962C8B-B14F-4D97-AF65-F5344CB8AC3E}">
        <p14:creationId xmlns:p14="http://schemas.microsoft.com/office/powerpoint/2010/main" val="2467018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38A06E7-C49B-D0DD-A6DA-29969129C3DE}"/>
              </a:ext>
            </a:extLst>
          </p:cNvPr>
          <p:cNvSpPr>
            <a:spLocks noGrp="1"/>
          </p:cNvSpPr>
          <p:nvPr>
            <p:ph type="body" sz="quarter" idx="13"/>
          </p:nvPr>
        </p:nvSpPr>
        <p:spPr/>
        <p:txBody>
          <a:bodyPr/>
          <a:lstStyle/>
          <a:p>
            <a:r>
              <a:rPr lang="nl-NL" sz="6600" dirty="0" err="1"/>
              <a:t>What</a:t>
            </a:r>
            <a:r>
              <a:rPr lang="nl-NL" sz="6600" dirty="0"/>
              <a:t> </a:t>
            </a:r>
            <a:r>
              <a:rPr lang="nl-NL" sz="6600" dirty="0" err="1"/>
              <a:t>would</a:t>
            </a:r>
            <a:r>
              <a:rPr lang="nl-NL" sz="6600" dirty="0"/>
              <a:t> </a:t>
            </a:r>
            <a:r>
              <a:rPr lang="nl-NL" sz="6600" dirty="0" err="1"/>
              <a:t>be</a:t>
            </a:r>
            <a:r>
              <a:rPr lang="nl-NL" sz="6600" dirty="0"/>
              <a:t> </a:t>
            </a:r>
            <a:r>
              <a:rPr lang="nl-NL" sz="6600" dirty="0" err="1"/>
              <a:t>your</a:t>
            </a:r>
            <a:r>
              <a:rPr lang="nl-NL" sz="6600" dirty="0"/>
              <a:t> best </a:t>
            </a:r>
            <a:r>
              <a:rPr lang="nl-NL" sz="6600" dirty="0" err="1"/>
              <a:t>outcome</a:t>
            </a:r>
            <a:r>
              <a:rPr lang="nl-NL" sz="6600" dirty="0"/>
              <a:t> </a:t>
            </a:r>
            <a:r>
              <a:rPr lang="nl-NL" sz="6600" dirty="0" err="1"/>
              <a:t>from</a:t>
            </a:r>
            <a:r>
              <a:rPr lang="nl-NL" sz="6600" dirty="0"/>
              <a:t> </a:t>
            </a:r>
            <a:r>
              <a:rPr lang="nl-NL" sz="6600" dirty="0" err="1"/>
              <a:t>this</a:t>
            </a:r>
            <a:r>
              <a:rPr lang="nl-NL" sz="6600" dirty="0"/>
              <a:t> class?</a:t>
            </a:r>
          </a:p>
        </p:txBody>
      </p:sp>
    </p:spTree>
    <p:extLst>
      <p:ext uri="{BB962C8B-B14F-4D97-AF65-F5344CB8AC3E}">
        <p14:creationId xmlns:p14="http://schemas.microsoft.com/office/powerpoint/2010/main" val="29494983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986FFEE-688D-28DD-0137-F4C4E9DE8CB0}"/>
              </a:ext>
            </a:extLst>
          </p:cNvPr>
          <p:cNvSpPr>
            <a:spLocks noGrp="1"/>
          </p:cNvSpPr>
          <p:nvPr>
            <p:ph type="body" sz="quarter" idx="13"/>
          </p:nvPr>
        </p:nvSpPr>
        <p:spPr/>
        <p:txBody>
          <a:bodyPr/>
          <a:lstStyle/>
          <a:p>
            <a:r>
              <a:rPr lang="nl-NL" sz="6600" dirty="0"/>
              <a:t>Wat zou voor jou het beste resultaat zijn uit deze training?</a:t>
            </a:r>
          </a:p>
        </p:txBody>
      </p:sp>
    </p:spTree>
    <p:extLst>
      <p:ext uri="{BB962C8B-B14F-4D97-AF65-F5344CB8AC3E}">
        <p14:creationId xmlns:p14="http://schemas.microsoft.com/office/powerpoint/2010/main" val="19358762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866DF19-D936-8E47-591F-AAC9C7A904EF}"/>
              </a:ext>
            </a:extLst>
          </p:cNvPr>
          <p:cNvSpPr>
            <a:spLocks noGrp="1"/>
          </p:cNvSpPr>
          <p:nvPr>
            <p:ph type="body" sz="quarter" idx="13"/>
          </p:nvPr>
        </p:nvSpPr>
        <p:spPr/>
        <p:txBody>
          <a:bodyPr/>
          <a:lstStyle/>
          <a:p>
            <a:r>
              <a:rPr lang="nl-NL" sz="6600" dirty="0" err="1"/>
              <a:t>Which</a:t>
            </a:r>
            <a:r>
              <a:rPr lang="nl-NL" sz="6600" dirty="0"/>
              <a:t> Scrum event </a:t>
            </a:r>
            <a:r>
              <a:rPr lang="nl-NL" sz="6600" dirty="0" err="1"/>
              <a:t>would</a:t>
            </a:r>
            <a:r>
              <a:rPr lang="nl-NL" sz="6600" dirty="0"/>
              <a:t> </a:t>
            </a:r>
            <a:r>
              <a:rPr lang="nl-NL" sz="6600" dirty="0" err="1"/>
              <a:t>you</a:t>
            </a:r>
            <a:r>
              <a:rPr lang="nl-NL" sz="6600" dirty="0"/>
              <a:t> like </a:t>
            </a:r>
            <a:r>
              <a:rPr lang="nl-NL" sz="6600" dirty="0" err="1"/>
              <a:t>to</a:t>
            </a:r>
            <a:r>
              <a:rPr lang="nl-NL" sz="6600" dirty="0"/>
              <a:t> </a:t>
            </a:r>
            <a:r>
              <a:rPr lang="nl-NL" sz="6600" dirty="0" err="1"/>
              <a:t>facilitate</a:t>
            </a:r>
            <a:r>
              <a:rPr lang="nl-NL" sz="6600" dirty="0"/>
              <a:t> more </a:t>
            </a:r>
            <a:r>
              <a:rPr lang="nl-NL" sz="6600" dirty="0" err="1"/>
              <a:t>effectively</a:t>
            </a:r>
            <a:r>
              <a:rPr lang="nl-NL" sz="6600" dirty="0"/>
              <a:t>?</a:t>
            </a:r>
          </a:p>
        </p:txBody>
      </p:sp>
    </p:spTree>
    <p:extLst>
      <p:ext uri="{BB962C8B-B14F-4D97-AF65-F5344CB8AC3E}">
        <p14:creationId xmlns:p14="http://schemas.microsoft.com/office/powerpoint/2010/main" val="18889749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86A65FF-6D92-7773-C82A-223D7777D9B1}"/>
              </a:ext>
            </a:extLst>
          </p:cNvPr>
          <p:cNvSpPr>
            <a:spLocks noGrp="1"/>
          </p:cNvSpPr>
          <p:nvPr>
            <p:ph type="body" sz="quarter" idx="13"/>
          </p:nvPr>
        </p:nvSpPr>
        <p:spPr/>
        <p:txBody>
          <a:bodyPr/>
          <a:lstStyle/>
          <a:p>
            <a:r>
              <a:rPr lang="nl-NL" sz="6600" dirty="0"/>
              <a:t>Welk Scrum event zou je effectiever willen faciliteren?</a:t>
            </a:r>
          </a:p>
        </p:txBody>
      </p:sp>
    </p:spTree>
    <p:extLst>
      <p:ext uri="{BB962C8B-B14F-4D97-AF65-F5344CB8AC3E}">
        <p14:creationId xmlns:p14="http://schemas.microsoft.com/office/powerpoint/2010/main" val="42367969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DE92ECCD-C693-F336-82C6-E47863995D1D}"/>
              </a:ext>
            </a:extLst>
          </p:cNvPr>
          <p:cNvSpPr>
            <a:spLocks noGrp="1"/>
          </p:cNvSpPr>
          <p:nvPr>
            <p:ph type="body" sz="quarter" idx="13"/>
          </p:nvPr>
        </p:nvSpPr>
        <p:spPr/>
        <p:txBody>
          <a:bodyPr/>
          <a:lstStyle/>
          <a:p>
            <a:r>
              <a:rPr lang="nl-NL" sz="6600" dirty="0" err="1"/>
              <a:t>What</a:t>
            </a:r>
            <a:r>
              <a:rPr lang="nl-NL" sz="6600" dirty="0"/>
              <a:t> is </a:t>
            </a:r>
            <a:r>
              <a:rPr lang="nl-NL" sz="6600" dirty="0" err="1"/>
              <a:t>your</a:t>
            </a:r>
            <a:r>
              <a:rPr lang="nl-NL" sz="6600" dirty="0"/>
              <a:t> </a:t>
            </a:r>
            <a:r>
              <a:rPr lang="nl-NL" sz="6600" dirty="0" err="1"/>
              <a:t>favorite</a:t>
            </a:r>
            <a:r>
              <a:rPr lang="nl-NL" sz="6600" dirty="0"/>
              <a:t> </a:t>
            </a:r>
            <a:r>
              <a:rPr lang="nl-NL" sz="6600" dirty="0" err="1"/>
              <a:t>facilitation</a:t>
            </a:r>
            <a:r>
              <a:rPr lang="nl-NL" sz="6600" dirty="0"/>
              <a:t> format?</a:t>
            </a:r>
          </a:p>
        </p:txBody>
      </p:sp>
    </p:spTree>
    <p:extLst>
      <p:ext uri="{BB962C8B-B14F-4D97-AF65-F5344CB8AC3E}">
        <p14:creationId xmlns:p14="http://schemas.microsoft.com/office/powerpoint/2010/main" val="2787193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585E7E4E-A2B5-CF5B-B34B-7E710055A7FB}"/>
              </a:ext>
            </a:extLst>
          </p:cNvPr>
          <p:cNvSpPr>
            <a:spLocks noGrp="1"/>
          </p:cNvSpPr>
          <p:nvPr>
            <p:ph type="body" sz="quarter" idx="13"/>
          </p:nvPr>
        </p:nvSpPr>
        <p:spPr/>
        <p:txBody>
          <a:bodyPr/>
          <a:lstStyle/>
          <a:p>
            <a:r>
              <a:rPr lang="nl-NL" sz="6600" dirty="0" err="1"/>
              <a:t>Organization</a:t>
            </a:r>
            <a:endParaRPr lang="nl-NL" sz="6600" dirty="0"/>
          </a:p>
        </p:txBody>
      </p:sp>
    </p:spTree>
    <p:extLst>
      <p:ext uri="{BB962C8B-B14F-4D97-AF65-F5344CB8AC3E}">
        <p14:creationId xmlns:p14="http://schemas.microsoft.com/office/powerpoint/2010/main" val="30221375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0533CA5-7D32-D543-8123-93E1B4F9EB3D}"/>
              </a:ext>
            </a:extLst>
          </p:cNvPr>
          <p:cNvSpPr>
            <a:spLocks noGrp="1"/>
          </p:cNvSpPr>
          <p:nvPr>
            <p:ph type="body" sz="quarter" idx="13"/>
          </p:nvPr>
        </p:nvSpPr>
        <p:spPr/>
        <p:txBody>
          <a:bodyPr/>
          <a:lstStyle/>
          <a:p>
            <a:r>
              <a:rPr lang="nl-NL" sz="6600" dirty="0"/>
              <a:t>Wat is jouw favoriete </a:t>
            </a:r>
            <a:r>
              <a:rPr lang="nl-NL" sz="6600" dirty="0" err="1"/>
              <a:t>facilitatie</a:t>
            </a:r>
            <a:r>
              <a:rPr lang="nl-NL" sz="6600" dirty="0"/>
              <a:t> format?</a:t>
            </a:r>
          </a:p>
        </p:txBody>
      </p:sp>
    </p:spTree>
    <p:extLst>
      <p:ext uri="{BB962C8B-B14F-4D97-AF65-F5344CB8AC3E}">
        <p14:creationId xmlns:p14="http://schemas.microsoft.com/office/powerpoint/2010/main" val="8084243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017F5F4-D064-17DE-C45C-07F9665B506B}"/>
              </a:ext>
            </a:extLst>
          </p:cNvPr>
          <p:cNvSpPr>
            <a:spLocks noGrp="1"/>
          </p:cNvSpPr>
          <p:nvPr>
            <p:ph type="body" sz="quarter" idx="13"/>
          </p:nvPr>
        </p:nvSpPr>
        <p:spPr/>
        <p:txBody>
          <a:bodyPr/>
          <a:lstStyle/>
          <a:p>
            <a:r>
              <a:rPr lang="nl-NL" sz="6600" dirty="0" err="1"/>
              <a:t>What</a:t>
            </a:r>
            <a:r>
              <a:rPr lang="nl-NL" sz="6600" dirty="0"/>
              <a:t> do </a:t>
            </a:r>
            <a:r>
              <a:rPr lang="nl-NL" sz="6600" dirty="0" err="1"/>
              <a:t>you</a:t>
            </a:r>
            <a:r>
              <a:rPr lang="nl-NL" sz="6600" dirty="0"/>
              <a:t> want </a:t>
            </a:r>
            <a:r>
              <a:rPr lang="nl-NL" sz="6600" dirty="0" err="1"/>
              <a:t>to</a:t>
            </a:r>
            <a:r>
              <a:rPr lang="nl-NL" sz="6600" dirty="0"/>
              <a:t> </a:t>
            </a:r>
            <a:r>
              <a:rPr lang="nl-NL" sz="6600" dirty="0" err="1"/>
              <a:t>achieve</a:t>
            </a:r>
            <a:r>
              <a:rPr lang="nl-NL" sz="6600" dirty="0"/>
              <a:t> in </a:t>
            </a:r>
            <a:r>
              <a:rPr lang="nl-NL" sz="6600" dirty="0" err="1"/>
              <a:t>the</a:t>
            </a:r>
            <a:r>
              <a:rPr lang="nl-NL" sz="6600" dirty="0"/>
              <a:t> </a:t>
            </a:r>
            <a:r>
              <a:rPr lang="nl-NL" sz="6600" dirty="0" err="1"/>
              <a:t>upcoming</a:t>
            </a:r>
            <a:r>
              <a:rPr lang="nl-NL" sz="6600" dirty="0"/>
              <a:t> 2 </a:t>
            </a:r>
            <a:r>
              <a:rPr lang="nl-NL" sz="6600" dirty="0" err="1"/>
              <a:t>days</a:t>
            </a:r>
            <a:r>
              <a:rPr lang="nl-NL" sz="6600" dirty="0"/>
              <a:t>?</a:t>
            </a:r>
          </a:p>
        </p:txBody>
      </p:sp>
    </p:spTree>
    <p:extLst>
      <p:ext uri="{BB962C8B-B14F-4D97-AF65-F5344CB8AC3E}">
        <p14:creationId xmlns:p14="http://schemas.microsoft.com/office/powerpoint/2010/main" val="36799321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2B5CD45-B309-D7CC-B4C2-760A937F01A9}"/>
              </a:ext>
            </a:extLst>
          </p:cNvPr>
          <p:cNvSpPr>
            <a:spLocks noGrp="1"/>
          </p:cNvSpPr>
          <p:nvPr>
            <p:ph type="body" sz="quarter" idx="13"/>
          </p:nvPr>
        </p:nvSpPr>
        <p:spPr/>
        <p:txBody>
          <a:bodyPr/>
          <a:lstStyle/>
          <a:p>
            <a:r>
              <a:rPr lang="nl-NL" sz="6600" dirty="0"/>
              <a:t>Wat wil je de komende 2 dagen bereiken?</a:t>
            </a:r>
          </a:p>
        </p:txBody>
      </p:sp>
    </p:spTree>
    <p:extLst>
      <p:ext uri="{BB962C8B-B14F-4D97-AF65-F5344CB8AC3E}">
        <p14:creationId xmlns:p14="http://schemas.microsoft.com/office/powerpoint/2010/main" val="27512753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F127F96-1DA5-88B8-C8CB-B1DD4C90FC49}"/>
              </a:ext>
            </a:extLst>
          </p:cNvPr>
          <p:cNvSpPr>
            <a:spLocks noGrp="1"/>
          </p:cNvSpPr>
          <p:nvPr>
            <p:ph type="body" sz="quarter" idx="13"/>
          </p:nvPr>
        </p:nvSpPr>
        <p:spPr/>
        <p:txBody>
          <a:bodyPr/>
          <a:lstStyle/>
          <a:p>
            <a:r>
              <a:rPr lang="nl-NL" sz="6600" dirty="0" err="1"/>
              <a:t>What</a:t>
            </a:r>
            <a:r>
              <a:rPr lang="nl-NL" sz="6600" dirty="0"/>
              <a:t> does Agile </a:t>
            </a:r>
            <a:r>
              <a:rPr lang="nl-NL" sz="6600" dirty="0" err="1"/>
              <a:t>leadership</a:t>
            </a:r>
            <a:r>
              <a:rPr lang="nl-NL" sz="6600" dirty="0"/>
              <a:t> </a:t>
            </a:r>
            <a:r>
              <a:rPr lang="nl-NL" sz="6600" dirty="0" err="1"/>
              <a:t>mean</a:t>
            </a:r>
            <a:r>
              <a:rPr lang="nl-NL" sz="6600" dirty="0"/>
              <a:t> </a:t>
            </a:r>
            <a:r>
              <a:rPr lang="nl-NL" sz="6600" dirty="0" err="1"/>
              <a:t>to</a:t>
            </a:r>
            <a:r>
              <a:rPr lang="nl-NL" sz="6600" dirty="0"/>
              <a:t> </a:t>
            </a:r>
            <a:r>
              <a:rPr lang="nl-NL" sz="6600" dirty="0" err="1"/>
              <a:t>you</a:t>
            </a:r>
            <a:r>
              <a:rPr lang="nl-NL" sz="6600" dirty="0"/>
              <a:t>?</a:t>
            </a:r>
          </a:p>
        </p:txBody>
      </p:sp>
    </p:spTree>
    <p:extLst>
      <p:ext uri="{BB962C8B-B14F-4D97-AF65-F5344CB8AC3E}">
        <p14:creationId xmlns:p14="http://schemas.microsoft.com/office/powerpoint/2010/main" val="32382678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090A5CE-C094-3D4F-47A0-E0D34F88CCCE}"/>
              </a:ext>
            </a:extLst>
          </p:cNvPr>
          <p:cNvSpPr>
            <a:spLocks noGrp="1"/>
          </p:cNvSpPr>
          <p:nvPr>
            <p:ph type="body" sz="quarter" idx="13"/>
          </p:nvPr>
        </p:nvSpPr>
        <p:spPr/>
        <p:txBody>
          <a:bodyPr/>
          <a:lstStyle/>
          <a:p>
            <a:r>
              <a:rPr lang="nl-NL" sz="6600" dirty="0"/>
              <a:t>Wat betekent agile leiderschap voor jou?</a:t>
            </a:r>
          </a:p>
        </p:txBody>
      </p:sp>
    </p:spTree>
    <p:extLst>
      <p:ext uri="{BB962C8B-B14F-4D97-AF65-F5344CB8AC3E}">
        <p14:creationId xmlns:p14="http://schemas.microsoft.com/office/powerpoint/2010/main" val="35346972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2C9DCE7D-33D2-D132-5039-7910B3B10801}"/>
              </a:ext>
            </a:extLst>
          </p:cNvPr>
          <p:cNvSpPr>
            <a:spLocks noGrp="1"/>
          </p:cNvSpPr>
          <p:nvPr>
            <p:ph type="body" sz="quarter" idx="13"/>
          </p:nvPr>
        </p:nvSpPr>
        <p:spPr/>
        <p:txBody>
          <a:bodyPr/>
          <a:lstStyle/>
          <a:p>
            <a:r>
              <a:rPr lang="nl-NL" sz="6600" dirty="0" err="1"/>
              <a:t>What</a:t>
            </a:r>
            <a:r>
              <a:rPr lang="nl-NL" sz="6600" dirty="0"/>
              <a:t> </a:t>
            </a:r>
            <a:r>
              <a:rPr lang="nl-NL" sz="6600" dirty="0" err="1"/>
              <a:t>style</a:t>
            </a:r>
            <a:r>
              <a:rPr lang="nl-NL" sz="6600" dirty="0"/>
              <a:t> of </a:t>
            </a:r>
            <a:r>
              <a:rPr lang="nl-NL" sz="6600" dirty="0" err="1"/>
              <a:t>leadership</a:t>
            </a:r>
            <a:r>
              <a:rPr lang="nl-NL" sz="6600" dirty="0"/>
              <a:t> </a:t>
            </a:r>
            <a:r>
              <a:rPr lang="nl-NL" sz="6600" dirty="0" err="1"/>
              <a:t>suits</a:t>
            </a:r>
            <a:r>
              <a:rPr lang="nl-NL" sz="6600" dirty="0"/>
              <a:t> </a:t>
            </a:r>
            <a:r>
              <a:rPr lang="nl-NL" sz="6600" dirty="0" err="1"/>
              <a:t>you</a:t>
            </a:r>
            <a:r>
              <a:rPr lang="nl-NL" sz="6600" dirty="0"/>
              <a:t> best?</a:t>
            </a:r>
          </a:p>
        </p:txBody>
      </p:sp>
    </p:spTree>
    <p:extLst>
      <p:ext uri="{BB962C8B-B14F-4D97-AF65-F5344CB8AC3E}">
        <p14:creationId xmlns:p14="http://schemas.microsoft.com/office/powerpoint/2010/main" val="3366605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F5A514B-76A4-585B-F076-AF3A570E0DB4}"/>
              </a:ext>
            </a:extLst>
          </p:cNvPr>
          <p:cNvSpPr>
            <a:spLocks noGrp="1"/>
          </p:cNvSpPr>
          <p:nvPr>
            <p:ph type="body" sz="quarter" idx="13"/>
          </p:nvPr>
        </p:nvSpPr>
        <p:spPr/>
        <p:txBody>
          <a:bodyPr/>
          <a:lstStyle/>
          <a:p>
            <a:r>
              <a:rPr lang="nl-NL" sz="6600" dirty="0"/>
              <a:t>Welke leiderschapsstijl past het beste bij jou?</a:t>
            </a:r>
          </a:p>
        </p:txBody>
      </p:sp>
    </p:spTree>
    <p:extLst>
      <p:ext uri="{BB962C8B-B14F-4D97-AF65-F5344CB8AC3E}">
        <p14:creationId xmlns:p14="http://schemas.microsoft.com/office/powerpoint/2010/main" val="4619634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49313B4-BD7E-C316-0774-CE08C5924404}"/>
              </a:ext>
            </a:extLst>
          </p:cNvPr>
          <p:cNvSpPr>
            <a:spLocks noGrp="1"/>
          </p:cNvSpPr>
          <p:nvPr>
            <p:ph type="body" sz="quarter" idx="13"/>
          </p:nvPr>
        </p:nvSpPr>
        <p:spPr/>
        <p:txBody>
          <a:bodyPr/>
          <a:lstStyle/>
          <a:p>
            <a:r>
              <a:rPr lang="nl-NL" sz="6600" dirty="0" err="1"/>
              <a:t>What</a:t>
            </a:r>
            <a:r>
              <a:rPr lang="nl-NL" sz="6600" dirty="0"/>
              <a:t> </a:t>
            </a:r>
            <a:r>
              <a:rPr lang="nl-NL" sz="6600" dirty="0" err="1"/>
              <a:t>lesson</a:t>
            </a:r>
            <a:r>
              <a:rPr lang="nl-NL" sz="6600" dirty="0"/>
              <a:t> </a:t>
            </a:r>
            <a:r>
              <a:rPr lang="nl-NL" sz="6600" dirty="0" err="1"/>
              <a:t>did</a:t>
            </a:r>
            <a:r>
              <a:rPr lang="nl-NL" sz="6600" dirty="0"/>
              <a:t> </a:t>
            </a:r>
            <a:r>
              <a:rPr lang="nl-NL" sz="6600" dirty="0" err="1"/>
              <a:t>you</a:t>
            </a:r>
            <a:r>
              <a:rPr lang="nl-NL" sz="6600" dirty="0"/>
              <a:t> </a:t>
            </a:r>
            <a:r>
              <a:rPr lang="nl-NL" sz="6600" dirty="0" err="1"/>
              <a:t>learn</a:t>
            </a:r>
            <a:r>
              <a:rPr lang="nl-NL" sz="6600" dirty="0"/>
              <a:t> </a:t>
            </a:r>
            <a:r>
              <a:rPr lang="nl-NL" sz="6600" dirty="0" err="1"/>
              <a:t>recently</a:t>
            </a:r>
            <a:r>
              <a:rPr lang="nl-NL" sz="6600" dirty="0"/>
              <a:t> in </a:t>
            </a:r>
            <a:r>
              <a:rPr lang="nl-NL" sz="6600" dirty="0" err="1"/>
              <a:t>relation</a:t>
            </a:r>
            <a:r>
              <a:rPr lang="nl-NL" sz="6600" dirty="0"/>
              <a:t> </a:t>
            </a:r>
            <a:r>
              <a:rPr lang="nl-NL" sz="6600" dirty="0" err="1"/>
              <a:t>to</a:t>
            </a:r>
            <a:r>
              <a:rPr lang="nl-NL" sz="6600" dirty="0"/>
              <a:t> </a:t>
            </a:r>
            <a:r>
              <a:rPr lang="nl-NL" sz="6600" dirty="0" err="1"/>
              <a:t>your</a:t>
            </a:r>
            <a:r>
              <a:rPr lang="nl-NL" sz="6600" dirty="0"/>
              <a:t> </a:t>
            </a:r>
            <a:r>
              <a:rPr lang="nl-NL" sz="6600" dirty="0" err="1"/>
              <a:t>own</a:t>
            </a:r>
            <a:r>
              <a:rPr lang="nl-NL" sz="6600" dirty="0"/>
              <a:t> </a:t>
            </a:r>
            <a:r>
              <a:rPr lang="nl-NL" sz="6600" dirty="0" err="1"/>
              <a:t>leadership</a:t>
            </a:r>
            <a:r>
              <a:rPr lang="nl-NL" sz="6600" dirty="0"/>
              <a:t>?</a:t>
            </a:r>
          </a:p>
        </p:txBody>
      </p:sp>
    </p:spTree>
    <p:extLst>
      <p:ext uri="{BB962C8B-B14F-4D97-AF65-F5344CB8AC3E}">
        <p14:creationId xmlns:p14="http://schemas.microsoft.com/office/powerpoint/2010/main" val="30729124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9FEF66C-6533-7AB8-72FB-D1D3302ABB3E}"/>
              </a:ext>
            </a:extLst>
          </p:cNvPr>
          <p:cNvSpPr>
            <a:spLocks noGrp="1"/>
          </p:cNvSpPr>
          <p:nvPr>
            <p:ph type="body" sz="quarter" idx="13"/>
          </p:nvPr>
        </p:nvSpPr>
        <p:spPr/>
        <p:txBody>
          <a:bodyPr/>
          <a:lstStyle/>
          <a:p>
            <a:r>
              <a:rPr lang="nl-NL" sz="6600" dirty="0"/>
              <a:t>Welke les heb jij recent geleerd in relatie tot jouw eigen leiderschap?</a:t>
            </a:r>
          </a:p>
        </p:txBody>
      </p:sp>
    </p:spTree>
    <p:extLst>
      <p:ext uri="{BB962C8B-B14F-4D97-AF65-F5344CB8AC3E}">
        <p14:creationId xmlns:p14="http://schemas.microsoft.com/office/powerpoint/2010/main" val="3465999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10A035A1-FEB7-0C1E-DEB9-6AA79188E762}"/>
              </a:ext>
            </a:extLst>
          </p:cNvPr>
          <p:cNvSpPr>
            <a:spLocks noGrp="1"/>
          </p:cNvSpPr>
          <p:nvPr>
            <p:ph type="body" sz="quarter" idx="13"/>
          </p:nvPr>
        </p:nvSpPr>
        <p:spPr/>
        <p:txBody>
          <a:bodyPr/>
          <a:lstStyle/>
          <a:p>
            <a:r>
              <a:rPr lang="nl-NL" sz="6600" dirty="0"/>
              <a:t>Organisatie</a:t>
            </a:r>
          </a:p>
        </p:txBody>
      </p:sp>
    </p:spTree>
    <p:extLst>
      <p:ext uri="{BB962C8B-B14F-4D97-AF65-F5344CB8AC3E}">
        <p14:creationId xmlns:p14="http://schemas.microsoft.com/office/powerpoint/2010/main" val="4211581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5C9E94E-4ED3-F17D-C418-4CB2F41D408D}"/>
              </a:ext>
            </a:extLst>
          </p:cNvPr>
          <p:cNvSpPr>
            <a:spLocks noGrp="1"/>
          </p:cNvSpPr>
          <p:nvPr>
            <p:ph type="body" sz="quarter" idx="13"/>
          </p:nvPr>
        </p:nvSpPr>
        <p:spPr/>
        <p:txBody>
          <a:bodyPr/>
          <a:lstStyle/>
          <a:p>
            <a:r>
              <a:rPr lang="nl-NL" sz="6600" dirty="0" err="1"/>
              <a:t>Role</a:t>
            </a:r>
            <a:endParaRPr lang="nl-NL" sz="6600" dirty="0"/>
          </a:p>
        </p:txBody>
      </p:sp>
    </p:spTree>
    <p:extLst>
      <p:ext uri="{BB962C8B-B14F-4D97-AF65-F5344CB8AC3E}">
        <p14:creationId xmlns:p14="http://schemas.microsoft.com/office/powerpoint/2010/main" val="1334823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7DB3E08-0D50-3C7D-B55C-6D8E603BE6E4}"/>
              </a:ext>
            </a:extLst>
          </p:cNvPr>
          <p:cNvSpPr>
            <a:spLocks noGrp="1"/>
          </p:cNvSpPr>
          <p:nvPr>
            <p:ph type="body" sz="quarter" idx="13"/>
          </p:nvPr>
        </p:nvSpPr>
        <p:spPr/>
        <p:txBody>
          <a:bodyPr/>
          <a:lstStyle/>
          <a:p>
            <a:r>
              <a:rPr lang="nl-NL" sz="6600" dirty="0"/>
              <a:t>Rol</a:t>
            </a:r>
          </a:p>
        </p:txBody>
      </p:sp>
    </p:spTree>
    <p:extLst>
      <p:ext uri="{BB962C8B-B14F-4D97-AF65-F5344CB8AC3E}">
        <p14:creationId xmlns:p14="http://schemas.microsoft.com/office/powerpoint/2010/main" val="776299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0982206-71BA-EABC-F0A6-3AD4A16D50EB}"/>
              </a:ext>
            </a:extLst>
          </p:cNvPr>
          <p:cNvSpPr>
            <a:spLocks noGrp="1"/>
          </p:cNvSpPr>
          <p:nvPr>
            <p:ph type="body" sz="quarter" idx="13"/>
          </p:nvPr>
        </p:nvSpPr>
        <p:spPr/>
        <p:txBody>
          <a:bodyPr/>
          <a:lstStyle/>
          <a:p>
            <a:r>
              <a:rPr lang="nl-NL" sz="6600" dirty="0"/>
              <a:t>Scrum </a:t>
            </a:r>
            <a:r>
              <a:rPr lang="nl-NL" sz="6600" dirty="0" err="1"/>
              <a:t>experience</a:t>
            </a:r>
            <a:r>
              <a:rPr lang="nl-NL" sz="6600" dirty="0"/>
              <a:t>       (1-10)</a:t>
            </a:r>
          </a:p>
        </p:txBody>
      </p:sp>
    </p:spTree>
    <p:extLst>
      <p:ext uri="{BB962C8B-B14F-4D97-AF65-F5344CB8AC3E}">
        <p14:creationId xmlns:p14="http://schemas.microsoft.com/office/powerpoint/2010/main" val="2178665388"/>
      </p:ext>
    </p:extLst>
  </p:cSld>
  <p:clrMapOvr>
    <a:masterClrMapping/>
  </p:clrMapOvr>
</p:sld>
</file>

<file path=ppt/theme/theme1.xml><?xml version="1.0" encoding="utf-8"?>
<a:theme xmlns:a="http://schemas.openxmlformats.org/drawingml/2006/main" name="SF Games PPT Theme A5 v2.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4" id="{BD9FB36D-0057-B944-B950-EF115CF840C4}" vid="{FC20C013-F514-F34C-8C21-627BD2DE82C0}"/>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Template>
  <TotalTime>152</TotalTime>
  <Words>411</Words>
  <Application>Microsoft Macintosh PowerPoint</Application>
  <PresentationFormat>Aangepast</PresentationFormat>
  <Paragraphs>57</Paragraphs>
  <Slides>58</Slides>
  <Notes>0</Notes>
  <HiddenSlides>0</HiddenSlides>
  <MMClips>0</MMClips>
  <ScaleCrop>false</ScaleCrop>
  <HeadingPairs>
    <vt:vector size="6" baseType="variant">
      <vt:variant>
        <vt:lpstr>Gebruikte lettertypen</vt:lpstr>
      </vt:variant>
      <vt:variant>
        <vt:i4>6</vt:i4>
      </vt:variant>
      <vt:variant>
        <vt:lpstr>Thema</vt:lpstr>
      </vt:variant>
      <vt:variant>
        <vt:i4>4</vt:i4>
      </vt:variant>
      <vt:variant>
        <vt:lpstr>Diatitels</vt:lpstr>
      </vt:variant>
      <vt:variant>
        <vt:i4>58</vt:i4>
      </vt:variant>
    </vt:vector>
  </HeadingPairs>
  <TitlesOfParts>
    <vt:vector size="68" baseType="lpstr">
      <vt:lpstr>American Captain</vt:lpstr>
      <vt:lpstr>Arial</vt:lpstr>
      <vt:lpstr>Calibri</vt:lpstr>
      <vt:lpstr>Marvel</vt:lpstr>
      <vt:lpstr>Ubuntu</vt:lpstr>
      <vt:lpstr>Ubuntu Light</vt:lpstr>
      <vt:lpstr>SF Games PPT Theme A5 v2.4</vt:lpstr>
      <vt:lpstr>SF 2023 split</vt:lpstr>
      <vt:lpstr>SF 2023 Full Background</vt:lpstr>
      <vt:lpstr>SF 2023 Full Background w/ name game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Linden - Bal, Rosanne van der</dc:creator>
  <cp:lastModifiedBy>Linden - Bal, Rosanne van der</cp:lastModifiedBy>
  <cp:revision>2</cp:revision>
  <dcterms:created xsi:type="dcterms:W3CDTF">2023-06-26T11:44:29Z</dcterms:created>
  <dcterms:modified xsi:type="dcterms:W3CDTF">2023-06-26T14:17:44Z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c6f62-bb58-4b94-b6ca-9af54699d31b_Enabled">
    <vt:lpwstr>true</vt:lpwstr>
  </property>
  <property fmtid="{D5CDD505-2E9C-101B-9397-08002B2CF9AE}" pid="3" name="MSIP_Label_d2dc6f62-bb58-4b94-b6ca-9af54699d31b_SetDate">
    <vt:lpwstr>2023-06-26T11:45:31Z</vt:lpwstr>
  </property>
  <property fmtid="{D5CDD505-2E9C-101B-9397-08002B2CF9AE}" pid="4" name="MSIP_Label_d2dc6f62-bb58-4b94-b6ca-9af54699d31b_Method">
    <vt:lpwstr>Standard</vt:lpwstr>
  </property>
  <property fmtid="{D5CDD505-2E9C-101B-9397-08002B2CF9AE}" pid="5" name="MSIP_Label_d2dc6f62-bb58-4b94-b6ca-9af54699d31b_Name">
    <vt:lpwstr>d2dc6f62-bb58-4b94-b6ca-9af54699d31b</vt:lpwstr>
  </property>
  <property fmtid="{D5CDD505-2E9C-101B-9397-08002B2CF9AE}" pid="6" name="MSIP_Label_d2dc6f62-bb58-4b94-b6ca-9af54699d31b_SiteId">
    <vt:lpwstr>d7790549-8c35-40ea-ad75-954ac3e86be8</vt:lpwstr>
  </property>
  <property fmtid="{D5CDD505-2E9C-101B-9397-08002B2CF9AE}" pid="7" name="MSIP_Label_d2dc6f62-bb58-4b94-b6ca-9af54699d31b_ActionId">
    <vt:lpwstr>bcc2c68a-b3c8-4e9e-a180-b0d30cbd1719</vt:lpwstr>
  </property>
  <property fmtid="{D5CDD505-2E9C-101B-9397-08002B2CF9AE}" pid="8" name="MSIP_Label_d2dc6f62-bb58-4b94-b6ca-9af54699d31b_ContentBits">
    <vt:lpwstr>0</vt:lpwstr>
  </property>
</Properties>
</file>