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4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7775575" cy="5543550"/>
  <p:notesSz cx="9144000" cy="6858000"/>
  <p:embeddedFontLst>
    <p:embeddedFont>
      <p:font typeface="American Captain" pitchFamily="2" charset="77"/>
      <p:regular r:id="rId44"/>
    </p:embeddedFont>
    <p:embeddedFont>
      <p:font typeface="Marvel" pitchFamily="2" charset="0"/>
      <p:regular r:id="rId45"/>
    </p:embeddedFont>
    <p:embeddedFont>
      <p:font typeface="Ubuntu" panose="020B0504030602030204" pitchFamily="34" charset="0"/>
      <p:regular r:id="rId46"/>
      <p:bold r:id="rId47"/>
      <p:italic r:id="rId48"/>
      <p:boldItalic r:id="rId49"/>
    </p:embeddedFont>
    <p:embeddedFont>
      <p:font typeface="Ubuntu Light" panose="020B0304030602030204" pitchFamily="34" charset="0"/>
      <p:regular r:id="rId50"/>
      <p:italic r:id="rId5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17"/>
    <p:restoredTop sz="94694"/>
  </p:normalViewPr>
  <p:slideViewPr>
    <p:cSldViewPr snapToGrid="0" showGuides="1">
      <p:cViewPr varScale="1">
        <p:scale>
          <a:sx n="144" d="100"/>
          <a:sy n="144" d="100"/>
        </p:scale>
        <p:origin x="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1525</TotalTime>
  <Words>653</Words>
  <Application>Microsoft Macintosh PowerPoint</Application>
  <PresentationFormat>Custom</PresentationFormat>
  <Paragraphs>59</Paragraphs>
  <Slides>38</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38</vt:i4>
      </vt:variant>
    </vt:vector>
  </HeadingPairs>
  <TitlesOfParts>
    <vt:vector size="49" baseType="lpstr">
      <vt:lpstr>American Captain</vt:lpstr>
      <vt:lpstr>Marvel</vt:lpstr>
      <vt:lpstr>Aptos</vt:lpstr>
      <vt:lpstr>Arial</vt:lpstr>
      <vt:lpstr>Ubuntu Light</vt:lpstr>
      <vt:lpstr>Calibri</vt:lpstr>
      <vt:lpstr>Ubuntu</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18</cp:revision>
  <dcterms:created xsi:type="dcterms:W3CDTF">2024-08-21T12:10:54Z</dcterms:created>
  <dcterms:modified xsi:type="dcterms:W3CDTF">2024-08-22T13:55:34Z</dcterms:modified>
</cp:coreProperties>
</file>