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710"/>
  </p:normalViewPr>
  <p:slideViewPr>
    <p:cSldViewPr snapToGrid="0" showGuides="1">
      <p:cViewPr varScale="1">
        <p:scale>
          <a:sx n="175" d="100"/>
          <a:sy n="175" d="100"/>
        </p:scale>
        <p:origin x="13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dirty="0"/>
              <a:t>V 1.0beta</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4830993"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25" name="TextBox 24">
            <a:extLst>
              <a:ext uri="{FF2B5EF4-FFF2-40B4-BE49-F238E27FC236}">
                <a16:creationId xmlns:a16="http://schemas.microsoft.com/office/drawing/2014/main" id="{9528665A-B807-6186-A8C9-7E7BB798568A}"/>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err="1">
                <a:solidFill>
                  <a:schemeClr val="bg1"/>
                </a:solidFill>
                <a:latin typeface="American Captain" pitchFamily="2" charset="77"/>
              </a:rPr>
              <a:t>UniversELE</a:t>
            </a:r>
            <a:r>
              <a:rPr lang="nl-NL" sz="9600" dirty="0">
                <a:solidFill>
                  <a:schemeClr val="bg1"/>
                </a:solidFill>
                <a:latin typeface="American Captain" pitchFamily="2" charset="77"/>
              </a:rPr>
              <a:t>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1.0beta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Universal Values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1.0beta</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Universal Values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1.0beta</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Universal Values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1.0beta</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Universal Values</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p:txBody>
          <a:bodyPr/>
          <a:lstStyle/>
          <a:p>
            <a:endParaRPr lang="en-NL"/>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a:t>
            </a:r>
            <a:r>
              <a:rPr lang="en-GB" dirty="0" err="1"/>
              <a:t>Universele</a:t>
            </a:r>
            <a:r>
              <a:rPr lang="en-GB" dirty="0"/>
              <a:t> </a:t>
            </a:r>
            <a:r>
              <a:rPr lang="en-GB" dirty="0" err="1"/>
              <a:t>Waarden</a:t>
            </a:r>
            <a:r>
              <a:rPr lang="en-GB" dirty="0"/>
              <a:t> (Schwartz Universal Values).</a:t>
            </a:r>
          </a:p>
          <a:p>
            <a:endParaRPr lang="en-GB" dirty="0"/>
          </a:p>
          <a:p>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78</TotalTime>
  <Words>456</Words>
  <Application>Microsoft Macintosh PowerPoint</Application>
  <PresentationFormat>Custom</PresentationFormat>
  <Paragraphs>51</Paragraphs>
  <Slides>38</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38</vt:i4>
      </vt:variant>
    </vt:vector>
  </HeadingPairs>
  <TitlesOfParts>
    <vt:vector size="48" baseType="lpstr">
      <vt:lpstr>American Captain</vt:lpstr>
      <vt:lpstr>Arial</vt:lpstr>
      <vt:lpstr>Calibri</vt:lpstr>
      <vt:lpstr>Marvel</vt:lpstr>
      <vt:lpstr>Ubuntu</vt:lpstr>
      <vt:lpstr>Ubuntu Light</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13</cp:revision>
  <dcterms:created xsi:type="dcterms:W3CDTF">2024-08-21T12:10:54Z</dcterms:created>
  <dcterms:modified xsi:type="dcterms:W3CDTF">2024-08-21T13:29:01Z</dcterms:modified>
</cp:coreProperties>
</file>