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6"/>
  </p:notesMasterIdLst>
  <p:sldIdLst>
    <p:sldId id="256" r:id="rId5"/>
    <p:sldId id="257" r:id="rId6"/>
    <p:sldId id="300" r:id="rId7"/>
    <p:sldId id="346" r:id="rId8"/>
    <p:sldId id="301"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94" r:id="rId32"/>
    <p:sldId id="29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6" r:id="rId48"/>
    <p:sldId id="297" r:id="rId49"/>
    <p:sldId id="298" r:id="rId50"/>
    <p:sldId id="299"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7775575" cy="5543550"/>
  <p:notesSz cx="9144000" cy="6858000"/>
  <p:embeddedFontLst>
    <p:embeddedFont>
      <p:font typeface="American Captain" pitchFamily="2" charset="77"/>
      <p:regular r:id="rId97"/>
    </p:embeddedFont>
    <p:embeddedFont>
      <p:font typeface="Marvel" pitchFamily="2" charset="0"/>
      <p:regular r:id="rId98"/>
    </p:embeddedFont>
    <p:embeddedFont>
      <p:font typeface="Ubuntu" panose="020B0504030602030204" pitchFamily="34" charset="0"/>
      <p:regular r:id="rId99"/>
      <p:bold r:id="rId100"/>
      <p:italic r:id="rId101"/>
      <p:boldItalic r:id="rId102"/>
    </p:embeddedFont>
    <p:embeddedFont>
      <p:font typeface="Ubuntu Light" panose="020B0304030602030204" pitchFamily="34" charset="0"/>
      <p:regular r:id="rId103"/>
      <p:italic r:id="rId10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46"/>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98"/>
    <p:restoredTop sz="94694"/>
  </p:normalViewPr>
  <p:slideViewPr>
    <p:cSldViewPr snapToGrid="0" showGuides="1">
      <p:cViewPr varScale="1">
        <p:scale>
          <a:sx n="144" d="100"/>
          <a:sy n="144" d="100"/>
        </p:scale>
        <p:origin x="8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6.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7.fntdata"/><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fntdata"/><Relationship Id="rId104"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4.fntdata"/><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2.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22/08/2024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dirty="0"/>
              <a:t>V 1.2beta</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1.2beta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1.2beta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1.2beta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1.2beta</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warden </a:t>
            </a:r>
            <a:r>
              <a:rPr lang="en-GB" dirty="0" err="1"/>
              <a:t>en</a:t>
            </a:r>
            <a:r>
              <a:rPr lang="en-GB" dirty="0"/>
              <a:t> de warden van de </a:t>
            </a:r>
            <a:r>
              <a:rPr lang="en-GB" dirty="0" err="1"/>
              <a:t>missie</a:t>
            </a:r>
            <a:r>
              <a:rPr lang="en-GB" dirty="0"/>
              <a:t>/</a:t>
            </a:r>
            <a:r>
              <a:rPr lang="en-GB" dirty="0" err="1"/>
              <a:t>visie</a:t>
            </a:r>
            <a:r>
              <a:rPr lang="en-GB" dirty="0"/>
              <a:t> van het Product.</a:t>
            </a:r>
          </a:p>
        </p:txBody>
      </p:sp>
      <p:sp>
        <p:nvSpPr>
          <p:cNvPr id="6" name="Footer Placeholder 5">
            <a:extLst>
              <a:ext uri="{FF2B5EF4-FFF2-40B4-BE49-F238E27FC236}">
                <a16:creationId xmlns:a16="http://schemas.microsoft.com/office/drawing/2014/main" id="{26D4FB80-E352-88C2-11F2-88E4046545E1}"/>
              </a:ext>
            </a:extLst>
          </p:cNvPr>
          <p:cNvSpPr>
            <a:spLocks noGrp="1"/>
          </p:cNvSpPr>
          <p:nvPr>
            <p:ph type="ftr" sz="quarter" idx="3"/>
          </p:nvPr>
        </p:nvSpPr>
        <p:spPr/>
        <p:txBody>
          <a:bodyPr/>
          <a:lstStyle/>
          <a:p>
            <a:r>
              <a:rPr lang="en-GB"/>
              <a:t>V 1.2beta</a:t>
            </a:r>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a:t>
            </a:r>
            <a:r>
              <a:rPr lang="en-NL"/>
              <a:t>Basiswaarden Clusters</a:t>
            </a:r>
            <a:endParaRPr lang="en-NL" dirty="0"/>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47795-3BE6-218B-1570-072763642C08}"/>
              </a:ext>
            </a:extLst>
          </p:cNvPr>
          <p:cNvSpPr>
            <a:spLocks noGrp="1"/>
          </p:cNvSpPr>
          <p:nvPr>
            <p:ph type="ftr" sz="quarter" idx="11"/>
          </p:nvPr>
        </p:nvSpPr>
        <p:spPr/>
        <p:txBody>
          <a:bodyPr/>
          <a:lstStyle/>
          <a:p>
            <a:r>
              <a:rPr lang="en-GB"/>
              <a:t>V 1.2beta</a:t>
            </a:r>
            <a:endParaRPr lang="en-NL" dirty="0"/>
          </a:p>
        </p:txBody>
      </p:sp>
    </p:spTree>
    <p:extLst>
      <p:ext uri="{BB962C8B-B14F-4D97-AF65-F5344CB8AC3E}">
        <p14:creationId xmlns:p14="http://schemas.microsoft.com/office/powerpoint/2010/main" val="29551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a:t>
            </a:r>
            <a:r>
              <a:rPr lang="en-NL" sz="2400">
                <a:latin typeface="Ubuntu" panose="020B0504030602030204" pitchFamily="34" charset="0"/>
              </a:rPr>
              <a:t>De 23 </a:t>
            </a:r>
            <a:r>
              <a:rPr lang="en-NL" sz="2400" dirty="0">
                <a:latin typeface="Ubuntu" panose="020B0504030602030204" pitchFamily="34" charset="0"/>
              </a:rPr>
              <a:t>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06866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3590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4400" dirty="0">
                <a:latin typeface="Ubuntu" panose="020B0504030602030204" pitchFamily="34" charset="0"/>
              </a:rPr>
              <a:t>Hier korte introductie Basiswaarden theorie invoegen!</a:t>
            </a:r>
          </a:p>
        </p:txBody>
      </p:sp>
    </p:spTree>
    <p:extLst>
      <p:ext uri="{BB962C8B-B14F-4D97-AF65-F5344CB8AC3E}">
        <p14:creationId xmlns:p14="http://schemas.microsoft.com/office/powerpoint/2010/main" val="2778960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71116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769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177230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717284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834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 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960311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3133429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167928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16078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041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 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2211953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95268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397554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7152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42795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3945916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422660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3862606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3868644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1537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1577</TotalTime>
  <Words>801</Words>
  <Application>Microsoft Macintosh PowerPoint</Application>
  <PresentationFormat>Custom</PresentationFormat>
  <Paragraphs>116</Paragraphs>
  <Slides>91</Slides>
  <Notes>1</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91</vt:i4>
      </vt:variant>
    </vt:vector>
  </HeadingPairs>
  <TitlesOfParts>
    <vt:vector size="102" baseType="lpstr">
      <vt:lpstr>Marvel</vt:lpstr>
      <vt:lpstr>American Captain</vt:lpstr>
      <vt:lpstr>Aptos</vt:lpstr>
      <vt:lpstr>Arial</vt:lpstr>
      <vt:lpstr>Ubuntu Light</vt:lpstr>
      <vt:lpstr>Ubuntu</vt:lpstr>
      <vt:lpstr>Calibri</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27</cp:revision>
  <cp:lastPrinted>2024-08-22T13:56:27Z</cp:lastPrinted>
  <dcterms:created xsi:type="dcterms:W3CDTF">2024-08-21T12:10:54Z</dcterms:created>
  <dcterms:modified xsi:type="dcterms:W3CDTF">2024-08-22T14:49:50Z</dcterms:modified>
</cp:coreProperties>
</file>