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1"/>
    <p:restoredTop sz="79320"/>
  </p:normalViewPr>
  <p:slideViewPr>
    <p:cSldViewPr snapToGrid="0" showGuides="1">
      <p:cViewPr varScale="1">
        <p:scale>
          <a:sx n="118" d="100"/>
          <a:sy n="118" d="100"/>
        </p:scale>
        <p:origin x="9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28/08/2024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1.4.3</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1.4.3</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1.4.3</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1.4.3</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1.4.3</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1.4.3</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1.4.3</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beinvloed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4101</TotalTime>
  <Words>1639</Words>
  <Application>Microsoft Macintosh PowerPoint</Application>
  <PresentationFormat>Custom</PresentationFormat>
  <Paragraphs>188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Ubuntu</vt:lpstr>
      <vt:lpstr>American Captain</vt:lpstr>
      <vt:lpstr>Aptos</vt:lpstr>
      <vt:lpstr>Arial</vt:lpstr>
      <vt:lpstr>Marvel</vt:lpstr>
      <vt:lpstr>Calibri</vt:lpstr>
      <vt:lpstr>Ubuntu Light</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47</cp:revision>
  <cp:lastPrinted>2024-08-22T13:56:27Z</cp:lastPrinted>
  <dcterms:created xsi:type="dcterms:W3CDTF">2024-08-21T12:10:54Z</dcterms:created>
  <dcterms:modified xsi:type="dcterms:W3CDTF">2024-08-28T21:05:35Z</dcterms:modified>
</cp:coreProperties>
</file>