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1"/>
    <p:sldMasterId id="2147483731" r:id="rId2"/>
    <p:sldMasterId id="2147483733" r:id="rId3"/>
    <p:sldMasterId id="2147483755" r:id="rId4"/>
  </p:sldMasterIdLst>
  <p:notesMasterIdLst>
    <p:notesMasterId r:id="rId4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7775575" cy="55435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14"/>
    <p:restoredTop sz="94694"/>
  </p:normalViewPr>
  <p:slideViewPr>
    <p:cSldViewPr snapToGrid="0" showGuides="1">
      <p:cViewPr varScale="1">
        <p:scale>
          <a:sx n="144" d="100"/>
          <a:sy n="144"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22/08/2024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1.0beta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1525</TotalTime>
  <Words>653</Words>
  <Application>Microsoft Macintosh PowerPoint</Application>
  <PresentationFormat>Custom</PresentationFormat>
  <Paragraphs>59</Paragraphs>
  <Slides>38</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38</vt:i4>
      </vt:variant>
    </vt:vector>
  </HeadingPairs>
  <TitlesOfParts>
    <vt:vector size="49" baseType="lpstr">
      <vt:lpstr>American Captain</vt:lpstr>
      <vt:lpstr>Aptos</vt:lpstr>
      <vt:lpstr>Arial</vt:lpstr>
      <vt:lpstr>Calibri</vt:lpstr>
      <vt:lpstr>Marvel</vt:lpstr>
      <vt:lpstr>Ubuntu</vt:lpstr>
      <vt:lpstr>Ubuntu Light</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17</cp:revision>
  <dcterms:created xsi:type="dcterms:W3CDTF">2024-08-21T12:10:54Z</dcterms:created>
  <dcterms:modified xsi:type="dcterms:W3CDTF">2024-08-22T13:40:32Z</dcterms:modified>
</cp:coreProperties>
</file>