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13"/>
    <p:restoredTop sz="94694"/>
  </p:normalViewPr>
  <p:slideViewPr>
    <p:cSldViewPr snapToGrid="0" showGuides="1">
      <p:cViewPr varScale="1">
        <p:scale>
          <a:sx n="144" d="100"/>
          <a:sy n="144" d="100"/>
        </p:scale>
        <p:origin x="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1.2beta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1.2beta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1.2beta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1.2beta</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a:t>
            </a:r>
            <a:r>
              <a:rPr lang="en-NL"/>
              <a:t>Basiswaarden Clusters</a:t>
            </a:r>
            <a:endParaRPr lang="en-NL" dirty="0"/>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1.2beta</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4400" dirty="0">
                <a:latin typeface="Ubuntu" panose="020B0504030602030204" pitchFamily="34" charset="0"/>
              </a:rPr>
              <a:t>Hier korte introductie Basiswaarden theorie invoegen!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1577</TotalTime>
  <Words>801</Words>
  <Application>Microsoft Macintosh PowerPoint</Application>
  <PresentationFormat>Custom</PresentationFormat>
  <Paragraphs>116</Paragraphs>
  <Slides>91</Slides>
  <Notes>1</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American Captain</vt:lpstr>
      <vt:lpstr>Calibri</vt:lpstr>
      <vt:lpstr>Ubuntu Light</vt:lpstr>
      <vt:lpstr>Aptos</vt:lpstr>
      <vt:lpstr>Ubuntu</vt:lpstr>
      <vt:lpstr>Arial</vt:lpstr>
      <vt:lpstr>Marvel</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27</cp:revision>
  <cp:lastPrinted>2024-08-22T13:56:27Z</cp:lastPrinted>
  <dcterms:created xsi:type="dcterms:W3CDTF">2024-08-21T12:10:54Z</dcterms:created>
  <dcterms:modified xsi:type="dcterms:W3CDTF">2024-08-22T15:01:20Z</dcterms:modified>
</cp:coreProperties>
</file>