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89"/>
    <p:restoredTop sz="79320"/>
  </p:normalViewPr>
  <p:slideViewPr>
    <p:cSldViewPr snapToGrid="0" showGuides="1">
      <p:cViewPr varScale="1">
        <p:scale>
          <a:sx n="118" d="100"/>
          <a:sy n="118" d="100"/>
        </p:scale>
        <p:origin x="136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26/08/2024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a:t>
            </a:r>
            <a:r>
              <a:rPr lang="en-NL"/>
              <a:t>hoe waarschijnlijkereen groep  </a:t>
            </a:r>
            <a:r>
              <a:rPr lang="en-NL" dirty="0"/>
              <a:t>de protoypische </a:t>
            </a:r>
            <a:r>
              <a:rPr lang="en-NL"/>
              <a:t>volgorde toont, waarbij Welwillendheid en Universalisme bovenaan staan en Macht onderaan.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1.4.1</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1.4.1</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extLst>
    <p:ext uri="{DCECCB84-F9BA-43D5-87BE-67443E8EF086}">
      <p15:sldGuideLst xmlns:p15="http://schemas.microsoft.com/office/powerpoint/2012/main">
        <p15:guide id="1" orient="horz" pos="1746" userDrawn="1">
          <p15:clr>
            <a:srgbClr val="FBAE40"/>
          </p15:clr>
        </p15:guide>
        <p15:guide id="2" pos="244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1.4.1</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1.4.1</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1.4.1</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 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1.4.1</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1.4.1</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daaruit volgende 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maar elk individu heeft een eigen hiërarchie. De persoonlijke hiërarchie wordt beinvloed door de cultuur waarin iemand leeft. Hoe belangrijker een waarde is voor een persoon, hoe meer deze gemotiveerd is om het doel dat de waarde vertegenwoordigt te bereiken.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4098</TotalTime>
  <Words>1641</Words>
  <Application>Microsoft Macintosh PowerPoint</Application>
  <PresentationFormat>Custom</PresentationFormat>
  <Paragraphs>188</Paragraphs>
  <Slides>91</Slides>
  <Notes>25</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Arial</vt:lpstr>
      <vt:lpstr>Marvel</vt:lpstr>
      <vt:lpstr>American Captain</vt:lpstr>
      <vt:lpstr>Calibri</vt:lpstr>
      <vt:lpstr>Ubuntu Light</vt:lpstr>
      <vt:lpstr>Ubuntu</vt:lpstr>
      <vt:lpstr>Aptos</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43</cp:revision>
  <cp:lastPrinted>2024-08-22T13:56:27Z</cp:lastPrinted>
  <dcterms:created xsi:type="dcterms:W3CDTF">2024-08-21T12:10:54Z</dcterms:created>
  <dcterms:modified xsi:type="dcterms:W3CDTF">2024-08-26T07:10:53Z</dcterms:modified>
</cp:coreProperties>
</file>