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5"/>
  </p:notesMasterIdLst>
  <p:sldIdLst>
    <p:sldId id="256" r:id="rId5"/>
    <p:sldId id="257" r:id="rId6"/>
    <p:sldId id="300" r:id="rId7"/>
    <p:sldId id="301"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94" r:id="rId31"/>
    <p:sldId id="295"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6" r:id="rId47"/>
    <p:sldId id="297" r:id="rId48"/>
    <p:sldId id="298" r:id="rId49"/>
    <p:sldId id="299"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Lst>
  <p:sldSz cx="7775575" cy="5543550"/>
  <p:notesSz cx="9144000" cy="6858000"/>
  <p:embeddedFontLst>
    <p:embeddedFont>
      <p:font typeface="American Captain" pitchFamily="2" charset="77"/>
      <p:regular r:id="rId96"/>
    </p:embeddedFont>
    <p:embeddedFont>
      <p:font typeface="Marvel" pitchFamily="2" charset="0"/>
      <p:regular r:id="rId97"/>
    </p:embeddedFont>
    <p:embeddedFont>
      <p:font typeface="Ubuntu" panose="020B0504030602030204" pitchFamily="34" charset="0"/>
      <p:regular r:id="rId98"/>
      <p:bold r:id="rId99"/>
      <p:italic r:id="rId100"/>
      <p:boldItalic r:id="rId101"/>
    </p:embeddedFont>
    <p:embeddedFont>
      <p:font typeface="Ubuntu Light" panose="020B0304030602030204" pitchFamily="34" charset="0"/>
      <p:regular r:id="rId102"/>
      <p:italic r:id="rId10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98"/>
    <p:restoredTop sz="94694"/>
  </p:normalViewPr>
  <p:slideViewPr>
    <p:cSldViewPr snapToGrid="0" showGuides="1">
      <p:cViewPr varScale="1">
        <p:scale>
          <a:sx n="144" d="100"/>
          <a:sy n="144" d="100"/>
        </p:scale>
        <p:origin x="8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ableStyles" Target="tableStyle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7.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notesMaster" Target="notesMasters/notes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4.fntdata"/><Relationship Id="rId10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2.fntdata"/><Relationship Id="rId10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5.fntdata"/><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3.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22/08/2024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dirty="0"/>
              <a:t>V 1.0beta</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1.0beta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1.0beta</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warden </a:t>
            </a:r>
            <a:r>
              <a:rPr lang="en-GB" dirty="0" err="1"/>
              <a:t>en</a:t>
            </a:r>
            <a:r>
              <a:rPr lang="en-GB" dirty="0"/>
              <a:t> de warden van de </a:t>
            </a:r>
            <a:r>
              <a:rPr lang="en-GB" dirty="0" err="1"/>
              <a:t>missie</a:t>
            </a:r>
            <a:r>
              <a:rPr lang="en-GB" dirty="0"/>
              <a:t>/</a:t>
            </a:r>
            <a:r>
              <a:rPr lang="en-GB" dirty="0" err="1"/>
              <a:t>visie</a:t>
            </a:r>
            <a:r>
              <a:rPr lang="en-GB" dirty="0"/>
              <a:t> van het Product.</a:t>
            </a:r>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 Theorie</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4400" dirty="0">
                <a:latin typeface="Ubuntu" panose="020B0504030602030204" pitchFamily="34" charset="0"/>
              </a:rPr>
              <a:t>Hier korte introductie Basiswaarden theorie invoegen!</a:t>
            </a:r>
          </a:p>
        </p:txBody>
      </p:sp>
    </p:spTree>
    <p:extLst>
      <p:ext uri="{BB962C8B-B14F-4D97-AF65-F5344CB8AC3E}">
        <p14:creationId xmlns:p14="http://schemas.microsoft.com/office/powerpoint/2010/main" val="2778960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De 24 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0686692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359097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711161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769086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1772300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717284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834076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960311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31334298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1679285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1607822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041659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22119538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9526807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3975549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71528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42795885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39459165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4226608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38626068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38686449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a:t>Leergierigheid</a:t>
            </a:r>
            <a:endParaRPr lang="en-NL" dirty="0"/>
          </a:p>
        </p:txBody>
      </p:sp>
    </p:spTree>
    <p:extLst>
      <p:ext uri="{BB962C8B-B14F-4D97-AF65-F5344CB8AC3E}">
        <p14:creationId xmlns:p14="http://schemas.microsoft.com/office/powerpoint/2010/main" val="15371759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1560</TotalTime>
  <Words>797</Words>
  <Application>Microsoft Macintosh PowerPoint</Application>
  <PresentationFormat>Custom</PresentationFormat>
  <Paragraphs>114</Paragraphs>
  <Slides>90</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90</vt:i4>
      </vt:variant>
    </vt:vector>
  </HeadingPairs>
  <TitlesOfParts>
    <vt:vector size="101" baseType="lpstr">
      <vt:lpstr>Marvel</vt:lpstr>
      <vt:lpstr>Aptos</vt:lpstr>
      <vt:lpstr>Arial</vt:lpstr>
      <vt:lpstr>American Captain</vt:lpstr>
      <vt:lpstr>Calibri</vt:lpstr>
      <vt:lpstr>Ubuntu Light</vt:lpstr>
      <vt:lpstr>Ubuntu</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25</cp:revision>
  <cp:lastPrinted>2024-08-22T13:56:27Z</cp:lastPrinted>
  <dcterms:created xsi:type="dcterms:W3CDTF">2024-08-21T12:10:54Z</dcterms:created>
  <dcterms:modified xsi:type="dcterms:W3CDTF">2024-08-22T14:31:01Z</dcterms:modified>
</cp:coreProperties>
</file>