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5" r:id="rId1"/>
    <p:sldMasterId id="2147483731" r:id="rId2"/>
    <p:sldMasterId id="2147483733" r:id="rId3"/>
  </p:sldMasterIdLst>
  <p:notesMasterIdLst>
    <p:notesMasterId r:id="rId116"/>
  </p:notesMasterIdLst>
  <p:sldIdLst>
    <p:sldId id="256" r:id="rId4"/>
    <p:sldId id="257" r:id="rId5"/>
    <p:sldId id="258" r:id="rId6"/>
    <p:sldId id="259" r:id="rId7"/>
    <p:sldId id="326" r:id="rId8"/>
    <p:sldId id="331" r:id="rId9"/>
    <p:sldId id="328" r:id="rId10"/>
    <p:sldId id="332" r:id="rId11"/>
    <p:sldId id="330" r:id="rId12"/>
    <p:sldId id="333" r:id="rId13"/>
    <p:sldId id="334" r:id="rId14"/>
    <p:sldId id="335" r:id="rId15"/>
    <p:sldId id="337" r:id="rId16"/>
    <p:sldId id="336" r:id="rId17"/>
    <p:sldId id="338" r:id="rId18"/>
    <p:sldId id="339" r:id="rId19"/>
    <p:sldId id="340" r:id="rId20"/>
    <p:sldId id="341" r:id="rId21"/>
    <p:sldId id="342" r:id="rId22"/>
    <p:sldId id="343" r:id="rId23"/>
    <p:sldId id="344" r:id="rId24"/>
    <p:sldId id="345" r:id="rId25"/>
    <p:sldId id="346" r:id="rId26"/>
    <p:sldId id="347" r:id="rId27"/>
    <p:sldId id="348" r:id="rId28"/>
    <p:sldId id="349" r:id="rId29"/>
    <p:sldId id="350" r:id="rId30"/>
    <p:sldId id="351" r:id="rId31"/>
    <p:sldId id="352" r:id="rId32"/>
    <p:sldId id="353" r:id="rId33"/>
    <p:sldId id="354" r:id="rId34"/>
    <p:sldId id="355" r:id="rId35"/>
    <p:sldId id="356" r:id="rId36"/>
    <p:sldId id="357" r:id="rId37"/>
    <p:sldId id="358" r:id="rId38"/>
    <p:sldId id="359" r:id="rId39"/>
    <p:sldId id="360" r:id="rId40"/>
    <p:sldId id="361" r:id="rId41"/>
    <p:sldId id="362" r:id="rId42"/>
    <p:sldId id="363" r:id="rId43"/>
    <p:sldId id="364" r:id="rId44"/>
    <p:sldId id="365" r:id="rId45"/>
    <p:sldId id="366" r:id="rId46"/>
    <p:sldId id="367" r:id="rId47"/>
    <p:sldId id="368" r:id="rId48"/>
    <p:sldId id="369" r:id="rId49"/>
    <p:sldId id="370" r:id="rId50"/>
    <p:sldId id="371" r:id="rId51"/>
    <p:sldId id="372" r:id="rId52"/>
    <p:sldId id="373" r:id="rId53"/>
    <p:sldId id="374" r:id="rId54"/>
    <p:sldId id="375" r:id="rId55"/>
    <p:sldId id="376" r:id="rId56"/>
    <p:sldId id="377" r:id="rId57"/>
    <p:sldId id="378" r:id="rId58"/>
    <p:sldId id="379" r:id="rId59"/>
    <p:sldId id="380" r:id="rId60"/>
    <p:sldId id="381" r:id="rId61"/>
    <p:sldId id="382" r:id="rId62"/>
    <p:sldId id="383" r:id="rId63"/>
    <p:sldId id="384" r:id="rId64"/>
    <p:sldId id="385" r:id="rId65"/>
    <p:sldId id="386" r:id="rId66"/>
    <p:sldId id="387" r:id="rId67"/>
    <p:sldId id="388" r:id="rId68"/>
    <p:sldId id="389" r:id="rId69"/>
    <p:sldId id="390" r:id="rId70"/>
    <p:sldId id="391" r:id="rId71"/>
    <p:sldId id="392" r:id="rId72"/>
    <p:sldId id="393" r:id="rId73"/>
    <p:sldId id="394" r:id="rId74"/>
    <p:sldId id="395" r:id="rId75"/>
    <p:sldId id="396" r:id="rId76"/>
    <p:sldId id="397" r:id="rId77"/>
    <p:sldId id="398" r:id="rId78"/>
    <p:sldId id="399" r:id="rId79"/>
    <p:sldId id="400" r:id="rId80"/>
    <p:sldId id="401" r:id="rId81"/>
    <p:sldId id="402" r:id="rId82"/>
    <p:sldId id="403" r:id="rId83"/>
    <p:sldId id="404" r:id="rId84"/>
    <p:sldId id="405" r:id="rId85"/>
    <p:sldId id="406" r:id="rId86"/>
    <p:sldId id="407" r:id="rId87"/>
    <p:sldId id="408" r:id="rId88"/>
    <p:sldId id="409" r:id="rId89"/>
    <p:sldId id="410" r:id="rId90"/>
    <p:sldId id="411" r:id="rId91"/>
    <p:sldId id="412" r:id="rId92"/>
    <p:sldId id="413" r:id="rId93"/>
    <p:sldId id="414" r:id="rId94"/>
    <p:sldId id="415" r:id="rId95"/>
    <p:sldId id="416" r:id="rId96"/>
    <p:sldId id="417" r:id="rId97"/>
    <p:sldId id="418" r:id="rId98"/>
    <p:sldId id="419" r:id="rId99"/>
    <p:sldId id="420" r:id="rId100"/>
    <p:sldId id="421" r:id="rId101"/>
    <p:sldId id="422" r:id="rId102"/>
    <p:sldId id="423" r:id="rId103"/>
    <p:sldId id="424" r:id="rId104"/>
    <p:sldId id="425" r:id="rId105"/>
    <p:sldId id="426" r:id="rId106"/>
    <p:sldId id="427" r:id="rId107"/>
    <p:sldId id="428" r:id="rId108"/>
    <p:sldId id="429" r:id="rId109"/>
    <p:sldId id="430" r:id="rId110"/>
    <p:sldId id="431" r:id="rId111"/>
    <p:sldId id="432" r:id="rId112"/>
    <p:sldId id="433" r:id="rId113"/>
    <p:sldId id="434" r:id="rId114"/>
    <p:sldId id="435" r:id="rId115"/>
  </p:sldIdLst>
  <p:sldSz cx="7775575" cy="554355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503"/>
    <p:restoredTop sz="96143"/>
  </p:normalViewPr>
  <p:slideViewPr>
    <p:cSldViewPr snapToGrid="0">
      <p:cViewPr varScale="1">
        <p:scale>
          <a:sx n="150" d="100"/>
          <a:sy n="150" d="100"/>
        </p:scale>
        <p:origin x="140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presProps" Target="presProps.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viewProps" Target="viewProps.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theme" Target="theme/theme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7:22:09.269"/>
    </inkml:context>
    <inkml:brush xml:id="br0">
      <inkml:brushProperty name="width" value="0.05" units="cm"/>
      <inkml:brushProperty name="height" value="0.05" units="cm"/>
      <inkml:brushProperty name="color" value="#EDF0F0"/>
    </inkml:brush>
  </inkml:definitions>
  <inkml:trace contextRef="#ctx0" brushRef="#br0">124 27 24575,'10'7'0,"0"0"0,0-1 0,1 0 0,-5-3 0,1-1 0,-6-1 0,1-1 0,0 2 0,-1-1 0,0 0 0,1 1 0,0-1 0,0 1 0,-1-2 0,-7 0 0,-9-2 0,-9-3 0,-5 0 0,4 0 0,6 1 0,7 1 0,4 1 0,5 1 0,5 3 0,4 1 0,4 2 0,3 1 0,0 0 0,-1-1 0,-3-1 0,-2-2 0,-4-1 0,0 0 0,-2 0 0,-6-3 0,-3 0 0,-8-2 0,0 0 0,0 0 0,2 0 0,5 0 0,2 1 0,5 1 0,3 2 0,3 1 0,7 1 0,9 1 0,3 0 0,6 1 0,-13-2 0,-2 0 0,-12-2 0,-3 0 0,-5-3 0,-8-3 0,-9-4 0,-5-1 0,1 1 0,4 0 0,7 4 0,5 2 0,5 2 0,4 1 0,3 0 0,6 2 0,3 2 0,4 2 0,-1-1 0,-1 0 0,-3-1 0,0-1 0,0 0 0,-1 0 0,-1 0 0,0 0 0,-1 0 0,-1 0 0,-1 0 0,-1 0 0,1-1 0,1 0 0,0 1 0,0 0 0,0-1 0,-2 1 0,-1-2 0,0 1 0,1-1 0,-1 0 0,3 1 0,-5-2 0,-9-5 0,-8-4-1696,-12-5 0,13 7 0,3 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0:52:08.716"/>
    </inkml:context>
    <inkml:brush xml:id="br0">
      <inkml:brushProperty name="width" value="0.05" units="cm"/>
      <inkml:brushProperty name="height" value="0.05" units="cm"/>
      <inkml:brushProperty name="color" value="#EDF1F4"/>
    </inkml:brush>
  </inkml:definitions>
  <inkml:trace contextRef="#ctx0" brushRef="#br0">0 9 24575,'4'6'0,"0"-1"0,-2-2 0,0 0 0,-1-2 0,-1-1 0,2 2 0,-2-1 0,1 2 0,0-1 0,0-1 0,-1 1 0,1-1 0,-1 0 0,1 0 0,-1 1 0,0-1 0,-2-4 0,2 2 0,-3-4 0,2 2 0,0-1 0,-1 1 0,1 0 0,0 0 0,0 2 0,0-1 0,-1 1 0,1-1 0,0-1 0,1 0 0,0 0 0,1 1 0,-1 1 0,1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0:51:50.035"/>
    </inkml:context>
    <inkml:brush xml:id="br0">
      <inkml:brushProperty name="width" value="0.05" units="cm"/>
      <inkml:brushProperty name="height" value="0.05" units="cm"/>
      <inkml:brushProperty name="color" value="#EDF1F4"/>
    </inkml:brush>
  </inkml:definitions>
  <inkml:trace contextRef="#ctx0" brushRef="#br0">108 76 24575,'-8'-5'0,"2"1"0,-4-2 0,-8-6 0,6 4 0,-5-4 0,11 7 0,1 2 0,1 1 0,1 0 0,-1 0 0,1-1 0,0 1 0,1-1 0,1 1 0,-1 1 0,1 0 0,0 0 0,0 0 0,5 2 0,1 0 0,4 1 0,-3 0 0,-2-1 0,-1 1 0,0-1 0,0 1 0,0-1 0,-2 0 0,1 0 0,-1 0 0,1-1 0,0 1 0,0 0 0,0 0 0,-1 0 0,0 0 0,1 0 0,-1 0 0,0-1 0,0 1 0,0-1 0,0 1 0,1 0 0,0 1 0,0 0 0,0 0 0,-1 0 0,-1-1 0,1 0 0,1 0 0,-1-1 0,0 2 0,1 0 0,-1 0 0,1 0 0,-1 0 0,0 0 0,0 0 0,0-1 0,0 0 0,0 0 0,0 0 0,-1 0 0,1 1 0,0-1 0,1 0 0,0 1 0,-1 0 0,1 0 0,-2 1 0,1-2 0,1 0 0,-1 1 0,1-1 0,0 0 0,-1 1 0,0 0 0,0 0 0,1 0 0,-1 0 0,-1 0 0,1-1 0,0 0 0,0 0 0,1 0 0,-1 1 0,1-1 0,-2 1 0,1-1 0,0 1 0,-1-1 0,1 1 0,-1-1 0,1 0 0,0 0 0,0 0 0,0 0 0,0 0 0,1 0 0,-2 0 0,1 0 0,0 1 0,0-1 0,0 0 0,0 1 0,0-1 0,0 1 0,0-1 0,0 1 0,0-1 0,0 0 0,-1 1 0,1-1 0,0 0 0,0 1 0,0 0 0,0-1 0,-1 1 0,0 0 0,1-1 0,0 1 0,-1-1 0,1 1 0,0-1 0,0 2 0,0-1 0,0 0 0,0 0 0,0-1 0,0 1 0,0 0 0,0-1 0,0 0 0,0 1 0,0-1 0,0 1 0,0 0 0,0-1 0,0 0 0,0 1 0,-1-1 0,1 0 0,-1 1 0,1 0 0,-1-1 0,1 1 0,-1-1 0,1 0 0,0 1 0,0-1 0,0 1 0,0 0 0,0 1 0,0-1 0,0-1 0,0 0 0,0 0 0,-1 1 0,1-1 0,-1 1 0,0-1 0,1 0 0,0 0 0,0 1 0,0-1 0,-1-1 0,2 2 0,-2-2 0,1 2 0,-1 0 0,0-1 0,1 1 0,0 0 0,0 0 0,0 0 0,0-1 0,-1 1 0,1-1 0,0 0 0,0 1 0,0-1 0,0 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0:51:51.833"/>
    </inkml:context>
    <inkml:brush xml:id="br0">
      <inkml:brushProperty name="width" value="0.05" units="cm"/>
      <inkml:brushProperty name="height" value="0.05" units="cm"/>
      <inkml:brushProperty name="color" value="#EDF1F4"/>
    </inkml:brush>
  </inkml:definitions>
  <inkml:trace contextRef="#ctx0" brushRef="#br0">1 0 24575,'0'0'0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0:51:53.450"/>
    </inkml:context>
    <inkml:brush xml:id="br0">
      <inkml:brushProperty name="width" value="0.05" units="cm"/>
      <inkml:brushProperty name="height" value="0.05" units="cm"/>
      <inkml:brushProperty name="color" value="#EDF1F4"/>
    </inkml:brush>
  </inkml:definitions>
  <inkml:trace contextRef="#ctx0" brushRef="#br0">1 1 24575,'4'0'0,"0"0"0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0:51:54.717"/>
    </inkml:context>
    <inkml:brush xml:id="br0">
      <inkml:brushProperty name="width" value="0.05" units="cm"/>
      <inkml:brushProperty name="height" value="0.05" units="cm"/>
      <inkml:brushProperty name="color" value="#EDF1F4"/>
    </inkml:brush>
  </inkml:definitions>
  <inkml:trace contextRef="#ctx0" brushRef="#br0">1 0 24575,'0'0'0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0:52:02.508"/>
    </inkml:context>
    <inkml:brush xml:id="br0">
      <inkml:brushProperty name="width" value="0.05" units="cm"/>
      <inkml:brushProperty name="height" value="0.05" units="cm"/>
      <inkml:brushProperty name="color" value="#EDF1F4"/>
    </inkml:brush>
  </inkml:definitions>
  <inkml:trace contextRef="#ctx0" brushRef="#br0">0 1 24575,'0'0'0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0:52:04.950"/>
    </inkml:context>
    <inkml:brush xml:id="br0">
      <inkml:brushProperty name="width" value="0.05" units="cm"/>
      <inkml:brushProperty name="height" value="0.05" units="cm"/>
      <inkml:brushProperty name="color" value="#EDF1F4"/>
    </inkml:brush>
  </inkml:definitions>
  <inkml:trace contextRef="#ctx0" brushRef="#br0">0 1 24575,'0'0'0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0:52:13.591"/>
    </inkml:context>
    <inkml:brush xml:id="br0">
      <inkml:brushProperty name="width" value="0.05" units="cm"/>
      <inkml:brushProperty name="height" value="0.05" units="cm"/>
      <inkml:brushProperty name="color" value="#EDF1F4"/>
    </inkml:brush>
  </inkml:definitions>
  <inkml:trace contextRef="#ctx0" brushRef="#br0">1 0 24575,'0'0'0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0:52:14.415"/>
    </inkml:context>
    <inkml:brush xml:id="br0">
      <inkml:brushProperty name="width" value="0.05" units="cm"/>
      <inkml:brushProperty name="height" value="0.05" units="cm"/>
      <inkml:brushProperty name="color" value="#EDF1F4"/>
    </inkml:brush>
  </inkml:definitions>
  <inkml:trace contextRef="#ctx0" brushRef="#br0">1 1 24575,'0'0'0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0:52:16.141"/>
    </inkml:context>
    <inkml:brush xml:id="br0">
      <inkml:brushProperty name="width" value="0.05" units="cm"/>
      <inkml:brushProperty name="height" value="0.05" units="cm"/>
      <inkml:brushProperty name="color" value="#EDF1F4"/>
    </inkml:brush>
  </inkml:definitions>
  <inkml:trace contextRef="#ctx0" brushRef="#br0">0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7:22:18.204"/>
    </inkml:context>
    <inkml:brush xml:id="br0">
      <inkml:brushProperty name="width" value="0.05" units="cm"/>
      <inkml:brushProperty name="height" value="0.05" units="cm"/>
      <inkml:brushProperty name="color" value="#EDF0F0"/>
    </inkml:brush>
  </inkml:definitions>
  <inkml:trace contextRef="#ctx0" brushRef="#br0">172 181 24575,'0'-10'0,"-2"-2"0,0-4 0,0-1 0,-1 3 0,0 2 0,1 2 0,-2 1 0,0-1 0,-1 1 0,1 1 0,0 3 0,3 2 0,-2 6 0,-5-2 0,-6 1 0,-4-5 0,1 0 0,4-1 0,3 2 0,0 0 0,2 1 0,2 0 0,3 2 0,2 1 0,5 1 0,5 2 0,3 0 0,4 1 0,-2-2 0,-2 0 0,-2-1 0,-4 0 0,-2-2 0,-2-1 0,-1 0 0,-3-3 0,-7-5 0,-6-3 0,-5-3 0,-2 0 0,4 4 0,5 3 0,7 5 0,1 0 0,3 2 0,-1-1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7:22:30.955"/>
    </inkml:context>
    <inkml:brush xml:id="br0">
      <inkml:brushProperty name="width" value="0.05" units="cm"/>
      <inkml:brushProperty name="height" value="0.05" units="cm"/>
      <inkml:brushProperty name="color" value="#FFFFFF"/>
    </inkml:brush>
  </inkml:definitions>
  <inkml:trace contextRef="#ctx0" brushRef="#br0">1 25 24575,'3'0'0,"1"0"0,1 1 0,0 0 0,2-1 0,-1 1 0,-1 0 0,0-1 0,1 2 0,0-1 0,-1 0 0,1 0 0,0-1 0,-1 0 0,-1 0 0,-1 0 0,0 0 0,0 1 0,2-1 0,1 1 0,-1-1 0,-1 0 0,-2 0 0,0 0 0,1 1 0,-1 0 0,0-1 0,0 1 0,0-1 0,0 0 0,1 0 0,0 0 0,2 0 0,-3 0 0,-2 0 0,-5 0 0,-4 0 0,-7 1 0,-1 0 0,-1 0 0,3 0 0,4-1 0,6 0 0,5-3 0,4-2 0,4-1 0,2 0 0,3 0 0,1 3 0,0-1 0,-1 1 0,-4 0 0,-3 1 0,-2 1 0,-2 1 0,-1 0 0,0 0 0,1 0 0,-1 0 0,1 0 0,-1 0 0,0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7:22:44.923"/>
    </inkml:context>
    <inkml:brush xml:id="br0">
      <inkml:brushProperty name="width" value="0.05" units="cm"/>
      <inkml:brushProperty name="height" value="0.05" units="cm"/>
      <inkml:brushProperty name="color" value="#EDF0F0"/>
    </inkml:brush>
  </inkml:definitions>
  <inkml:trace contextRef="#ctx0" brushRef="#br0">811 42 24575,'-24'-2'0,"-1"0"0,-4-1 0,-1 0 0,-2 1 0,0-1 0,4 1 0,5 0 0,9 1 0,7 0 0,1 1 0,-1 0 0,-3 0 0,-2 0 0,-2 0 0,-7-2 0,-11 0 0,-6-2 0,-2-1 0,9 1 0,12 2 0,11 1 0,6 2 0,2 2 0,6 4 0,6 7 0,9 8 0,8 4 0,7 2 0,6-2 0,5-1 0,6-1 0,1-4 0,-3-4 0,-7-4 0,-9-4 0,-9-1 0,-6-1 0,-4 0 0,-4 0 0,-4-2 0,-6-2 0,-15 0 0,-19 1 0,-26 0 0,-24 0 0,-14-3 0,45-1 0,-1-1 0,-44-3 0,21-2 0,25 1 0,23-1 0,13-1 0,2 0 0,-1-1 0,0-1 0,-3 0 0,1 2 0,0 0 0,1 0 0,0 1 0,-2-2 0,-2 1 0,0-1 0,4 1 0,6 1 0,3 1 0,3 2 0,1 0 0,2 2 0,-1 0 0,1 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7:22:51.496"/>
    </inkml:context>
    <inkml:brush xml:id="br0">
      <inkml:brushProperty name="width" value="0.05" units="cm"/>
      <inkml:brushProperty name="height" value="0.05" units="cm"/>
      <inkml:brushProperty name="color" value="#EDF0F0"/>
    </inkml:brush>
  </inkml:definitions>
  <inkml:trace contextRef="#ctx0" brushRef="#br0">698 149 24575,'7'3'0,"2"1"0,4 2 0,10 5 0,9 3 0,6 2 0,1 0 0,-6-3 0,-4-2 0,-8-2 0,-5-2 0,-7-2 0,-5-3 0,-1 0 0,2 2 0,3 3 0,5 4 0,6 3 0,1-1 0,0-1 0,-1-1 0,-4-2 0,-2-2 0,-4-1 0,-4-4 0,-1 0 0,1 1 0,0 0 0,0 1 0,0 0 0,-3-4 0,-2-2 0,-8-12 0,-6-10 0,-7-9 0,-3-3 0,3 5 0,5 9 0,5 7 0,4 5 0,0 2 0,0-2 0,-1-1 0,-1-1 0,2 1 0,2 2 0,2 3 0,0 2 0,-2-3 0,-3-1 0,-1-3 0,0-2 0,-1 0 0,0 1 0,-3 1 0,-1 3 0,-3 1 0,-4 1 0,-2 0 0,1 1 0,1 1 0,-2 2 0,-7 1 0,-14 0 0,-16 2 0,-12 2 0,2 2 0,8 1 0,12 0 0,12-1 0,10-2 0,12 0 0,9 0 0,8 3 0,5 3 0,5 3 0,3 2 0,7 1 0,2-2 0,0-2 0,-2-4 0,-5-3 0,-1-1 0,3 0 0,3-1 0,2 1 0,-1-1 0,-4 0 0,-3 0 0,-5-1 0,-4-1 0,-2 0 0,-3 0 0,-1-1 0,0-2 0,0-1 0,-3-3 0,-3-3 0,-6-3 0,-8-2 0,-3 0 0,-3 3 0,1 4 0,2 2 0,2 1 0,4 2 0,6 1 0,4 2 0,3 0 0,2 0 0,1 0 0,5 2 0,9 6 0,11 7 0,9 4 0,10 3 0,7-3 0,8-2 0,6-4 0,-3-4 0,-10-3 0,-13-1 0,-14-1 0,-8 0 0,-7-1 0,-3 0 0,-3-1 0,-1 0 0,-1 1 0,1 3 0,0 4 0,0 4 0,0 2 0,-2-1 0,-1-2 0,-2-5 0,-1-1 0,-7-2 0,-10-1 0,-14 1 0,-26 0 0,-26 1 0,29-4 0,-4 1 0,-7-1 0,-1 0 0,1-2 0,1 0 0,8-1 0,4 0 0,-23-2 0,33-1 0,24 1 0,16 2 0,11 3 0,13 5 0,15 2 0,28 2 0,28-2 0,-33-7 0,3 0 0,6-2 0,1 0 0,-5-2 0,-2-1 0,36-3 0,-30 1 0,-27 1 0,-17 2 0,-9 1 0,-6 0 0,-4 0 0,1-2 0,2-2 0,4-2 0,1 2 0,-1 2 0,-1 1 0,-5 1 0,-2-1 0,-2-3 0,-5-5 0,-9-7 0,-4-2 0,-20-13 0,-11-7 0,-4-1 0,1 3 0,21 14 0,10 9 0,6 4 0,2 3 0,-1 1 0,1 2 0,2 1 0,3 1 0,1-1 0,-2-1 0,-1 1 0,-5-2 0,0-1 0,0 3 0,1 0 0,1 2 0,-2 0 0,-2 1 0,-1-1 0,2 0 0,2 0 0,8 0 0,2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7:23:18.720"/>
    </inkml:context>
    <inkml:brush xml:id="br0">
      <inkml:brushProperty name="width" value="0.05" units="cm"/>
      <inkml:brushProperty name="height" value="0.05" units="cm"/>
      <inkml:brushProperty name="color" value="#FFFFFF"/>
    </inkml:brush>
  </inkml:definitions>
  <inkml:trace contextRef="#ctx0" brushRef="#br0">81 55 24575,'-6'-1'0,"-2"1"0,1-1 0,0 0 0,1 0 0,1 0 0,2 0 0,-1 1 0,0 0 0,-3-1 0,1 1 0,0-1 0,2 0 0,1 1 0,2 0 0,6 0 0,1 0 0,6-1 0,-2 1 0,1-1 0,-2 0 0,-1 1 0,-3 0 0,0 0 0,0 0 0,1 0 0,-2 0 0,0 0 0,-2 0 0,1 0 0,0 0 0,0 0 0,-1 0 0,0 0 0,-1 0 0,-8-2 0,-4 1 0,-9-3 0,-1 0 0,2 0 0,2 0 0,8 2 0,3 1 0,7 0 0,2-1 0,3-1 0,0-1 0,1 1 0,0 0 0,0 1 0,0 0 0,1 2 0,-6-1 0,-1 1 0,-7 0 0,-3 0 0,0 0 0,0 0 0,3 0 0,2 0 0,2 0 0,1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7:23:37.087"/>
    </inkml:context>
    <inkml:brush xml:id="br0">
      <inkml:brushProperty name="width" value="0.05" units="cm"/>
      <inkml:brushProperty name="height" value="0.05" units="cm"/>
      <inkml:brushProperty name="color" value="#EDF0F0"/>
    </inkml:brush>
  </inkml:definitions>
  <inkml:trace contextRef="#ctx0" brushRef="#br0">327 131 24575,'-17'-9'0,"-4"-3"0,-1-1 0,-3-1 0,3 2 0,2 2 0,4 1 0,3 3 0,3 0 0,2 1 0,0 1 0,2 0 0,0 1 0,1 0 0,-1-1 0,0 0 0,0 0 0,1 0 0,1 1 0,2 1 0,7 11 0,7 10 0,6 7 0,3 4 0,-1-5 0,-2-5 0,-2-4 0,-3-3 0,-2-3 0,-2-1 0,-2-2 0,-1 0 0,-1 0 0,-1-1 0,-1-1 0,0-1 0,0-2 0,-1 2 0,-3-4 0,-5-1 0,-14-6 0,-12-5 0,-7-4 0,1 1 0,9 3 0,8 4 0,7 3 0,8 5 0,7 5 0,7 6 0,5 4 0,4 4 0,2-1 0,-1-2 0,-2-2 0,-5-5 0,-3-2 0,-2-3 0,-1-1 0,-6-2 0,-7-4 0,-11-4 0,-4-2 0,0 1 0,6 3 0,6 2 0,5 2 0,4 0 0,7 4 0,3 1 0,7 4 0,-1 0 0,1-1 0,0-2 0,0-1 0,-1-1 0,-2 0 0,-1 0 0,-2-1 0,-3-1 0,-3-1 0,-1 0 0,-1 0 0,-4-1 0,-13-4 0,-11-3 0,-9-5 0,-1-1 0,10 2 0,10 2 0,9 5 0,8 2 0,10 3 0,8 1 0,5 2 0,2-1 0,-4-1 0,-4 1 0,-3-1 0,-1 1 0,0 0 0,2 1 0,0 1 0,0-1 0,-1 1 0,-2-1 0,0-1 0,-1 0 0,-1 0 0,0 1 0,-1-1 0,1 1 0,-2-1 0,0 1 0,-2-2 0,-2 1 0,2 2 0,2 1 0,2 3 0,-1 0 0,-2-1 0,-3-3 0,0 0 0,-1 0 0,1 0 0,3 4 0,-3-5 0,1 3 0,-7-8 0,-9-9 0,-9-10 0,-7-8 0,-4-2 0,4 5 0,3 2 0,5 6 0,2 3 0,5 4 0,2 3 0,3 4 0,4 1 0,3 3 0,5 1 0,5 3 0,7 2 0,5 2 0,4 0 0,-2 1 0,-4-2 0,-5-2 0,-5-3 0,-4 0 0,-4-1 0,-1 0 0,-7-2 0,-12-5 0,-13-3 0,-13-3 0,-1 1 0,2 4 0,9 2 0,11 2 0,10 2 0,9 1 0,3 4 0,2 1 0,-1 0 0,0 0 0,0-3 0,1 0 0,-1 0 0,1 1 0,0 0 0,-1-1 0,-1-1 0,-4-1 0,-9-4 0,-8-2 0,-5-2 0,4 0 0,6 3 0,6 1 0,5 2 0,4 2 0,2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7:25:26.899"/>
    </inkml:context>
    <inkml:brush xml:id="br0">
      <inkml:brushProperty name="width" value="0.05" units="cm"/>
      <inkml:brushProperty name="height" value="0.05" units="cm"/>
      <inkml:brushProperty name="color" value="#EDF0F0"/>
    </inkml:brush>
  </inkml:definitions>
  <inkml:trace contextRef="#ctx0" brushRef="#br0">213 66 24575,'-10'-3'0,"-2"-2"0,-5-2 0,-2-1 0,1 0 0,2 2 0,4 1 0,4 1 0,1 1 0,0 0 0,0 1 0,0 1 0,0-2 0,2 2 0,2 0 0,1 1 0,-1 0 0,-2 0 0,-1 0 0,0 0 0,1 0 0,0 0 0,2 0 0,-1-1 0,-2 0 0,-1-1 0,3 1 0,3 1 0,6 6 0,4 4 0,3 3 0,1 1 0,-1-2 0,0-1 0,-1-1 0,-1-2 0,-4-3 0,-2-2 0,0-1 0,1 1 0,1 1 0,1 1 0,0-1 0,-3-1 0,0-2 0,-1 1 0,0 1 0,1-1 0,1 1 0,2 0 0,2-1 0,-1 1 0,-1-2 0,-3 0 0,-1 0 0,3 2 0,3 4 0,3 1 0,3 3 0,-8-7 0,-3-2 0,-12-9 0,-6-5 0,-5-1 0,-6-4 0,-1 0 0,-1 0 0,3 1 0,3 2 0,5 3 0,6 4 0,3 2 0,4 2 0,0 1 0,2 1 0,-1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7:25:34.997"/>
    </inkml:context>
    <inkml:brush xml:id="br0">
      <inkml:brushProperty name="width" value="0.05" units="cm"/>
      <inkml:brushProperty name="height" value="0.05" units="cm"/>
      <inkml:brushProperty name="color" value="#EDF0F0"/>
    </inkml:brush>
  </inkml:definitions>
  <inkml:trace contextRef="#ctx0" brushRef="#br0">200 101 24575,'-8'-2'0,"-4"-1"0,-4-2 0,-3-1 0,-1-1 0,2 0 0,2 0 0,2-1 0,8 4 0,-1-1 0,4 3 0,0 0 0,-1 0 0,1 0 0,1 1 0,12 5 0,7 3 0,7 4 0,0 0 0,-6-4 0,-4-1 0,-4-2 0,-1-2 0,-2 0 0,0-1 0,-1 0 0,-2 1 0,0-1 0,-3-1 0,1 0 0,-1 0 0,1 0 0,2 1 0,1 0 0,0 0 0,-1 0 0,-4-1 0,-8-4 0,-1-1 0,-7-4 0,0-1 0,0 1 0,-1 0 0,2 1 0,3 3 0,4 1 0,4 1 0,0 1 0,0 0 0,1-1 0,-2 1 0,1-1 0,-1 1 0,2 1 0,1-1 0,2 1 0,3 3 0,3 3 0,3 3 0,4 2 0,0 0 0,0 0 0,-5-4 0,-5-2 0,-5-4 0,-6-2 0,-5-3 0,-2-1 0,-2-1 0,2 0 0,2 1 0,3 0 0,3 2 0,2 2 0,4 1 0,5 5 0,1-1 0,3 4 0,-3-4 0,-2-1 0,-4-2 0,-5-4 0,-3-1 0,-2 0 0,2 0 0,4 2 0,2 1 0,1 0 0,0 0 0,-1 0 0,0-2 0,-1-1 0,2 2 0,0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67FFBD53-BB99-BF49-B767-DA041D16D15C}" type="datetimeFigureOut">
              <a:rPr lang="nl-NL" smtClean="0"/>
              <a:t>15-02-2023</a:t>
            </a:fld>
            <a:endParaRPr lang="nl-NL"/>
          </a:p>
        </p:txBody>
      </p:sp>
      <p:sp>
        <p:nvSpPr>
          <p:cNvPr id="4" name="Tijdelijke aanduiding voor dia-afbeelding 3"/>
          <p:cNvSpPr>
            <a:spLocks noGrp="1" noRot="1" noChangeAspect="1"/>
          </p:cNvSpPr>
          <p:nvPr>
            <p:ph type="sldImg" idx="2"/>
          </p:nvPr>
        </p:nvSpPr>
        <p:spPr>
          <a:xfrm>
            <a:off x="2947988" y="857250"/>
            <a:ext cx="3248025" cy="2314575"/>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FB92A8C8-0AF6-A743-927A-8B6BB1876AEC}" type="slidenum">
              <a:rPr lang="nl-NL" smtClean="0"/>
              <a:t>‹nr.›</a:t>
            </a:fld>
            <a:endParaRPr lang="nl-NL"/>
          </a:p>
        </p:txBody>
      </p:sp>
    </p:spTree>
    <p:extLst>
      <p:ext uri="{BB962C8B-B14F-4D97-AF65-F5344CB8AC3E}">
        <p14:creationId xmlns:p14="http://schemas.microsoft.com/office/powerpoint/2010/main" val="3919788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ordered Name Game Card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5D2426B-2755-719C-B9D1-5A4D07AC6BB7}"/>
              </a:ext>
            </a:extLst>
          </p:cNvPr>
          <p:cNvSpPr/>
          <p:nvPr/>
        </p:nvSpPr>
        <p:spPr>
          <a:xfrm>
            <a:off x="750943" y="2018304"/>
            <a:ext cx="3830201"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728522"/>
            <a:ext cx="3683897"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18" name="Picture 17" descr="A picture containing food, drawing&#10;&#10;Description automatically generated">
            <a:extLst>
              <a:ext uri="{FF2B5EF4-FFF2-40B4-BE49-F238E27FC236}">
                <a16:creationId xmlns:a16="http://schemas.microsoft.com/office/drawing/2014/main" id="{556B4EFA-19EB-4EC3-891E-E2000952E6A6}"/>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3" name="Picture 2" descr="A picture containing text, clipart&#10;&#10;Description automatically generated">
            <a:extLst>
              <a:ext uri="{FF2B5EF4-FFF2-40B4-BE49-F238E27FC236}">
                <a16:creationId xmlns:a16="http://schemas.microsoft.com/office/drawing/2014/main" id="{20127F10-C01A-99B5-4015-937C7F13B099}"/>
              </a:ext>
            </a:extLst>
          </p:cNvPr>
          <p:cNvPicPr>
            <a:picLocks noChangeAspect="1"/>
          </p:cNvPicPr>
          <p:nvPr/>
        </p:nvPicPr>
        <p:blipFill>
          <a:blip r:embed="rId3"/>
          <a:stretch>
            <a:fillRect/>
          </a:stretch>
        </p:blipFill>
        <p:spPr>
          <a:xfrm>
            <a:off x="740418" y="4532197"/>
            <a:ext cx="870770" cy="304769"/>
          </a:xfrm>
          <a:prstGeom prst="rect">
            <a:avLst/>
          </a:prstGeom>
        </p:spPr>
      </p:pic>
      <p:sp>
        <p:nvSpPr>
          <p:cNvPr id="14" name="TextBox 13">
            <a:extLst>
              <a:ext uri="{FF2B5EF4-FFF2-40B4-BE49-F238E27FC236}">
                <a16:creationId xmlns:a16="http://schemas.microsoft.com/office/drawing/2014/main" id="{B45A800E-3727-C13F-7DDE-B0649F600C6C}"/>
              </a:ext>
            </a:extLst>
          </p:cNvPr>
          <p:cNvSpPr txBox="1"/>
          <p:nvPr/>
        </p:nvSpPr>
        <p:spPr>
          <a:xfrm>
            <a:off x="670095" y="605065"/>
            <a:ext cx="6030852" cy="2816034"/>
          </a:xfrm>
          <a:prstGeom prst="rect">
            <a:avLst/>
          </a:prstGeom>
          <a:noFill/>
        </p:spPr>
        <p:txBody>
          <a:bodyPr wrap="square" lIns="251999" tIns="151200" rIns="72000" bIns="46800" rtlCol="0">
            <a:spAutoFit/>
          </a:bodyPr>
          <a:lstStyle/>
          <a:p>
            <a:pPr>
              <a:lnSpc>
                <a:spcPts val="10200"/>
              </a:lnSpc>
            </a:pPr>
            <a:r>
              <a:rPr lang="en-NL" sz="9600">
                <a:solidFill>
                  <a:schemeClr val="bg1"/>
                </a:solidFill>
                <a:latin typeface="American Captain" pitchFamily="2" charset="77"/>
              </a:rPr>
              <a:t>MY CARD</a:t>
            </a:r>
          </a:p>
          <a:p>
            <a:pPr>
              <a:lnSpc>
                <a:spcPts val="10200"/>
              </a:lnSpc>
            </a:pPr>
            <a:r>
              <a:rPr lang="en-NL" sz="9600">
                <a:solidFill>
                  <a:schemeClr val="bg1"/>
                </a:solidFill>
                <a:latin typeface="American Captain" pitchFamily="2" charset="77"/>
              </a:rPr>
              <a:t>SET YEAH</a:t>
            </a:r>
            <a:endParaRPr lang="en-NL" sz="9600" dirty="0">
              <a:solidFill>
                <a:schemeClr val="bg1"/>
              </a:solidFill>
              <a:latin typeface="American Captain" pitchFamily="2" charset="77"/>
            </a:endParaRPr>
          </a:p>
        </p:txBody>
      </p:sp>
      <p:pic>
        <p:nvPicPr>
          <p:cNvPr id="2" name="Picture 1" descr="A picture containing food, drawing&#10;&#10;Description automatically generated">
            <a:extLst>
              <a:ext uri="{FF2B5EF4-FFF2-40B4-BE49-F238E27FC236}">
                <a16:creationId xmlns:a16="http://schemas.microsoft.com/office/drawing/2014/main" id="{1F1268E1-CC0B-E5D6-5468-CD05DCBB7FD7}"/>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44824665-FEDC-5D64-F52D-6989375DFB86}"/>
              </a:ext>
            </a:extLst>
          </p:cNvPr>
          <p:cNvPicPr>
            <a:picLocks noChangeAspect="1"/>
          </p:cNvPicPr>
          <p:nvPr/>
        </p:nvPicPr>
        <p:blipFill>
          <a:blip r:embed="rId3"/>
          <a:stretch>
            <a:fillRect/>
          </a:stretch>
        </p:blipFill>
        <p:spPr>
          <a:xfrm>
            <a:off x="740418" y="4532197"/>
            <a:ext cx="870770" cy="304769"/>
          </a:xfrm>
          <a:prstGeom prst="rect">
            <a:avLst/>
          </a:prstGeom>
        </p:spPr>
      </p:pic>
    </p:spTree>
    <p:extLst>
      <p:ext uri="{BB962C8B-B14F-4D97-AF65-F5344CB8AC3E}">
        <p14:creationId xmlns:p14="http://schemas.microsoft.com/office/powerpoint/2010/main" val="2350041464"/>
      </p:ext>
    </p:extLst>
  </p:cSld>
  <p:clrMapOvr>
    <a:masterClrMapping/>
  </p:clrMapOvr>
  <p:extLst>
    <p:ext uri="{DCECCB84-F9BA-43D5-87BE-67443E8EF086}">
      <p15:sldGuideLst xmlns:p15="http://schemas.microsoft.com/office/powerpoint/2012/main">
        <p15:guide id="1" pos="2449">
          <p15:clr>
            <a:srgbClr val="FBAE40"/>
          </p15:clr>
        </p15:guide>
        <p15:guide id="2" pos="47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ordered Title Card Circl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62D1AC1-27FE-2010-F645-D8A6C34BEF54}"/>
              </a:ext>
            </a:extLst>
          </p:cNvPr>
          <p:cNvGrpSpPr/>
          <p:nvPr/>
        </p:nvGrpSpPr>
        <p:grpSpPr>
          <a:xfrm>
            <a:off x="-206239" y="759388"/>
            <a:ext cx="467777" cy="3969283"/>
            <a:chOff x="-223173" y="759388"/>
            <a:chExt cx="467777" cy="3969283"/>
          </a:xfrm>
        </p:grpSpPr>
        <p:sp>
          <p:nvSpPr>
            <p:cNvPr id="6" name="Oval 5">
              <a:extLst>
                <a:ext uri="{FF2B5EF4-FFF2-40B4-BE49-F238E27FC236}">
                  <a16:creationId xmlns:a16="http://schemas.microsoft.com/office/drawing/2014/main" id="{D9223210-CDC6-2A1E-25E4-F64B463E9F49}"/>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Oval 6">
              <a:extLst>
                <a:ext uri="{FF2B5EF4-FFF2-40B4-BE49-F238E27FC236}">
                  <a16:creationId xmlns:a16="http://schemas.microsoft.com/office/drawing/2014/main" id="{FF2CB8F9-BD1E-FD42-35E6-8CDBE392E5F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Oval 7">
              <a:extLst>
                <a:ext uri="{FF2B5EF4-FFF2-40B4-BE49-F238E27FC236}">
                  <a16:creationId xmlns:a16="http://schemas.microsoft.com/office/drawing/2014/main" id="{FC320A38-5C7B-1D37-9AD8-D193CB1084AD}"/>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Oval 8">
              <a:extLst>
                <a:ext uri="{FF2B5EF4-FFF2-40B4-BE49-F238E27FC236}">
                  <a16:creationId xmlns:a16="http://schemas.microsoft.com/office/drawing/2014/main" id="{96CBF34A-464E-13C3-9974-42EB69EC863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Oval 9">
              <a:extLst>
                <a:ext uri="{FF2B5EF4-FFF2-40B4-BE49-F238E27FC236}">
                  <a16:creationId xmlns:a16="http://schemas.microsoft.com/office/drawing/2014/main" id="{5C3C8325-D899-EDD7-A8BD-947B8B24BBA8}"/>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Oval 10">
              <a:extLst>
                <a:ext uri="{FF2B5EF4-FFF2-40B4-BE49-F238E27FC236}">
                  <a16:creationId xmlns:a16="http://schemas.microsoft.com/office/drawing/2014/main" id="{38722114-D653-DC26-7DAE-A8FB82C7978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Oval 11">
              <a:extLst>
                <a:ext uri="{FF2B5EF4-FFF2-40B4-BE49-F238E27FC236}">
                  <a16:creationId xmlns:a16="http://schemas.microsoft.com/office/drawing/2014/main" id="{1AC61B78-F449-C925-3546-A1B34B23F8DD}"/>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C08AB430-285E-06A3-1B84-8BC6AFAAC278}"/>
              </a:ext>
            </a:extLst>
          </p:cNvPr>
          <p:cNvGrpSpPr/>
          <p:nvPr/>
        </p:nvGrpSpPr>
        <p:grpSpPr>
          <a:xfrm>
            <a:off x="7524752" y="787133"/>
            <a:ext cx="467777" cy="3969283"/>
            <a:chOff x="-223173" y="759388"/>
            <a:chExt cx="467777" cy="3969283"/>
          </a:xfrm>
        </p:grpSpPr>
        <p:sp>
          <p:nvSpPr>
            <p:cNvPr id="14" name="Oval 13">
              <a:extLst>
                <a:ext uri="{FF2B5EF4-FFF2-40B4-BE49-F238E27FC236}">
                  <a16:creationId xmlns:a16="http://schemas.microsoft.com/office/drawing/2014/main" id="{FF92835C-2A27-77D9-F093-70DFA1359E50}"/>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Oval 14">
              <a:extLst>
                <a:ext uri="{FF2B5EF4-FFF2-40B4-BE49-F238E27FC236}">
                  <a16:creationId xmlns:a16="http://schemas.microsoft.com/office/drawing/2014/main" id="{E7092B30-E7AA-D312-0199-BDCA540FDEC4}"/>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Oval 15">
              <a:extLst>
                <a:ext uri="{FF2B5EF4-FFF2-40B4-BE49-F238E27FC236}">
                  <a16:creationId xmlns:a16="http://schemas.microsoft.com/office/drawing/2014/main" id="{DFD6FEAB-AE72-B4D1-9774-1EDA925B35DE}"/>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Oval 16">
              <a:extLst>
                <a:ext uri="{FF2B5EF4-FFF2-40B4-BE49-F238E27FC236}">
                  <a16:creationId xmlns:a16="http://schemas.microsoft.com/office/drawing/2014/main" id="{9F171CDC-C8D8-9B2F-E918-9AD543AC9CA7}"/>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Oval 17">
              <a:extLst>
                <a:ext uri="{FF2B5EF4-FFF2-40B4-BE49-F238E27FC236}">
                  <a16:creationId xmlns:a16="http://schemas.microsoft.com/office/drawing/2014/main" id="{D64FC999-98B3-E3DC-3FBB-9BD47D95E87D}"/>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Oval 18">
              <a:extLst>
                <a:ext uri="{FF2B5EF4-FFF2-40B4-BE49-F238E27FC236}">
                  <a16:creationId xmlns:a16="http://schemas.microsoft.com/office/drawing/2014/main" id="{6EC3659D-191A-91FA-C180-9FDAECC009B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Oval 19">
              <a:extLst>
                <a:ext uri="{FF2B5EF4-FFF2-40B4-BE49-F238E27FC236}">
                  <a16:creationId xmlns:a16="http://schemas.microsoft.com/office/drawing/2014/main" id="{F77C22EA-226D-7266-F96E-D3C80948A222}"/>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3FFC277E-B53B-969F-6CEC-2BDE32AF817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182C473E-EE1A-4EA4-8F39-26D733C3B28F}"/>
              </a:ext>
            </a:extLst>
          </p:cNvPr>
          <p:cNvGrpSpPr/>
          <p:nvPr/>
        </p:nvGrpSpPr>
        <p:grpSpPr>
          <a:xfrm>
            <a:off x="-206239" y="759388"/>
            <a:ext cx="467777" cy="3969283"/>
            <a:chOff x="-223173" y="759388"/>
            <a:chExt cx="467777" cy="3969283"/>
          </a:xfrm>
        </p:grpSpPr>
        <p:sp>
          <p:nvSpPr>
            <p:cNvPr id="4" name="Oval 3">
              <a:extLst>
                <a:ext uri="{FF2B5EF4-FFF2-40B4-BE49-F238E27FC236}">
                  <a16:creationId xmlns:a16="http://schemas.microsoft.com/office/drawing/2014/main" id="{53F7F88D-7897-E1EC-7F64-AE2676980DC4}"/>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Oval 4">
              <a:extLst>
                <a:ext uri="{FF2B5EF4-FFF2-40B4-BE49-F238E27FC236}">
                  <a16:creationId xmlns:a16="http://schemas.microsoft.com/office/drawing/2014/main" id="{986D3A83-6327-1113-B76F-89A5F06B610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Oval 21">
              <a:extLst>
                <a:ext uri="{FF2B5EF4-FFF2-40B4-BE49-F238E27FC236}">
                  <a16:creationId xmlns:a16="http://schemas.microsoft.com/office/drawing/2014/main" id="{EEFB9605-1F29-6BCD-DAED-81DE27C1DF63}"/>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Oval 22">
              <a:extLst>
                <a:ext uri="{FF2B5EF4-FFF2-40B4-BE49-F238E27FC236}">
                  <a16:creationId xmlns:a16="http://schemas.microsoft.com/office/drawing/2014/main" id="{BD1ACDA6-E2B9-040D-D784-BBC71CA71EEA}"/>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Oval 23">
              <a:extLst>
                <a:ext uri="{FF2B5EF4-FFF2-40B4-BE49-F238E27FC236}">
                  <a16:creationId xmlns:a16="http://schemas.microsoft.com/office/drawing/2014/main" id="{77B9AC76-99A3-C652-216C-B5D053AC2ED7}"/>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Oval 24">
              <a:extLst>
                <a:ext uri="{FF2B5EF4-FFF2-40B4-BE49-F238E27FC236}">
                  <a16:creationId xmlns:a16="http://schemas.microsoft.com/office/drawing/2014/main" id="{491FC4BA-0F5E-37E6-B7EB-175E0EFFA063}"/>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Oval 25">
              <a:extLst>
                <a:ext uri="{FF2B5EF4-FFF2-40B4-BE49-F238E27FC236}">
                  <a16:creationId xmlns:a16="http://schemas.microsoft.com/office/drawing/2014/main" id="{376070CA-B7AE-58E7-D79B-87D08E55FBC4}"/>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0B7C29D0-99E2-9F6A-A2EC-B1C11B13D7D9}"/>
              </a:ext>
            </a:extLst>
          </p:cNvPr>
          <p:cNvGrpSpPr/>
          <p:nvPr/>
        </p:nvGrpSpPr>
        <p:grpSpPr>
          <a:xfrm>
            <a:off x="7524752" y="787133"/>
            <a:ext cx="467777" cy="3969283"/>
            <a:chOff x="-223173" y="759388"/>
            <a:chExt cx="467777" cy="3969283"/>
          </a:xfrm>
        </p:grpSpPr>
        <p:sp>
          <p:nvSpPr>
            <p:cNvPr id="28" name="Oval 27">
              <a:extLst>
                <a:ext uri="{FF2B5EF4-FFF2-40B4-BE49-F238E27FC236}">
                  <a16:creationId xmlns:a16="http://schemas.microsoft.com/office/drawing/2014/main" id="{01D8CCDB-A8FA-8031-CED9-F1C93C1F3308}"/>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Oval 28">
              <a:extLst>
                <a:ext uri="{FF2B5EF4-FFF2-40B4-BE49-F238E27FC236}">
                  <a16:creationId xmlns:a16="http://schemas.microsoft.com/office/drawing/2014/main" id="{6555CC4E-58A9-347A-D4D1-B6A8D9B3E4A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Oval 29">
              <a:extLst>
                <a:ext uri="{FF2B5EF4-FFF2-40B4-BE49-F238E27FC236}">
                  <a16:creationId xmlns:a16="http://schemas.microsoft.com/office/drawing/2014/main" id="{E4D8641D-D908-96AB-A912-961D791D64C4}"/>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Oval 30">
              <a:extLst>
                <a:ext uri="{FF2B5EF4-FFF2-40B4-BE49-F238E27FC236}">
                  <a16:creationId xmlns:a16="http://schemas.microsoft.com/office/drawing/2014/main" id="{7F6AE986-7A5F-3A1A-6BEB-34D18ACC399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Oval 31">
              <a:extLst>
                <a:ext uri="{FF2B5EF4-FFF2-40B4-BE49-F238E27FC236}">
                  <a16:creationId xmlns:a16="http://schemas.microsoft.com/office/drawing/2014/main" id="{43A29EB3-3CDA-35CC-DFDB-E80AA153B7CA}"/>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Oval 32">
              <a:extLst>
                <a:ext uri="{FF2B5EF4-FFF2-40B4-BE49-F238E27FC236}">
                  <a16:creationId xmlns:a16="http://schemas.microsoft.com/office/drawing/2014/main" id="{118E709B-7164-1891-3101-F07892C4DD86}"/>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Oval 33">
              <a:extLst>
                <a:ext uri="{FF2B5EF4-FFF2-40B4-BE49-F238E27FC236}">
                  <a16:creationId xmlns:a16="http://schemas.microsoft.com/office/drawing/2014/main" id="{3978FCF8-0312-7DB0-8155-156179208EA7}"/>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34690198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ordered Title Card Squar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47CDE47-A247-B4D9-6DAE-1A0561CE28D7}"/>
              </a:ext>
            </a:extLst>
          </p:cNvPr>
          <p:cNvGrpSpPr/>
          <p:nvPr/>
        </p:nvGrpSpPr>
        <p:grpSpPr>
          <a:xfrm>
            <a:off x="-214266" y="846908"/>
            <a:ext cx="428531" cy="3849734"/>
            <a:chOff x="-211217" y="823607"/>
            <a:chExt cx="428531" cy="3849734"/>
          </a:xfrm>
        </p:grpSpPr>
        <p:sp>
          <p:nvSpPr>
            <p:cNvPr id="6" name="Rounded Rectangle 5">
              <a:extLst>
                <a:ext uri="{FF2B5EF4-FFF2-40B4-BE49-F238E27FC236}">
                  <a16:creationId xmlns:a16="http://schemas.microsoft.com/office/drawing/2014/main" id="{AEBE7EDF-B153-09AC-7EAF-E22FA54E4732}"/>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Rounded Rectangle 6">
              <a:extLst>
                <a:ext uri="{FF2B5EF4-FFF2-40B4-BE49-F238E27FC236}">
                  <a16:creationId xmlns:a16="http://schemas.microsoft.com/office/drawing/2014/main" id="{0E136EA9-427D-FB1F-0AF7-5D099906298D}"/>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Rounded Rectangle 7">
              <a:extLst>
                <a:ext uri="{FF2B5EF4-FFF2-40B4-BE49-F238E27FC236}">
                  <a16:creationId xmlns:a16="http://schemas.microsoft.com/office/drawing/2014/main" id="{731D2881-BB10-5ECA-BDCF-414C13EEC22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Rounded Rectangle 8">
              <a:extLst>
                <a:ext uri="{FF2B5EF4-FFF2-40B4-BE49-F238E27FC236}">
                  <a16:creationId xmlns:a16="http://schemas.microsoft.com/office/drawing/2014/main" id="{BE8A130E-7DED-F6D0-1EC3-A1D621A6E5F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Rounded Rectangle 9">
              <a:extLst>
                <a:ext uri="{FF2B5EF4-FFF2-40B4-BE49-F238E27FC236}">
                  <a16:creationId xmlns:a16="http://schemas.microsoft.com/office/drawing/2014/main" id="{602EF693-0715-F65E-A4AB-82C5AF656806}"/>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Rounded Rectangle 10">
              <a:extLst>
                <a:ext uri="{FF2B5EF4-FFF2-40B4-BE49-F238E27FC236}">
                  <a16:creationId xmlns:a16="http://schemas.microsoft.com/office/drawing/2014/main" id="{329037B4-1885-5B44-A62D-23025EAA9D76}"/>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Rounded Rectangle 11">
              <a:extLst>
                <a:ext uri="{FF2B5EF4-FFF2-40B4-BE49-F238E27FC236}">
                  <a16:creationId xmlns:a16="http://schemas.microsoft.com/office/drawing/2014/main" id="{413DAAC8-A447-EFD4-58A8-03CA2FB74725}"/>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6AD7A663-55D3-8A74-1F85-FC07DC16C605}"/>
              </a:ext>
            </a:extLst>
          </p:cNvPr>
          <p:cNvGrpSpPr/>
          <p:nvPr/>
        </p:nvGrpSpPr>
        <p:grpSpPr>
          <a:xfrm>
            <a:off x="7544375" y="846908"/>
            <a:ext cx="428531" cy="3849734"/>
            <a:chOff x="-211217" y="823607"/>
            <a:chExt cx="428531" cy="3849734"/>
          </a:xfrm>
        </p:grpSpPr>
        <p:sp>
          <p:nvSpPr>
            <p:cNvPr id="14" name="Rounded Rectangle 13">
              <a:extLst>
                <a:ext uri="{FF2B5EF4-FFF2-40B4-BE49-F238E27FC236}">
                  <a16:creationId xmlns:a16="http://schemas.microsoft.com/office/drawing/2014/main" id="{67F0A7CA-905F-8431-6DCB-0D512084B587}"/>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ounded Rectangle 14">
              <a:extLst>
                <a:ext uri="{FF2B5EF4-FFF2-40B4-BE49-F238E27FC236}">
                  <a16:creationId xmlns:a16="http://schemas.microsoft.com/office/drawing/2014/main" id="{71C05A53-A18F-864C-825D-B9C21E472182}"/>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Rounded Rectangle 15">
              <a:extLst>
                <a:ext uri="{FF2B5EF4-FFF2-40B4-BE49-F238E27FC236}">
                  <a16:creationId xmlns:a16="http://schemas.microsoft.com/office/drawing/2014/main" id="{A1A99929-70D9-CB3A-3064-03CFBD459C2E}"/>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Rounded Rectangle 16">
              <a:extLst>
                <a:ext uri="{FF2B5EF4-FFF2-40B4-BE49-F238E27FC236}">
                  <a16:creationId xmlns:a16="http://schemas.microsoft.com/office/drawing/2014/main" id="{840BF7CC-57C8-2ADD-20B6-D6377A9DDBE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Rounded Rectangle 17">
              <a:extLst>
                <a:ext uri="{FF2B5EF4-FFF2-40B4-BE49-F238E27FC236}">
                  <a16:creationId xmlns:a16="http://schemas.microsoft.com/office/drawing/2014/main" id="{484A5FB4-87F1-479D-1374-21A8A5160BA4}"/>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Rounded Rectangle 18">
              <a:extLst>
                <a:ext uri="{FF2B5EF4-FFF2-40B4-BE49-F238E27FC236}">
                  <a16:creationId xmlns:a16="http://schemas.microsoft.com/office/drawing/2014/main" id="{82751413-3C26-9B72-2C76-FD2FCAAB78D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Rounded Rectangle 19">
              <a:extLst>
                <a:ext uri="{FF2B5EF4-FFF2-40B4-BE49-F238E27FC236}">
                  <a16:creationId xmlns:a16="http://schemas.microsoft.com/office/drawing/2014/main" id="{7CD065E2-72DF-2B16-0E3C-E4EAD26FDB49}"/>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E10EE069-10A3-459D-27CB-66666B780CB4}"/>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48E35F68-6F41-66A7-3DC5-78A514F8956B}"/>
              </a:ext>
            </a:extLst>
          </p:cNvPr>
          <p:cNvGrpSpPr/>
          <p:nvPr/>
        </p:nvGrpSpPr>
        <p:grpSpPr>
          <a:xfrm>
            <a:off x="-214266" y="846908"/>
            <a:ext cx="428531" cy="3849734"/>
            <a:chOff x="-211217" y="823607"/>
            <a:chExt cx="428531" cy="3849734"/>
          </a:xfrm>
        </p:grpSpPr>
        <p:sp>
          <p:nvSpPr>
            <p:cNvPr id="4" name="Rounded Rectangle 3">
              <a:extLst>
                <a:ext uri="{FF2B5EF4-FFF2-40B4-BE49-F238E27FC236}">
                  <a16:creationId xmlns:a16="http://schemas.microsoft.com/office/drawing/2014/main" id="{8CA8BE51-183A-2F07-0B1B-24B20332B6BE}"/>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ounded Rectangle 4">
              <a:extLst>
                <a:ext uri="{FF2B5EF4-FFF2-40B4-BE49-F238E27FC236}">
                  <a16:creationId xmlns:a16="http://schemas.microsoft.com/office/drawing/2014/main" id="{B3C974BE-D218-805B-7088-B33D970B91F4}"/>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Rounded Rectangle 21">
              <a:extLst>
                <a:ext uri="{FF2B5EF4-FFF2-40B4-BE49-F238E27FC236}">
                  <a16:creationId xmlns:a16="http://schemas.microsoft.com/office/drawing/2014/main" id="{A61B9250-01C0-A54A-A7E1-CB34A474E3C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Rounded Rectangle 22">
              <a:extLst>
                <a:ext uri="{FF2B5EF4-FFF2-40B4-BE49-F238E27FC236}">
                  <a16:creationId xmlns:a16="http://schemas.microsoft.com/office/drawing/2014/main" id="{7AA67AB4-1996-EE35-C5DD-D9DF37C4D8F5}"/>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Rounded Rectangle 23">
              <a:extLst>
                <a:ext uri="{FF2B5EF4-FFF2-40B4-BE49-F238E27FC236}">
                  <a16:creationId xmlns:a16="http://schemas.microsoft.com/office/drawing/2014/main" id="{75A0C465-45F5-9EA9-C818-BEA039F9B373}"/>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Rounded Rectangle 24">
              <a:extLst>
                <a:ext uri="{FF2B5EF4-FFF2-40B4-BE49-F238E27FC236}">
                  <a16:creationId xmlns:a16="http://schemas.microsoft.com/office/drawing/2014/main" id="{7B838386-1DC4-8C37-D58E-75A870ACEB2C}"/>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Rounded Rectangle 25">
              <a:extLst>
                <a:ext uri="{FF2B5EF4-FFF2-40B4-BE49-F238E27FC236}">
                  <a16:creationId xmlns:a16="http://schemas.microsoft.com/office/drawing/2014/main" id="{B20760EB-63FE-51CF-6FF4-4C9C6AF4CFA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8F5663F5-BF2F-955E-E1E5-245170AF1E22}"/>
              </a:ext>
            </a:extLst>
          </p:cNvPr>
          <p:cNvGrpSpPr/>
          <p:nvPr/>
        </p:nvGrpSpPr>
        <p:grpSpPr>
          <a:xfrm>
            <a:off x="7544375" y="846908"/>
            <a:ext cx="428531" cy="3849734"/>
            <a:chOff x="-211217" y="823607"/>
            <a:chExt cx="428531" cy="3849734"/>
          </a:xfrm>
        </p:grpSpPr>
        <p:sp>
          <p:nvSpPr>
            <p:cNvPr id="28" name="Rounded Rectangle 27">
              <a:extLst>
                <a:ext uri="{FF2B5EF4-FFF2-40B4-BE49-F238E27FC236}">
                  <a16:creationId xmlns:a16="http://schemas.microsoft.com/office/drawing/2014/main" id="{8AE19D08-CDAB-8954-6129-0F83AF6E6388}"/>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Rounded Rectangle 28">
              <a:extLst>
                <a:ext uri="{FF2B5EF4-FFF2-40B4-BE49-F238E27FC236}">
                  <a16:creationId xmlns:a16="http://schemas.microsoft.com/office/drawing/2014/main" id="{0BF0F205-CD2D-9766-1999-6391F437C6B5}"/>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Rounded Rectangle 29">
              <a:extLst>
                <a:ext uri="{FF2B5EF4-FFF2-40B4-BE49-F238E27FC236}">
                  <a16:creationId xmlns:a16="http://schemas.microsoft.com/office/drawing/2014/main" id="{4ACDF134-3501-BD70-FD9F-FD81418F3B81}"/>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Rounded Rectangle 30">
              <a:extLst>
                <a:ext uri="{FF2B5EF4-FFF2-40B4-BE49-F238E27FC236}">
                  <a16:creationId xmlns:a16="http://schemas.microsoft.com/office/drawing/2014/main" id="{68432012-B56E-25F4-337A-44DB945E85D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Rounded Rectangle 31">
              <a:extLst>
                <a:ext uri="{FF2B5EF4-FFF2-40B4-BE49-F238E27FC236}">
                  <a16:creationId xmlns:a16="http://schemas.microsoft.com/office/drawing/2014/main" id="{BA62EE74-5103-C521-A918-3642C754ED69}"/>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Rounded Rectangle 32">
              <a:extLst>
                <a:ext uri="{FF2B5EF4-FFF2-40B4-BE49-F238E27FC236}">
                  <a16:creationId xmlns:a16="http://schemas.microsoft.com/office/drawing/2014/main" id="{5B9E8AFE-C11E-A838-7A2E-7B0D463715C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Rounded Rectangle 33">
              <a:extLst>
                <a:ext uri="{FF2B5EF4-FFF2-40B4-BE49-F238E27FC236}">
                  <a16:creationId xmlns:a16="http://schemas.microsoft.com/office/drawing/2014/main" id="{B8F63335-A6DB-8E92-BBC8-3B640379893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15298178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ordered Title Card Sun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6F3569-BABD-E488-57B8-7BF7B580BBA9}"/>
              </a:ext>
            </a:extLst>
          </p:cNvPr>
          <p:cNvGrpSpPr/>
          <p:nvPr/>
        </p:nvGrpSpPr>
        <p:grpSpPr>
          <a:xfrm>
            <a:off x="7477605" y="902073"/>
            <a:ext cx="562071" cy="3739403"/>
            <a:chOff x="-274986" y="1188204"/>
            <a:chExt cx="562071" cy="3739403"/>
          </a:xfrm>
        </p:grpSpPr>
        <p:sp>
          <p:nvSpPr>
            <p:cNvPr id="6" name="Sun 5">
              <a:extLst>
                <a:ext uri="{FF2B5EF4-FFF2-40B4-BE49-F238E27FC236}">
                  <a16:creationId xmlns:a16="http://schemas.microsoft.com/office/drawing/2014/main" id="{7EE67E77-65A0-F7ED-58B5-76D9651D17AC}"/>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7" name="Sun 6">
              <a:extLst>
                <a:ext uri="{FF2B5EF4-FFF2-40B4-BE49-F238E27FC236}">
                  <a16:creationId xmlns:a16="http://schemas.microsoft.com/office/drawing/2014/main" id="{E36972B0-18D4-4D4F-9D10-BCC1E6E3D075}"/>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8" name="Sun 7">
              <a:extLst>
                <a:ext uri="{FF2B5EF4-FFF2-40B4-BE49-F238E27FC236}">
                  <a16:creationId xmlns:a16="http://schemas.microsoft.com/office/drawing/2014/main" id="{8664689A-D5D8-723D-FC37-282E68D7193F}"/>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9" name="Sun 8">
              <a:extLst>
                <a:ext uri="{FF2B5EF4-FFF2-40B4-BE49-F238E27FC236}">
                  <a16:creationId xmlns:a16="http://schemas.microsoft.com/office/drawing/2014/main" id="{3B1F17E8-7E1B-93E9-9B7E-574460CF976C}"/>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0" name="Sun 9">
              <a:extLst>
                <a:ext uri="{FF2B5EF4-FFF2-40B4-BE49-F238E27FC236}">
                  <a16:creationId xmlns:a16="http://schemas.microsoft.com/office/drawing/2014/main" id="{AF396964-0035-C7CB-589E-86C29DC6F726}"/>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1" name="Sun 10">
              <a:extLst>
                <a:ext uri="{FF2B5EF4-FFF2-40B4-BE49-F238E27FC236}">
                  <a16:creationId xmlns:a16="http://schemas.microsoft.com/office/drawing/2014/main" id="{286184B9-027C-9D7D-2C82-7DE8364D8284}"/>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12" name="Group 11">
            <a:extLst>
              <a:ext uri="{FF2B5EF4-FFF2-40B4-BE49-F238E27FC236}">
                <a16:creationId xmlns:a16="http://schemas.microsoft.com/office/drawing/2014/main" id="{B59079E1-6409-FBDA-2483-0881CCABA53A}"/>
              </a:ext>
            </a:extLst>
          </p:cNvPr>
          <p:cNvGrpSpPr/>
          <p:nvPr/>
        </p:nvGrpSpPr>
        <p:grpSpPr>
          <a:xfrm>
            <a:off x="-264102" y="917460"/>
            <a:ext cx="562071" cy="3739403"/>
            <a:chOff x="-274986" y="1188204"/>
            <a:chExt cx="562071" cy="3739403"/>
          </a:xfrm>
        </p:grpSpPr>
        <p:sp>
          <p:nvSpPr>
            <p:cNvPr id="13" name="Sun 12">
              <a:extLst>
                <a:ext uri="{FF2B5EF4-FFF2-40B4-BE49-F238E27FC236}">
                  <a16:creationId xmlns:a16="http://schemas.microsoft.com/office/drawing/2014/main" id="{1B8768D7-F6A9-F500-F1D2-061E08507322}"/>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4" name="Sun 13">
              <a:extLst>
                <a:ext uri="{FF2B5EF4-FFF2-40B4-BE49-F238E27FC236}">
                  <a16:creationId xmlns:a16="http://schemas.microsoft.com/office/drawing/2014/main" id="{8E3BD2BA-B683-4CE9-9977-C3E23420D484}"/>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5" name="Sun 14">
              <a:extLst>
                <a:ext uri="{FF2B5EF4-FFF2-40B4-BE49-F238E27FC236}">
                  <a16:creationId xmlns:a16="http://schemas.microsoft.com/office/drawing/2014/main" id="{4D35F4D5-333A-1E6D-0C29-2FD32742F553}"/>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6" name="Sun 15">
              <a:extLst>
                <a:ext uri="{FF2B5EF4-FFF2-40B4-BE49-F238E27FC236}">
                  <a16:creationId xmlns:a16="http://schemas.microsoft.com/office/drawing/2014/main" id="{793C110B-A53E-D3B1-325B-D11C3C9C6CFF}"/>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7" name="Sun 16">
              <a:extLst>
                <a:ext uri="{FF2B5EF4-FFF2-40B4-BE49-F238E27FC236}">
                  <a16:creationId xmlns:a16="http://schemas.microsoft.com/office/drawing/2014/main" id="{349DBFB7-765C-D632-DB16-25CEF646CBBF}"/>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8" name="Sun 17">
              <a:extLst>
                <a:ext uri="{FF2B5EF4-FFF2-40B4-BE49-F238E27FC236}">
                  <a16:creationId xmlns:a16="http://schemas.microsoft.com/office/drawing/2014/main" id="{7D97F4FF-7466-B443-D90D-E9DC54C4BA00}"/>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
        <p:nvSpPr>
          <p:cNvPr id="19" name="Text Placeholder 22">
            <a:extLst>
              <a:ext uri="{FF2B5EF4-FFF2-40B4-BE49-F238E27FC236}">
                <a16:creationId xmlns:a16="http://schemas.microsoft.com/office/drawing/2014/main" id="{E0571CD3-D8C9-7A07-6992-52A62D28C5C6}"/>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98D7B091-6FAD-681C-A74E-8F124744D7C5}"/>
              </a:ext>
            </a:extLst>
          </p:cNvPr>
          <p:cNvGrpSpPr/>
          <p:nvPr/>
        </p:nvGrpSpPr>
        <p:grpSpPr>
          <a:xfrm>
            <a:off x="7477605" y="902073"/>
            <a:ext cx="562071" cy="3739403"/>
            <a:chOff x="-274986" y="1188204"/>
            <a:chExt cx="562071" cy="3739403"/>
          </a:xfrm>
        </p:grpSpPr>
        <p:sp>
          <p:nvSpPr>
            <p:cNvPr id="4" name="Sun 3">
              <a:extLst>
                <a:ext uri="{FF2B5EF4-FFF2-40B4-BE49-F238E27FC236}">
                  <a16:creationId xmlns:a16="http://schemas.microsoft.com/office/drawing/2014/main" id="{2AB50885-3F71-9316-B384-DFCDB00CB88E}"/>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5" name="Sun 4">
              <a:extLst>
                <a:ext uri="{FF2B5EF4-FFF2-40B4-BE49-F238E27FC236}">
                  <a16:creationId xmlns:a16="http://schemas.microsoft.com/office/drawing/2014/main" id="{40B7C2B2-F8DF-8B3D-B4F8-8DFE3666A239}"/>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0" name="Sun 19">
              <a:extLst>
                <a:ext uri="{FF2B5EF4-FFF2-40B4-BE49-F238E27FC236}">
                  <a16:creationId xmlns:a16="http://schemas.microsoft.com/office/drawing/2014/main" id="{81317A45-3671-B55A-E6D1-35431C289200}"/>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1" name="Sun 20">
              <a:extLst>
                <a:ext uri="{FF2B5EF4-FFF2-40B4-BE49-F238E27FC236}">
                  <a16:creationId xmlns:a16="http://schemas.microsoft.com/office/drawing/2014/main" id="{4365B06F-EFB5-1452-B679-29DF5DCE9AC3}"/>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2" name="Sun 21">
              <a:extLst>
                <a:ext uri="{FF2B5EF4-FFF2-40B4-BE49-F238E27FC236}">
                  <a16:creationId xmlns:a16="http://schemas.microsoft.com/office/drawing/2014/main" id="{57539536-0929-621D-C08E-C7A056B37B62}"/>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3" name="Sun 22">
              <a:extLst>
                <a:ext uri="{FF2B5EF4-FFF2-40B4-BE49-F238E27FC236}">
                  <a16:creationId xmlns:a16="http://schemas.microsoft.com/office/drawing/2014/main" id="{21BBF951-98AD-CB27-CAED-DDA51B14DF62}"/>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24" name="Group 23">
            <a:extLst>
              <a:ext uri="{FF2B5EF4-FFF2-40B4-BE49-F238E27FC236}">
                <a16:creationId xmlns:a16="http://schemas.microsoft.com/office/drawing/2014/main" id="{775E4DFD-924F-3242-5C55-5300D8F6F843}"/>
              </a:ext>
            </a:extLst>
          </p:cNvPr>
          <p:cNvGrpSpPr/>
          <p:nvPr/>
        </p:nvGrpSpPr>
        <p:grpSpPr>
          <a:xfrm>
            <a:off x="-264102" y="917460"/>
            <a:ext cx="562071" cy="3739403"/>
            <a:chOff x="-274986" y="1188204"/>
            <a:chExt cx="562071" cy="3739403"/>
          </a:xfrm>
        </p:grpSpPr>
        <p:sp>
          <p:nvSpPr>
            <p:cNvPr id="25" name="Sun 24">
              <a:extLst>
                <a:ext uri="{FF2B5EF4-FFF2-40B4-BE49-F238E27FC236}">
                  <a16:creationId xmlns:a16="http://schemas.microsoft.com/office/drawing/2014/main" id="{206F9557-4E1D-96D4-7218-B42F835FF4F3}"/>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6" name="Sun 25">
              <a:extLst>
                <a:ext uri="{FF2B5EF4-FFF2-40B4-BE49-F238E27FC236}">
                  <a16:creationId xmlns:a16="http://schemas.microsoft.com/office/drawing/2014/main" id="{47927E06-76BB-D5EC-4D1D-BA67E01AB56B}"/>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7" name="Sun 26">
              <a:extLst>
                <a:ext uri="{FF2B5EF4-FFF2-40B4-BE49-F238E27FC236}">
                  <a16:creationId xmlns:a16="http://schemas.microsoft.com/office/drawing/2014/main" id="{D3AC61BA-DCA4-9D0F-F20A-9A7933F327FD}"/>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8" name="Sun 27">
              <a:extLst>
                <a:ext uri="{FF2B5EF4-FFF2-40B4-BE49-F238E27FC236}">
                  <a16:creationId xmlns:a16="http://schemas.microsoft.com/office/drawing/2014/main" id="{3AB4F342-7509-7F86-01B6-9147F51449BE}"/>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9" name="Sun 28">
              <a:extLst>
                <a:ext uri="{FF2B5EF4-FFF2-40B4-BE49-F238E27FC236}">
                  <a16:creationId xmlns:a16="http://schemas.microsoft.com/office/drawing/2014/main" id="{E508B18C-CB39-4A7F-4414-C384CCBB1C20}"/>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30" name="Sun 29">
              <a:extLst>
                <a:ext uri="{FF2B5EF4-FFF2-40B4-BE49-F238E27FC236}">
                  <a16:creationId xmlns:a16="http://schemas.microsoft.com/office/drawing/2014/main" id="{81E23968-B886-E6A1-3516-CECE53979875}"/>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Tree>
    <p:extLst>
      <p:ext uri="{BB962C8B-B14F-4D97-AF65-F5344CB8AC3E}">
        <p14:creationId xmlns:p14="http://schemas.microsoft.com/office/powerpoint/2010/main" val="18288763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ordered Title Card Inverted Triangles">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FAE93FE-BA28-E72E-B2C8-96C6D7B51B8E}"/>
              </a:ext>
            </a:extLst>
          </p:cNvPr>
          <p:cNvGrpSpPr/>
          <p:nvPr/>
        </p:nvGrpSpPr>
        <p:grpSpPr>
          <a:xfrm>
            <a:off x="-310353" y="934410"/>
            <a:ext cx="654574" cy="3707648"/>
            <a:chOff x="-334760" y="912619"/>
            <a:chExt cx="654574" cy="3707648"/>
          </a:xfrm>
        </p:grpSpPr>
        <p:sp>
          <p:nvSpPr>
            <p:cNvPr id="20" name="Triangle 3">
              <a:extLst>
                <a:ext uri="{FF2B5EF4-FFF2-40B4-BE49-F238E27FC236}">
                  <a16:creationId xmlns:a16="http://schemas.microsoft.com/office/drawing/2014/main" id="{B7099ABF-BACD-66CD-189D-C1E90060EAEC}"/>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5">
              <a:extLst>
                <a:ext uri="{FF2B5EF4-FFF2-40B4-BE49-F238E27FC236}">
                  <a16:creationId xmlns:a16="http://schemas.microsoft.com/office/drawing/2014/main" id="{6327ABA0-8198-A73D-6B41-E8B3527AAE6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6">
              <a:extLst>
                <a:ext uri="{FF2B5EF4-FFF2-40B4-BE49-F238E27FC236}">
                  <a16:creationId xmlns:a16="http://schemas.microsoft.com/office/drawing/2014/main" id="{82C76CB7-DEAE-78B2-FCCF-B8FD45C8527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7">
              <a:extLst>
                <a:ext uri="{FF2B5EF4-FFF2-40B4-BE49-F238E27FC236}">
                  <a16:creationId xmlns:a16="http://schemas.microsoft.com/office/drawing/2014/main" id="{285FF260-BFAB-FA45-6111-BFBA46D7B134}"/>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Triangle 28">
              <a:extLst>
                <a:ext uri="{FF2B5EF4-FFF2-40B4-BE49-F238E27FC236}">
                  <a16:creationId xmlns:a16="http://schemas.microsoft.com/office/drawing/2014/main" id="{85D3A30E-805D-05F5-0BAB-549D133A8859}"/>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Triangle 29">
              <a:extLst>
                <a:ext uri="{FF2B5EF4-FFF2-40B4-BE49-F238E27FC236}">
                  <a16:creationId xmlns:a16="http://schemas.microsoft.com/office/drawing/2014/main" id="{B0EBA65A-C541-37D8-B776-818D98A043A7}"/>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6" name="Group 25">
            <a:extLst>
              <a:ext uri="{FF2B5EF4-FFF2-40B4-BE49-F238E27FC236}">
                <a16:creationId xmlns:a16="http://schemas.microsoft.com/office/drawing/2014/main" id="{C6FB21FA-4E76-E726-7A5D-40D93ADA83BD}"/>
              </a:ext>
            </a:extLst>
          </p:cNvPr>
          <p:cNvGrpSpPr/>
          <p:nvPr/>
        </p:nvGrpSpPr>
        <p:grpSpPr>
          <a:xfrm>
            <a:off x="7431354" y="934409"/>
            <a:ext cx="654574" cy="3707648"/>
            <a:chOff x="-334760" y="912619"/>
            <a:chExt cx="654574" cy="3707648"/>
          </a:xfrm>
        </p:grpSpPr>
        <p:sp>
          <p:nvSpPr>
            <p:cNvPr id="27" name="Triangle 3">
              <a:extLst>
                <a:ext uri="{FF2B5EF4-FFF2-40B4-BE49-F238E27FC236}">
                  <a16:creationId xmlns:a16="http://schemas.microsoft.com/office/drawing/2014/main" id="{6BA83E5A-E570-0A82-BEC7-0686F6CD9176}"/>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5">
              <a:extLst>
                <a:ext uri="{FF2B5EF4-FFF2-40B4-BE49-F238E27FC236}">
                  <a16:creationId xmlns:a16="http://schemas.microsoft.com/office/drawing/2014/main" id="{4FF182E4-CB92-07FD-DC09-48A81F27AF37}"/>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6">
              <a:extLst>
                <a:ext uri="{FF2B5EF4-FFF2-40B4-BE49-F238E27FC236}">
                  <a16:creationId xmlns:a16="http://schemas.microsoft.com/office/drawing/2014/main" id="{506D5B7A-BAEB-FFAD-DACA-9F550C7E924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7">
              <a:extLst>
                <a:ext uri="{FF2B5EF4-FFF2-40B4-BE49-F238E27FC236}">
                  <a16:creationId xmlns:a16="http://schemas.microsoft.com/office/drawing/2014/main" id="{3CC24DEF-8EEA-890F-3CD0-CA6F23856D3D}"/>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Triangle 28">
              <a:extLst>
                <a:ext uri="{FF2B5EF4-FFF2-40B4-BE49-F238E27FC236}">
                  <a16:creationId xmlns:a16="http://schemas.microsoft.com/office/drawing/2014/main" id="{E887FAD1-C238-23EB-41B4-4F40DDF86560}"/>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Triangle 29">
              <a:extLst>
                <a:ext uri="{FF2B5EF4-FFF2-40B4-BE49-F238E27FC236}">
                  <a16:creationId xmlns:a16="http://schemas.microsoft.com/office/drawing/2014/main" id="{20291C11-201C-5A48-4F70-EB42EBA72B74}"/>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33" name="Text Placeholder 22">
            <a:extLst>
              <a:ext uri="{FF2B5EF4-FFF2-40B4-BE49-F238E27FC236}">
                <a16:creationId xmlns:a16="http://schemas.microsoft.com/office/drawing/2014/main" id="{D9A77C94-82F7-FE25-6B27-574431D6C3F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E74679B2-8EAB-224F-1119-6593CAD43E81}"/>
              </a:ext>
            </a:extLst>
          </p:cNvPr>
          <p:cNvGrpSpPr/>
          <p:nvPr/>
        </p:nvGrpSpPr>
        <p:grpSpPr>
          <a:xfrm>
            <a:off x="-310353" y="934410"/>
            <a:ext cx="654574" cy="3707648"/>
            <a:chOff x="-334760" y="912619"/>
            <a:chExt cx="654574" cy="3707648"/>
          </a:xfrm>
        </p:grpSpPr>
        <p:sp>
          <p:nvSpPr>
            <p:cNvPr id="3" name="Triangle 3">
              <a:extLst>
                <a:ext uri="{FF2B5EF4-FFF2-40B4-BE49-F238E27FC236}">
                  <a16:creationId xmlns:a16="http://schemas.microsoft.com/office/drawing/2014/main" id="{208EEAA4-D662-E524-E36F-8D5063945A3A}"/>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25">
              <a:extLst>
                <a:ext uri="{FF2B5EF4-FFF2-40B4-BE49-F238E27FC236}">
                  <a16:creationId xmlns:a16="http://schemas.microsoft.com/office/drawing/2014/main" id="{9C365D78-A413-C70A-F824-1E9851CA66E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26">
              <a:extLst>
                <a:ext uri="{FF2B5EF4-FFF2-40B4-BE49-F238E27FC236}">
                  <a16:creationId xmlns:a16="http://schemas.microsoft.com/office/drawing/2014/main" id="{4503D7B2-4994-A25B-0AE0-C6A914718F15}"/>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6" name="Triangle 27">
              <a:extLst>
                <a:ext uri="{FF2B5EF4-FFF2-40B4-BE49-F238E27FC236}">
                  <a16:creationId xmlns:a16="http://schemas.microsoft.com/office/drawing/2014/main" id="{2B5A0EB9-A3FC-246E-0122-9188DA9A8C0E}"/>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Triangle 28">
              <a:extLst>
                <a:ext uri="{FF2B5EF4-FFF2-40B4-BE49-F238E27FC236}">
                  <a16:creationId xmlns:a16="http://schemas.microsoft.com/office/drawing/2014/main" id="{A75EA991-6BF9-0376-81CA-907D6DEEC69E}"/>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29">
              <a:extLst>
                <a:ext uri="{FF2B5EF4-FFF2-40B4-BE49-F238E27FC236}">
                  <a16:creationId xmlns:a16="http://schemas.microsoft.com/office/drawing/2014/main" id="{B01AA91D-6A6E-C484-B0D8-FC6F8187917C}"/>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9" name="Group 8">
            <a:extLst>
              <a:ext uri="{FF2B5EF4-FFF2-40B4-BE49-F238E27FC236}">
                <a16:creationId xmlns:a16="http://schemas.microsoft.com/office/drawing/2014/main" id="{CE64DC4B-F528-636B-96BA-132EA0D4647C}"/>
              </a:ext>
            </a:extLst>
          </p:cNvPr>
          <p:cNvGrpSpPr/>
          <p:nvPr/>
        </p:nvGrpSpPr>
        <p:grpSpPr>
          <a:xfrm>
            <a:off x="7431354" y="934409"/>
            <a:ext cx="654574" cy="3707648"/>
            <a:chOff x="-334760" y="912619"/>
            <a:chExt cx="654574" cy="3707648"/>
          </a:xfrm>
        </p:grpSpPr>
        <p:sp>
          <p:nvSpPr>
            <p:cNvPr id="10" name="Triangle 3">
              <a:extLst>
                <a:ext uri="{FF2B5EF4-FFF2-40B4-BE49-F238E27FC236}">
                  <a16:creationId xmlns:a16="http://schemas.microsoft.com/office/drawing/2014/main" id="{3968C15E-F63A-9471-CD5D-310A6A14A24B}"/>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25">
              <a:extLst>
                <a:ext uri="{FF2B5EF4-FFF2-40B4-BE49-F238E27FC236}">
                  <a16:creationId xmlns:a16="http://schemas.microsoft.com/office/drawing/2014/main" id="{00A06B46-C9C7-49EB-1F80-959EBAFCAB5F}"/>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26">
              <a:extLst>
                <a:ext uri="{FF2B5EF4-FFF2-40B4-BE49-F238E27FC236}">
                  <a16:creationId xmlns:a16="http://schemas.microsoft.com/office/drawing/2014/main" id="{41295F3A-D8AD-AF2E-B2FF-A34543687BEB}"/>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Triangle 27">
              <a:extLst>
                <a:ext uri="{FF2B5EF4-FFF2-40B4-BE49-F238E27FC236}">
                  <a16:creationId xmlns:a16="http://schemas.microsoft.com/office/drawing/2014/main" id="{21C739F5-E66F-618D-1224-F5EF62CCC0B7}"/>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riangle 28">
              <a:extLst>
                <a:ext uri="{FF2B5EF4-FFF2-40B4-BE49-F238E27FC236}">
                  <a16:creationId xmlns:a16="http://schemas.microsoft.com/office/drawing/2014/main" id="{9DF8D2FB-8ED8-20E6-1EA4-9310B7E3770D}"/>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29">
              <a:extLst>
                <a:ext uri="{FF2B5EF4-FFF2-40B4-BE49-F238E27FC236}">
                  <a16:creationId xmlns:a16="http://schemas.microsoft.com/office/drawing/2014/main" id="{CA0BB4E4-E025-5A67-CC6B-226FF357E66F}"/>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53123873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187548156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3630462226"/>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acilitation instru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8FAA-897C-75AE-9936-01BDE47BB8AB}"/>
              </a:ext>
            </a:extLst>
          </p:cNvPr>
          <p:cNvSpPr>
            <a:spLocks noGrp="1"/>
          </p:cNvSpPr>
          <p:nvPr>
            <p:ph type="title" hasCustomPrompt="1"/>
          </p:nvPr>
        </p:nvSpPr>
        <p:spPr>
          <a:xfrm>
            <a:off x="203200" y="295276"/>
            <a:ext cx="3471333" cy="788458"/>
          </a:xfrm>
          <a:prstGeom prst="rect">
            <a:avLst/>
          </a:prstGeom>
        </p:spPr>
        <p:txBody>
          <a:bodyPr anchor="ctr"/>
          <a:lstStyle>
            <a:lvl1pPr algn="ctr">
              <a:defRPr sz="3830">
                <a:latin typeface="American Captain" pitchFamily="2" charset="77"/>
              </a:defRPr>
            </a:lvl1pPr>
          </a:lstStyle>
          <a:p>
            <a:r>
              <a:rPr lang="en-GB" dirty="0"/>
              <a:t>How to facilitate</a:t>
            </a:r>
            <a:endParaRPr lang="en-NL" dirty="0"/>
          </a:p>
        </p:txBody>
      </p:sp>
      <p:sp>
        <p:nvSpPr>
          <p:cNvPr id="5" name="Rectangle 4">
            <a:extLst>
              <a:ext uri="{FF2B5EF4-FFF2-40B4-BE49-F238E27FC236}">
                <a16:creationId xmlns:a16="http://schemas.microsoft.com/office/drawing/2014/main" id="{6D656C21-A90B-5492-EAE0-C8AFF33A384D}"/>
              </a:ext>
            </a:extLst>
          </p:cNvPr>
          <p:cNvSpPr/>
          <p:nvPr/>
        </p:nvSpPr>
        <p:spPr>
          <a:xfrm>
            <a:off x="4144120" y="1593045"/>
            <a:ext cx="3399726" cy="2400657"/>
          </a:xfrm>
          <a:prstGeom prst="rect">
            <a:avLst/>
          </a:prstGeom>
        </p:spPr>
        <p:txBody>
          <a:bodyPr wrap="square">
            <a:spAutoFit/>
          </a:bodyPr>
          <a:lstStyle/>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work globally with trainers in the Netherlands, United Kingdom, and Singapore. Our mission is to help professionals become awesome Scrum Facilitators by supporting Scrum Masters, Product Owners, Developers and Leaders. A Scrum Facilitator's work is based on Scrum Goals, Values &amp; Principles. A Scrum Facilitator uses these aspects to support the effective use of Scrum in their organisation.</a:t>
            </a:r>
          </a:p>
          <a:p>
            <a:pPr algn="ctr"/>
            <a:endParaRPr lang="en-GB" sz="1000" b="0" dirty="0">
              <a:latin typeface="Ubuntu Light" panose="020B0304030602030204" pitchFamily="34" charset="0"/>
            </a:endParaRPr>
          </a:p>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are partners with </a:t>
            </a:r>
            <a:r>
              <a:rPr lang="en-GB" sz="1000" b="1" dirty="0" err="1">
                <a:latin typeface="Ubuntu Light" panose="020B0304030602030204" pitchFamily="34" charset="0"/>
              </a:rPr>
              <a:t>Scrum.org</a:t>
            </a:r>
            <a:r>
              <a:rPr lang="en-GB" sz="1000" b="0" dirty="0">
                <a:latin typeface="Ubuntu Light" panose="020B0304030602030204" pitchFamily="34" charset="0"/>
              </a:rPr>
              <a:t> and </a:t>
            </a:r>
            <a:r>
              <a:rPr lang="en-GB" sz="1000" b="1" dirty="0" err="1">
                <a:latin typeface="Ubuntu Light" panose="020B0304030602030204" pitchFamily="34" charset="0"/>
              </a:rPr>
              <a:t>ProKanban.org</a:t>
            </a:r>
            <a:r>
              <a:rPr lang="en-GB" sz="1000" b="0" dirty="0">
                <a:latin typeface="Ubuntu Light" panose="020B0304030602030204" pitchFamily="34" charset="0"/>
              </a:rPr>
              <a:t>. We design all classes to maximise the learning impact and student value. Our classes are highly interactive, industry relevant and an enjoyable learning experience. Each class has two certified, knowledgeable experts with extensive real-life experience.</a:t>
            </a:r>
          </a:p>
        </p:txBody>
      </p:sp>
      <p:pic>
        <p:nvPicPr>
          <p:cNvPr id="6" name="Picture 5">
            <a:extLst>
              <a:ext uri="{FF2B5EF4-FFF2-40B4-BE49-F238E27FC236}">
                <a16:creationId xmlns:a16="http://schemas.microsoft.com/office/drawing/2014/main" id="{D5E571BB-20EF-EA90-9C4F-5544C7572539}"/>
              </a:ext>
            </a:extLst>
          </p:cNvPr>
          <p:cNvPicPr>
            <a:picLocks noChangeAspect="1"/>
          </p:cNvPicPr>
          <p:nvPr/>
        </p:nvPicPr>
        <p:blipFill>
          <a:blip r:embed="rId2"/>
          <a:stretch>
            <a:fillRect/>
          </a:stretch>
        </p:blipFill>
        <p:spPr>
          <a:xfrm>
            <a:off x="4896817" y="4001212"/>
            <a:ext cx="1894331" cy="784451"/>
          </a:xfrm>
          <a:prstGeom prst="rect">
            <a:avLst/>
          </a:prstGeom>
        </p:spPr>
      </p:pic>
      <p:sp>
        <p:nvSpPr>
          <p:cNvPr id="8" name="Text Placeholder 7">
            <a:extLst>
              <a:ext uri="{FF2B5EF4-FFF2-40B4-BE49-F238E27FC236}">
                <a16:creationId xmlns:a16="http://schemas.microsoft.com/office/drawing/2014/main" id="{93186E97-3D8B-78EF-590F-E05ABFCD6F92}"/>
              </a:ext>
            </a:extLst>
          </p:cNvPr>
          <p:cNvSpPr>
            <a:spLocks noGrp="1"/>
          </p:cNvSpPr>
          <p:nvPr>
            <p:ph type="body" sz="quarter" idx="11" hasCustomPrompt="1"/>
          </p:nvPr>
        </p:nvSpPr>
        <p:spPr>
          <a:xfrm>
            <a:off x="203200" y="2472267"/>
            <a:ext cx="3471863" cy="2960158"/>
          </a:xfrm>
          <a:prstGeom prst="rect">
            <a:avLst/>
          </a:prstGeom>
        </p:spPr>
        <p:txBody>
          <a:bodyPr/>
          <a:lstStyle>
            <a:lvl1pPr algn="l">
              <a:buFont typeface="+mj-lt"/>
              <a:buAutoNum type="arabicPeriod"/>
              <a:defRPr sz="1030" b="0" i="0">
                <a:solidFill>
                  <a:schemeClr val="bg1"/>
                </a:solidFill>
                <a:latin typeface="Ubuntu Light" panose="020B0304030602030204" pitchFamily="34" charset="0"/>
              </a:defRPr>
            </a:lvl1pPr>
            <a:lvl2pPr marL="685800" indent="-228600" algn="l">
              <a:buFont typeface="+mj-lt"/>
              <a:buAutoNum type="alphaLcPeriod"/>
              <a:defRPr sz="1030" b="0" i="0">
                <a:solidFill>
                  <a:schemeClr val="bg1"/>
                </a:solidFill>
                <a:latin typeface="Ubuntu Light" panose="020B0304030602030204" pitchFamily="34" charset="0"/>
              </a:defRPr>
            </a:lvl2pPr>
            <a:lvl3pPr marL="1143000" indent="-228600" algn="l">
              <a:buFont typeface="+mj-lt"/>
              <a:buAutoNum type="alphaLcPeriod"/>
              <a:defRPr sz="1030">
                <a:solidFill>
                  <a:schemeClr val="bg1"/>
                </a:solidFill>
                <a:latin typeface="Ubuntu" panose="020B0504030602030204" pitchFamily="34" charset="0"/>
              </a:defRPr>
            </a:lvl3pPr>
            <a:lvl4pPr marL="1600200" indent="-228600" algn="l">
              <a:buFont typeface="+mj-lt"/>
              <a:buAutoNum type="alphaLcPeriod"/>
              <a:defRPr sz="1030">
                <a:solidFill>
                  <a:schemeClr val="bg1"/>
                </a:solidFill>
                <a:latin typeface="Ubuntu" panose="020B0504030602030204" pitchFamily="34" charset="0"/>
              </a:defRPr>
            </a:lvl4pPr>
            <a:lvl5pPr marL="2057400" indent="-228600" algn="l">
              <a:buFont typeface="+mj-lt"/>
              <a:buAutoNum type="alphaLcPeriod"/>
              <a:defRPr sz="1030">
                <a:solidFill>
                  <a:schemeClr val="bg1"/>
                </a:solidFill>
                <a:latin typeface="Ubuntu" panose="020B0504030602030204" pitchFamily="34" charset="0"/>
              </a:defRPr>
            </a:lvl5pPr>
          </a:lstStyle>
          <a:p>
            <a:pPr lvl="0"/>
            <a:r>
              <a:rPr lang="en-GB" dirty="0"/>
              <a:t>Facilitation Steps Go here</a:t>
            </a:r>
          </a:p>
          <a:p>
            <a:pPr lvl="1"/>
            <a:r>
              <a:rPr lang="en-GB" dirty="0"/>
              <a:t>With Optional sub-steps</a:t>
            </a:r>
          </a:p>
        </p:txBody>
      </p:sp>
      <p:sp>
        <p:nvSpPr>
          <p:cNvPr id="11" name="Text Placeholder 10">
            <a:extLst>
              <a:ext uri="{FF2B5EF4-FFF2-40B4-BE49-F238E27FC236}">
                <a16:creationId xmlns:a16="http://schemas.microsoft.com/office/drawing/2014/main" id="{38829CF1-2A09-9433-F183-49CB8CD2899A}"/>
              </a:ext>
            </a:extLst>
          </p:cNvPr>
          <p:cNvSpPr>
            <a:spLocks noGrp="1"/>
          </p:cNvSpPr>
          <p:nvPr>
            <p:ph type="body" sz="quarter" idx="12" hasCustomPrompt="1"/>
          </p:nvPr>
        </p:nvSpPr>
        <p:spPr>
          <a:xfrm>
            <a:off x="4144120" y="4711193"/>
            <a:ext cx="3323480" cy="396875"/>
          </a:xfrm>
          <a:prstGeom prst="rect">
            <a:avLst/>
          </a:prstGeom>
        </p:spPr>
        <p:txBody>
          <a:bodyPr anchor="ctr"/>
          <a:lstStyle>
            <a:lvl1pPr marL="0" indent="0" algn="ctr">
              <a:buNone/>
              <a:defRPr sz="800">
                <a:solidFill>
                  <a:schemeClr val="bg1">
                    <a:lumMod val="75000"/>
                  </a:schemeClr>
                </a:solidFill>
                <a:latin typeface="Ubuntu" panose="020B0504030602030204" pitchFamily="34" charset="0"/>
              </a:defRPr>
            </a:lvl1pPr>
            <a:lvl2pPr marL="457200" indent="0" algn="ctr">
              <a:buNone/>
              <a:defRPr sz="800">
                <a:solidFill>
                  <a:schemeClr val="bg2">
                    <a:lumMod val="75000"/>
                  </a:schemeClr>
                </a:solidFill>
                <a:latin typeface="Ubuntu" panose="020B0504030602030204" pitchFamily="34" charset="0"/>
              </a:defRPr>
            </a:lvl2pPr>
            <a:lvl3pPr marL="914400" indent="0" algn="ctr">
              <a:buNone/>
              <a:defRPr sz="800">
                <a:solidFill>
                  <a:schemeClr val="bg2">
                    <a:lumMod val="75000"/>
                  </a:schemeClr>
                </a:solidFill>
                <a:latin typeface="Ubuntu" panose="020B0504030602030204" pitchFamily="34" charset="0"/>
              </a:defRPr>
            </a:lvl3pPr>
            <a:lvl4pPr marL="1371600" indent="0" algn="ctr">
              <a:buNone/>
              <a:defRPr sz="800">
                <a:solidFill>
                  <a:schemeClr val="bg2">
                    <a:lumMod val="75000"/>
                  </a:schemeClr>
                </a:solidFill>
                <a:latin typeface="Ubuntu" panose="020B0504030602030204" pitchFamily="34" charset="0"/>
              </a:defRPr>
            </a:lvl4pPr>
            <a:lvl5pPr marL="1828800" indent="0" algn="ctr">
              <a:buNone/>
              <a:defRPr sz="800">
                <a:solidFill>
                  <a:schemeClr val="bg2">
                    <a:lumMod val="75000"/>
                  </a:schemeClr>
                </a:solidFill>
                <a:latin typeface="Ubuntu" panose="020B0504030602030204" pitchFamily="34" charset="0"/>
              </a:defRPr>
            </a:lvl5pPr>
          </a:lstStyle>
          <a:p>
            <a:pPr lvl="0"/>
            <a:r>
              <a:rPr lang="en-GB" dirty="0"/>
              <a:t>License: </a:t>
            </a:r>
            <a:r>
              <a:rPr lang="en-GB" dirty="0" err="1"/>
              <a:t>ie</a:t>
            </a:r>
            <a:r>
              <a:rPr lang="en-GB" dirty="0"/>
              <a:t> All rights reserved </a:t>
            </a:r>
            <a:r>
              <a:rPr lang="en-GB" dirty="0" err="1"/>
              <a:t>Scrum.org</a:t>
            </a:r>
            <a:r>
              <a:rPr lang="en-GB" dirty="0"/>
              <a:t> OR Creative Commons OR original concept by ACME INC, etc.:</a:t>
            </a:r>
            <a:endParaRPr lang="en-NL" dirty="0"/>
          </a:p>
        </p:txBody>
      </p:sp>
      <p:sp>
        <p:nvSpPr>
          <p:cNvPr id="13" name="Text Placeholder 12">
            <a:extLst>
              <a:ext uri="{FF2B5EF4-FFF2-40B4-BE49-F238E27FC236}">
                <a16:creationId xmlns:a16="http://schemas.microsoft.com/office/drawing/2014/main" id="{8DE8DCB1-01DC-B1A5-626C-4A48DC170A70}"/>
              </a:ext>
            </a:extLst>
          </p:cNvPr>
          <p:cNvSpPr>
            <a:spLocks noGrp="1"/>
          </p:cNvSpPr>
          <p:nvPr>
            <p:ph type="body" sz="quarter" idx="13" hasCustomPrompt="1"/>
          </p:nvPr>
        </p:nvSpPr>
        <p:spPr>
          <a:xfrm>
            <a:off x="203200" y="1227138"/>
            <a:ext cx="3471863" cy="1244600"/>
          </a:xfrm>
          <a:prstGeom prst="rect">
            <a:avLst/>
          </a:prstGeom>
        </p:spPr>
        <p:txBody>
          <a:bodyPr/>
          <a:lstStyle>
            <a:lvl1pPr marL="0" indent="0" algn="ctr">
              <a:buNone/>
              <a:defRPr sz="1030">
                <a:solidFill>
                  <a:schemeClr val="bg1"/>
                </a:solidFill>
                <a:latin typeface="Ubuntu" panose="020B0504030602030204" pitchFamily="34" charset="0"/>
              </a:defRPr>
            </a:lvl1pPr>
            <a:lvl2pPr marL="457200" indent="0" algn="ctr">
              <a:buNone/>
              <a:defRPr sz="1030">
                <a:solidFill>
                  <a:schemeClr val="bg1"/>
                </a:solidFill>
                <a:latin typeface="Ubuntu" panose="020B0504030602030204" pitchFamily="34" charset="0"/>
              </a:defRPr>
            </a:lvl2pPr>
            <a:lvl3pPr marL="914400" indent="0" algn="ctr">
              <a:buNone/>
              <a:defRPr sz="1030">
                <a:solidFill>
                  <a:schemeClr val="bg1"/>
                </a:solidFill>
                <a:latin typeface="Ubuntu" panose="020B0504030602030204" pitchFamily="34" charset="0"/>
              </a:defRPr>
            </a:lvl3pPr>
            <a:lvl4pPr marL="1371600" indent="0" algn="ctr">
              <a:buNone/>
              <a:defRPr sz="1030">
                <a:solidFill>
                  <a:schemeClr val="bg1"/>
                </a:solidFill>
                <a:latin typeface="Ubuntu" panose="020B0504030602030204" pitchFamily="34" charset="0"/>
              </a:defRPr>
            </a:lvl4pPr>
            <a:lvl5pPr marL="1828800" indent="0" algn="ctr">
              <a:buNone/>
              <a:defRPr sz="1030">
                <a:solidFill>
                  <a:schemeClr val="bg1"/>
                </a:solidFill>
                <a:latin typeface="Ubuntu" panose="020B0504030602030204" pitchFamily="34" charset="0"/>
              </a:defRPr>
            </a:lvl5pPr>
          </a:lstStyle>
          <a:p>
            <a:pPr lvl="0"/>
            <a:r>
              <a:rPr lang="en-GB" dirty="0"/>
              <a:t>Game description goes here, including purpose and additional info</a:t>
            </a:r>
          </a:p>
        </p:txBody>
      </p:sp>
      <p:sp>
        <p:nvSpPr>
          <p:cNvPr id="16" name="TextBox 15">
            <a:extLst>
              <a:ext uri="{FF2B5EF4-FFF2-40B4-BE49-F238E27FC236}">
                <a16:creationId xmlns:a16="http://schemas.microsoft.com/office/drawing/2014/main" id="{144CF83A-1D86-328B-669F-D5145A587111}"/>
              </a:ext>
            </a:extLst>
          </p:cNvPr>
          <p:cNvSpPr txBox="1"/>
          <p:nvPr/>
        </p:nvSpPr>
        <p:spPr>
          <a:xfrm>
            <a:off x="4896817" y="5138972"/>
            <a:ext cx="1894330" cy="200055"/>
          </a:xfrm>
          <a:prstGeom prst="rect">
            <a:avLst/>
          </a:prstGeom>
          <a:noFill/>
        </p:spPr>
        <p:txBody>
          <a:bodyPr wrap="square" rtlCol="0">
            <a:spAutoFit/>
          </a:bodyPr>
          <a:lstStyle/>
          <a:p>
            <a:pPr algn="ctr"/>
            <a:r>
              <a:rPr lang="en-GB" sz="700" b="0" i="0" dirty="0" err="1">
                <a:solidFill>
                  <a:schemeClr val="bg1">
                    <a:lumMod val="50000"/>
                  </a:schemeClr>
                </a:solidFill>
                <a:latin typeface="Ubuntu Light" panose="020B0304030602030204" pitchFamily="34" charset="0"/>
              </a:rPr>
              <a:t>Scrumfacilitators.com</a:t>
            </a:r>
            <a:r>
              <a:rPr lang="en-GB" sz="700" b="0" i="0" dirty="0">
                <a:solidFill>
                  <a:schemeClr val="bg1">
                    <a:lumMod val="50000"/>
                  </a:schemeClr>
                </a:solidFill>
                <a:latin typeface="Ubuntu Light" panose="020B0304030602030204" pitchFamily="34" charset="0"/>
              </a:rPr>
              <a:t> – </a:t>
            </a:r>
            <a:r>
              <a:rPr lang="en-GB" sz="700" b="0" i="0" dirty="0" err="1">
                <a:solidFill>
                  <a:schemeClr val="bg1">
                    <a:lumMod val="50000"/>
                  </a:schemeClr>
                </a:solidFill>
                <a:latin typeface="Ubuntu Light" panose="020B0304030602030204" pitchFamily="34" charset="0"/>
              </a:rPr>
              <a:t>Tmpl</a:t>
            </a:r>
            <a:r>
              <a:rPr lang="en-GB" sz="700" b="0" i="0" dirty="0">
                <a:solidFill>
                  <a:schemeClr val="bg1">
                    <a:lumMod val="50000"/>
                  </a:schemeClr>
                </a:solidFill>
                <a:latin typeface="Ubuntu Light" panose="020B0304030602030204" pitchFamily="34" charset="0"/>
              </a:rPr>
              <a:t> 2.3</a:t>
            </a:r>
          </a:p>
        </p:txBody>
      </p:sp>
      <p:sp>
        <p:nvSpPr>
          <p:cNvPr id="3" name="Footer Placeholder 4">
            <a:extLst>
              <a:ext uri="{FF2B5EF4-FFF2-40B4-BE49-F238E27FC236}">
                <a16:creationId xmlns:a16="http://schemas.microsoft.com/office/drawing/2014/main" id="{1B1ED2FE-F9FC-6748-981A-92425B9EF257}"/>
              </a:ext>
            </a:extLst>
          </p:cNvPr>
          <p:cNvSpPr>
            <a:spLocks noGrp="1"/>
          </p:cNvSpPr>
          <p:nvPr>
            <p:ph type="ftr" sz="quarter" idx="3"/>
          </p:nvPr>
        </p:nvSpPr>
        <p:spPr>
          <a:xfrm>
            <a:off x="6179127" y="5104336"/>
            <a:ext cx="1288472" cy="269954"/>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a:t>
            </a:r>
            <a:endParaRPr lang="en-NL" dirty="0"/>
          </a:p>
        </p:txBody>
      </p:sp>
    </p:spTree>
    <p:extLst>
      <p:ext uri="{BB962C8B-B14F-4D97-AF65-F5344CB8AC3E}">
        <p14:creationId xmlns:p14="http://schemas.microsoft.com/office/powerpoint/2010/main" val="2015467647"/>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ull BG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116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TEXT HERE</a:t>
            </a:r>
          </a:p>
        </p:txBody>
      </p:sp>
    </p:spTree>
    <p:extLst>
      <p:ext uri="{BB962C8B-B14F-4D97-AF65-F5344CB8AC3E}">
        <p14:creationId xmlns:p14="http://schemas.microsoft.com/office/powerpoint/2010/main" val="2991908811"/>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White BG Titl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accent2"/>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048528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Red BG Title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51247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ordered Name Game Card 3 line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E929FD2-BE08-DE40-F11C-DE3CAE970204}"/>
              </a:ext>
            </a:extLst>
          </p:cNvPr>
          <p:cNvSpPr/>
          <p:nvPr/>
        </p:nvSpPr>
        <p:spPr>
          <a:xfrm>
            <a:off x="750943" y="3266399"/>
            <a:ext cx="3409996"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ectangle 14">
            <a:extLst>
              <a:ext uri="{FF2B5EF4-FFF2-40B4-BE49-F238E27FC236}">
                <a16:creationId xmlns:a16="http://schemas.microsoft.com/office/drawing/2014/main" id="{A5D2426B-2755-719C-B9D1-5A4D07AC6BB7}"/>
              </a:ext>
            </a:extLst>
          </p:cNvPr>
          <p:cNvSpPr/>
          <p:nvPr/>
        </p:nvSpPr>
        <p:spPr>
          <a:xfrm>
            <a:off x="750943" y="1976739"/>
            <a:ext cx="4508954"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686957"/>
            <a:ext cx="2956991"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extBox 7">
            <a:extLst>
              <a:ext uri="{FF2B5EF4-FFF2-40B4-BE49-F238E27FC236}">
                <a16:creationId xmlns:a16="http://schemas.microsoft.com/office/drawing/2014/main" id="{2FC0C6D1-2BC7-35E2-CAF9-A5670A042FF3}"/>
              </a:ext>
            </a:extLst>
          </p:cNvPr>
          <p:cNvSpPr txBox="1"/>
          <p:nvPr/>
        </p:nvSpPr>
        <p:spPr>
          <a:xfrm>
            <a:off x="670095" y="568489"/>
            <a:ext cx="6030852" cy="4124085"/>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Scrum</a:t>
            </a:r>
            <a:endParaRPr lang="en-NL" sz="9600" dirty="0">
              <a:solidFill>
                <a:schemeClr val="bg1"/>
              </a:solidFill>
              <a:latin typeface="American Captain" pitchFamily="2" charset="77"/>
            </a:endParaRPr>
          </a:p>
          <a:p>
            <a:pPr>
              <a:lnSpc>
                <a:spcPts val="10200"/>
              </a:lnSpc>
            </a:pPr>
            <a:r>
              <a:rPr lang="nl-NL" sz="9600" dirty="0" err="1">
                <a:solidFill>
                  <a:schemeClr val="bg1"/>
                </a:solidFill>
                <a:latin typeface="American Captain" pitchFamily="2" charset="77"/>
              </a:rPr>
              <a:t>Accounta</a:t>
            </a:r>
            <a:r>
              <a:rPr lang="nl-NL" sz="9600" dirty="0">
                <a:solidFill>
                  <a:schemeClr val="bg1"/>
                </a:solidFill>
                <a:latin typeface="American Captain" pitchFamily="2" charset="77"/>
              </a:rPr>
              <a:t>-</a:t>
            </a:r>
          </a:p>
          <a:p>
            <a:pPr>
              <a:lnSpc>
                <a:spcPts val="10200"/>
              </a:lnSpc>
            </a:pPr>
            <a:r>
              <a:rPr lang="nl-NL" sz="9600" dirty="0" err="1">
                <a:solidFill>
                  <a:schemeClr val="bg1"/>
                </a:solidFill>
                <a:latin typeface="American Captain" pitchFamily="2" charset="77"/>
              </a:rPr>
              <a:t>Bilities</a:t>
            </a:r>
            <a:endParaRPr lang="en-NL" sz="9600" dirty="0">
              <a:solidFill>
                <a:schemeClr val="bg1"/>
              </a:solidFill>
              <a:latin typeface="American Captain" pitchFamily="2" charset="77"/>
            </a:endParaRPr>
          </a:p>
        </p:txBody>
      </p:sp>
      <p:pic>
        <p:nvPicPr>
          <p:cNvPr id="6" name="Picture 5" descr="A picture containing food, drawing&#10;&#10;Description automatically generated">
            <a:extLst>
              <a:ext uri="{FF2B5EF4-FFF2-40B4-BE49-F238E27FC236}">
                <a16:creationId xmlns:a16="http://schemas.microsoft.com/office/drawing/2014/main" id="{6650B800-C888-5D76-26C5-CD887FD8F3B5}"/>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2" name="Picture 1" descr="A picture containing text, clipart&#10;&#10;Description automatically generated">
            <a:extLst>
              <a:ext uri="{FF2B5EF4-FFF2-40B4-BE49-F238E27FC236}">
                <a16:creationId xmlns:a16="http://schemas.microsoft.com/office/drawing/2014/main" id="{3872E4EB-C989-58BD-CDA7-FBCF40926445}"/>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4" name="Picture 3" descr="A picture containing food, drawing&#10;&#10;Description automatically generated">
            <a:extLst>
              <a:ext uri="{FF2B5EF4-FFF2-40B4-BE49-F238E27FC236}">
                <a16:creationId xmlns:a16="http://schemas.microsoft.com/office/drawing/2014/main" id="{1C3B4F29-7368-DB99-7F80-D0A5663D7A10}"/>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E4B6AF67-A47A-650D-DAA3-C37B3DEE4961}"/>
              </a:ext>
            </a:extLst>
          </p:cNvPr>
          <p:cNvPicPr>
            <a:picLocks noChangeAspect="1"/>
          </p:cNvPicPr>
          <p:nvPr/>
        </p:nvPicPr>
        <p:blipFill>
          <a:blip r:embed="rId3"/>
          <a:stretch>
            <a:fillRect/>
          </a:stretch>
        </p:blipFill>
        <p:spPr>
          <a:xfrm>
            <a:off x="740418" y="4532197"/>
            <a:ext cx="870770" cy="304769"/>
          </a:xfrm>
          <a:prstGeom prst="rect">
            <a:avLst/>
          </a:prstGeom>
        </p:spPr>
      </p:pic>
    </p:spTree>
    <p:extLst>
      <p:ext uri="{BB962C8B-B14F-4D97-AF65-F5344CB8AC3E}">
        <p14:creationId xmlns:p14="http://schemas.microsoft.com/office/powerpoint/2010/main" val="27698129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Green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9815842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ue BG Title Card">
    <p:bg>
      <p:bgPr>
        <a:solidFill>
          <a:srgbClr val="0070C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4806517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arkblue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671729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Yellow BG Title Card">
    <p:bg>
      <p:bgPr>
        <a:solidFill>
          <a:srgbClr val="FFC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7827328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urple BG Title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376939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_Red BG Text Card">
    <p:bg>
      <p:bgPr>
        <a:solidFill>
          <a:schemeClr val="accent2"/>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6179019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Red BG Text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2068574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Green BG Text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7487157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_Red BG Text Card">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068129670"/>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Red BG Text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859242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ordered Logo Small Name G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Scrum accountabilities</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239E3D9A-45E8-8847-2DC2-305195314080}"/>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386476625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urple BG Text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234645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50FF8BCA-60FD-AF93-2C87-968B86AD0A7D}"/>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776067645"/>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15C4E10E-277D-8991-1A93-4CAB8FF23EB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95562248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ordered Title Car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426297905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rdered Title Card w/ additional tex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
        <p:nvSpPr>
          <p:cNvPr id="4" name="Text Placeholder 3">
            <a:extLst>
              <a:ext uri="{FF2B5EF4-FFF2-40B4-BE49-F238E27FC236}">
                <a16:creationId xmlns:a16="http://schemas.microsoft.com/office/drawing/2014/main" id="{CD0114CE-D1DD-3DC8-82DA-595F80D07700}"/>
              </a:ext>
            </a:extLst>
          </p:cNvPr>
          <p:cNvSpPr>
            <a:spLocks noGrp="1"/>
          </p:cNvSpPr>
          <p:nvPr>
            <p:ph type="body" sz="quarter" idx="14" hasCustomPrompt="1"/>
          </p:nvPr>
        </p:nvSpPr>
        <p:spPr>
          <a:xfrm>
            <a:off x="708491" y="4465637"/>
            <a:ext cx="6372880" cy="460375"/>
          </a:xfrm>
          <a:prstGeom prst="rect">
            <a:avLst/>
          </a:prstGeom>
        </p:spPr>
        <p:txBody>
          <a:bodyPr anchor="ctr"/>
          <a:lstStyle>
            <a:lvl1pPr marL="0" indent="0" algn="ctr">
              <a:buNone/>
              <a:defRPr sz="2000">
                <a:solidFill>
                  <a:schemeClr val="bg1">
                    <a:lumMod val="50000"/>
                  </a:schemeClr>
                </a:solidFill>
                <a:latin typeface="Ubuntu" panose="020B0504030602030204" pitchFamily="34" charset="0"/>
              </a:defRPr>
            </a:lvl1pPr>
          </a:lstStyle>
          <a:p>
            <a:pPr lvl="0"/>
            <a:r>
              <a:rPr lang="en-GB" dirty="0"/>
              <a:t>Additional</a:t>
            </a:r>
            <a:r>
              <a:rPr lang="en-NL" dirty="0"/>
              <a:t> text</a:t>
            </a:r>
          </a:p>
        </p:txBody>
      </p:sp>
    </p:spTree>
    <p:extLst>
      <p:ext uri="{BB962C8B-B14F-4D97-AF65-F5344CB8AC3E}">
        <p14:creationId xmlns:p14="http://schemas.microsoft.com/office/powerpoint/2010/main" val="3689691819"/>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ordered Title Card Hexagon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4DAB9CB-C335-F6FF-D609-D13D15F4E1B3}"/>
              </a:ext>
            </a:extLst>
          </p:cNvPr>
          <p:cNvGrpSpPr/>
          <p:nvPr/>
        </p:nvGrpSpPr>
        <p:grpSpPr>
          <a:xfrm>
            <a:off x="-264610" y="944802"/>
            <a:ext cx="552540" cy="3615523"/>
            <a:chOff x="-281544" y="944802"/>
            <a:chExt cx="552540" cy="3615523"/>
          </a:xfrm>
        </p:grpSpPr>
        <p:sp>
          <p:nvSpPr>
            <p:cNvPr id="7" name="Hexagon 6">
              <a:extLst>
                <a:ext uri="{FF2B5EF4-FFF2-40B4-BE49-F238E27FC236}">
                  <a16:creationId xmlns:a16="http://schemas.microsoft.com/office/drawing/2014/main" id="{4C0576DB-05B5-BFB6-BB4A-FFE34A66BAC9}"/>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Hexagon 7">
              <a:extLst>
                <a:ext uri="{FF2B5EF4-FFF2-40B4-BE49-F238E27FC236}">
                  <a16:creationId xmlns:a16="http://schemas.microsoft.com/office/drawing/2014/main" id="{F6EC4CBB-C3F4-3A0A-EF45-4E60ED3D31EB}"/>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Hexagon 8">
              <a:extLst>
                <a:ext uri="{FF2B5EF4-FFF2-40B4-BE49-F238E27FC236}">
                  <a16:creationId xmlns:a16="http://schemas.microsoft.com/office/drawing/2014/main" id="{390B3CFF-2FED-4682-E9D6-9755FC1E1C29}"/>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Hexagon 9">
              <a:extLst>
                <a:ext uri="{FF2B5EF4-FFF2-40B4-BE49-F238E27FC236}">
                  <a16:creationId xmlns:a16="http://schemas.microsoft.com/office/drawing/2014/main" id="{76413A21-D670-DCCC-C86B-07A3AE4E7BB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Hexagon 10">
              <a:extLst>
                <a:ext uri="{FF2B5EF4-FFF2-40B4-BE49-F238E27FC236}">
                  <a16:creationId xmlns:a16="http://schemas.microsoft.com/office/drawing/2014/main" id="{BCE5F480-8D9A-D029-FF5A-77187140A097}"/>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Hexagon 11">
              <a:extLst>
                <a:ext uri="{FF2B5EF4-FFF2-40B4-BE49-F238E27FC236}">
                  <a16:creationId xmlns:a16="http://schemas.microsoft.com/office/drawing/2014/main" id="{53A9C4FB-D438-DE60-F1D2-87C7BD111B39}"/>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Hexagon 12">
              <a:extLst>
                <a:ext uri="{FF2B5EF4-FFF2-40B4-BE49-F238E27FC236}">
                  <a16:creationId xmlns:a16="http://schemas.microsoft.com/office/drawing/2014/main" id="{EF1F770B-65D0-8936-45CB-272FEE4FBC90}"/>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4" name="Group 13">
            <a:extLst>
              <a:ext uri="{FF2B5EF4-FFF2-40B4-BE49-F238E27FC236}">
                <a16:creationId xmlns:a16="http://schemas.microsoft.com/office/drawing/2014/main" id="{70CF543A-2279-3D76-D3D1-6A7E4F4B3B2F}"/>
              </a:ext>
            </a:extLst>
          </p:cNvPr>
          <p:cNvGrpSpPr/>
          <p:nvPr/>
        </p:nvGrpSpPr>
        <p:grpSpPr>
          <a:xfrm>
            <a:off x="7482371" y="944802"/>
            <a:ext cx="552540" cy="3615523"/>
            <a:chOff x="-281544" y="944802"/>
            <a:chExt cx="552540" cy="3615523"/>
          </a:xfrm>
        </p:grpSpPr>
        <p:sp>
          <p:nvSpPr>
            <p:cNvPr id="15" name="Hexagon 14">
              <a:extLst>
                <a:ext uri="{FF2B5EF4-FFF2-40B4-BE49-F238E27FC236}">
                  <a16:creationId xmlns:a16="http://schemas.microsoft.com/office/drawing/2014/main" id="{39793BBA-373D-8C73-2887-E5A5EDCB3715}"/>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Hexagon 15">
              <a:extLst>
                <a:ext uri="{FF2B5EF4-FFF2-40B4-BE49-F238E27FC236}">
                  <a16:creationId xmlns:a16="http://schemas.microsoft.com/office/drawing/2014/main" id="{1BA1B5F0-F965-3B54-A509-8BB090829398}"/>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Hexagon 16">
              <a:extLst>
                <a:ext uri="{FF2B5EF4-FFF2-40B4-BE49-F238E27FC236}">
                  <a16:creationId xmlns:a16="http://schemas.microsoft.com/office/drawing/2014/main" id="{B380CBA4-E779-4021-62FB-7AC776432C5E}"/>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Hexagon 17">
              <a:extLst>
                <a:ext uri="{FF2B5EF4-FFF2-40B4-BE49-F238E27FC236}">
                  <a16:creationId xmlns:a16="http://schemas.microsoft.com/office/drawing/2014/main" id="{D2097CE4-B77D-35EE-27FE-974165E78CE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Hexagon 18">
              <a:extLst>
                <a:ext uri="{FF2B5EF4-FFF2-40B4-BE49-F238E27FC236}">
                  <a16:creationId xmlns:a16="http://schemas.microsoft.com/office/drawing/2014/main" id="{189F7FD7-93B0-8BC3-7D15-6A4189B86D7D}"/>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Hexagon 19">
              <a:extLst>
                <a:ext uri="{FF2B5EF4-FFF2-40B4-BE49-F238E27FC236}">
                  <a16:creationId xmlns:a16="http://schemas.microsoft.com/office/drawing/2014/main" id="{4D65D9F9-5F35-FEBC-6432-56B6965556C6}"/>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Hexagon 20">
              <a:extLst>
                <a:ext uri="{FF2B5EF4-FFF2-40B4-BE49-F238E27FC236}">
                  <a16:creationId xmlns:a16="http://schemas.microsoft.com/office/drawing/2014/main" id="{7AB22D5E-EB38-01E6-3B7C-7C4B0531330B}"/>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CCB83F0-E28E-83A9-C57F-FBF5E862F000}"/>
              </a:ext>
            </a:extLst>
          </p:cNvPr>
          <p:cNvGrpSpPr/>
          <p:nvPr/>
        </p:nvGrpSpPr>
        <p:grpSpPr>
          <a:xfrm>
            <a:off x="-264610" y="944802"/>
            <a:ext cx="552540" cy="3615523"/>
            <a:chOff x="-281544" y="944802"/>
            <a:chExt cx="552540" cy="3615523"/>
          </a:xfrm>
        </p:grpSpPr>
        <p:sp>
          <p:nvSpPr>
            <p:cNvPr id="3" name="Hexagon 2">
              <a:extLst>
                <a:ext uri="{FF2B5EF4-FFF2-40B4-BE49-F238E27FC236}">
                  <a16:creationId xmlns:a16="http://schemas.microsoft.com/office/drawing/2014/main" id="{FE18D4E3-AABE-7448-3884-59B26DCB7BE1}"/>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Hexagon 3">
              <a:extLst>
                <a:ext uri="{FF2B5EF4-FFF2-40B4-BE49-F238E27FC236}">
                  <a16:creationId xmlns:a16="http://schemas.microsoft.com/office/drawing/2014/main" id="{5EB4A121-CEEA-CE3F-A330-D21776665921}"/>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Hexagon 4">
              <a:extLst>
                <a:ext uri="{FF2B5EF4-FFF2-40B4-BE49-F238E27FC236}">
                  <a16:creationId xmlns:a16="http://schemas.microsoft.com/office/drawing/2014/main" id="{1102BEAE-4DE6-D118-382C-2489C1AD1C68}"/>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Hexagon 21">
              <a:extLst>
                <a:ext uri="{FF2B5EF4-FFF2-40B4-BE49-F238E27FC236}">
                  <a16:creationId xmlns:a16="http://schemas.microsoft.com/office/drawing/2014/main" id="{E26E46D9-C534-F688-2C9D-4E2E3A959A3A}"/>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Hexagon 23">
              <a:extLst>
                <a:ext uri="{FF2B5EF4-FFF2-40B4-BE49-F238E27FC236}">
                  <a16:creationId xmlns:a16="http://schemas.microsoft.com/office/drawing/2014/main" id="{B7A736CF-E873-8180-F0A9-593C539932A6}"/>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Hexagon 24">
              <a:extLst>
                <a:ext uri="{FF2B5EF4-FFF2-40B4-BE49-F238E27FC236}">
                  <a16:creationId xmlns:a16="http://schemas.microsoft.com/office/drawing/2014/main" id="{9F88A136-565B-718D-CEB3-22B0051DE198}"/>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Hexagon 25">
              <a:extLst>
                <a:ext uri="{FF2B5EF4-FFF2-40B4-BE49-F238E27FC236}">
                  <a16:creationId xmlns:a16="http://schemas.microsoft.com/office/drawing/2014/main" id="{A308E228-E1F0-0677-704C-49931E1ED9D3}"/>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BD6845A0-F46C-5820-68A1-229D9C772673}"/>
              </a:ext>
            </a:extLst>
          </p:cNvPr>
          <p:cNvGrpSpPr/>
          <p:nvPr/>
        </p:nvGrpSpPr>
        <p:grpSpPr>
          <a:xfrm>
            <a:off x="7482371" y="944802"/>
            <a:ext cx="552540" cy="3615523"/>
            <a:chOff x="-281544" y="944802"/>
            <a:chExt cx="552540" cy="3615523"/>
          </a:xfrm>
        </p:grpSpPr>
        <p:sp>
          <p:nvSpPr>
            <p:cNvPr id="28" name="Hexagon 27">
              <a:extLst>
                <a:ext uri="{FF2B5EF4-FFF2-40B4-BE49-F238E27FC236}">
                  <a16:creationId xmlns:a16="http://schemas.microsoft.com/office/drawing/2014/main" id="{3E2A97C1-651E-E4D9-1BEF-45800266431F}"/>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Hexagon 28">
              <a:extLst>
                <a:ext uri="{FF2B5EF4-FFF2-40B4-BE49-F238E27FC236}">
                  <a16:creationId xmlns:a16="http://schemas.microsoft.com/office/drawing/2014/main" id="{4F3B7CF5-3646-BC9E-2E65-E57E381997AA}"/>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Hexagon 29">
              <a:extLst>
                <a:ext uri="{FF2B5EF4-FFF2-40B4-BE49-F238E27FC236}">
                  <a16:creationId xmlns:a16="http://schemas.microsoft.com/office/drawing/2014/main" id="{3D33C432-AE5A-C825-AEB1-32D92CD2D006}"/>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Hexagon 30">
              <a:extLst>
                <a:ext uri="{FF2B5EF4-FFF2-40B4-BE49-F238E27FC236}">
                  <a16:creationId xmlns:a16="http://schemas.microsoft.com/office/drawing/2014/main" id="{9BEB6695-3ED5-422E-332C-BDAD81B4BB35}"/>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Hexagon 31">
              <a:extLst>
                <a:ext uri="{FF2B5EF4-FFF2-40B4-BE49-F238E27FC236}">
                  <a16:creationId xmlns:a16="http://schemas.microsoft.com/office/drawing/2014/main" id="{8344E131-20DB-8E3C-CFF9-70DA58818565}"/>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Hexagon 32">
              <a:extLst>
                <a:ext uri="{FF2B5EF4-FFF2-40B4-BE49-F238E27FC236}">
                  <a16:creationId xmlns:a16="http://schemas.microsoft.com/office/drawing/2014/main" id="{9D60D520-0F2B-647D-0E2A-4E9D0E1CC4BE}"/>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Hexagon 33">
              <a:extLst>
                <a:ext uri="{FF2B5EF4-FFF2-40B4-BE49-F238E27FC236}">
                  <a16:creationId xmlns:a16="http://schemas.microsoft.com/office/drawing/2014/main" id="{168F5750-F04B-C7F4-7847-5BD74B8FDD9A}"/>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036644127"/>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ordered Title Card Triangle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280AEA9-8B66-CF57-B390-CF413A31CF61}"/>
              </a:ext>
            </a:extLst>
          </p:cNvPr>
          <p:cNvGrpSpPr/>
          <p:nvPr/>
        </p:nvGrpSpPr>
        <p:grpSpPr>
          <a:xfrm>
            <a:off x="-317826" y="912619"/>
            <a:ext cx="654574" cy="3707648"/>
            <a:chOff x="-334760" y="912619"/>
            <a:chExt cx="654574" cy="3707648"/>
          </a:xfrm>
        </p:grpSpPr>
        <p:sp>
          <p:nvSpPr>
            <p:cNvPr id="7" name="Triangle 6">
              <a:extLst>
                <a:ext uri="{FF2B5EF4-FFF2-40B4-BE49-F238E27FC236}">
                  <a16:creationId xmlns:a16="http://schemas.microsoft.com/office/drawing/2014/main" id="{37A4D2AB-6AC8-BC06-382F-02093F17C73A}"/>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7">
              <a:extLst>
                <a:ext uri="{FF2B5EF4-FFF2-40B4-BE49-F238E27FC236}">
                  <a16:creationId xmlns:a16="http://schemas.microsoft.com/office/drawing/2014/main" id="{030F592F-7D08-82A6-716C-2BEF01178D3C}"/>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Triangle 8">
              <a:extLst>
                <a:ext uri="{FF2B5EF4-FFF2-40B4-BE49-F238E27FC236}">
                  <a16:creationId xmlns:a16="http://schemas.microsoft.com/office/drawing/2014/main" id="{0CFB8A63-ED4C-A017-D8CD-999A511E8FFF}"/>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Triangle 9">
              <a:extLst>
                <a:ext uri="{FF2B5EF4-FFF2-40B4-BE49-F238E27FC236}">
                  <a16:creationId xmlns:a16="http://schemas.microsoft.com/office/drawing/2014/main" id="{EB802079-4BD8-D26B-8759-6877A0E1295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10">
              <a:extLst>
                <a:ext uri="{FF2B5EF4-FFF2-40B4-BE49-F238E27FC236}">
                  <a16:creationId xmlns:a16="http://schemas.microsoft.com/office/drawing/2014/main" id="{F9766614-A4B2-EFA5-D8E6-95E04A3E923B}"/>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11">
              <a:extLst>
                <a:ext uri="{FF2B5EF4-FFF2-40B4-BE49-F238E27FC236}">
                  <a16:creationId xmlns:a16="http://schemas.microsoft.com/office/drawing/2014/main" id="{1E72B862-7548-0BBA-B653-D21BCE31130F}"/>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15F357B2-0B49-9F77-CF8E-0B655788AA56}"/>
              </a:ext>
            </a:extLst>
          </p:cNvPr>
          <p:cNvGrpSpPr/>
          <p:nvPr/>
        </p:nvGrpSpPr>
        <p:grpSpPr>
          <a:xfrm>
            <a:off x="7422887" y="917951"/>
            <a:ext cx="654574" cy="3707648"/>
            <a:chOff x="-334760" y="912619"/>
            <a:chExt cx="654574" cy="3707648"/>
          </a:xfrm>
        </p:grpSpPr>
        <p:sp>
          <p:nvSpPr>
            <p:cNvPr id="14" name="Triangle 13">
              <a:extLst>
                <a:ext uri="{FF2B5EF4-FFF2-40B4-BE49-F238E27FC236}">
                  <a16:creationId xmlns:a16="http://schemas.microsoft.com/office/drawing/2014/main" id="{A51CF8E3-E2E1-06B9-714F-D86D3C40C3C2}"/>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14">
              <a:extLst>
                <a:ext uri="{FF2B5EF4-FFF2-40B4-BE49-F238E27FC236}">
                  <a16:creationId xmlns:a16="http://schemas.microsoft.com/office/drawing/2014/main" id="{4B56A093-271C-9224-34A5-901FA9B3BE8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Triangle 15">
              <a:extLst>
                <a:ext uri="{FF2B5EF4-FFF2-40B4-BE49-F238E27FC236}">
                  <a16:creationId xmlns:a16="http://schemas.microsoft.com/office/drawing/2014/main" id="{10A01C06-A038-9D08-56B7-2345DA627470}"/>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Triangle 16">
              <a:extLst>
                <a:ext uri="{FF2B5EF4-FFF2-40B4-BE49-F238E27FC236}">
                  <a16:creationId xmlns:a16="http://schemas.microsoft.com/office/drawing/2014/main" id="{2F3E4EEB-8D36-127C-CD91-530D7FDF276A}"/>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Triangle 17">
              <a:extLst>
                <a:ext uri="{FF2B5EF4-FFF2-40B4-BE49-F238E27FC236}">
                  <a16:creationId xmlns:a16="http://schemas.microsoft.com/office/drawing/2014/main" id="{9DF15F27-C65B-A5E4-6DA9-3C0E1E2D23D2}"/>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Triangle 18">
              <a:extLst>
                <a:ext uri="{FF2B5EF4-FFF2-40B4-BE49-F238E27FC236}">
                  <a16:creationId xmlns:a16="http://schemas.microsoft.com/office/drawing/2014/main" id="{67849DAD-B541-8290-39C2-4DD5C0AADDD3}"/>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0" name="Text Placeholder 22">
            <a:extLst>
              <a:ext uri="{FF2B5EF4-FFF2-40B4-BE49-F238E27FC236}">
                <a16:creationId xmlns:a16="http://schemas.microsoft.com/office/drawing/2014/main" id="{83ECE12B-2523-F80F-7A6F-6E7283FB23D9}"/>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F45EFE6-6966-ABE2-8A02-DBAEA3F65E50}"/>
              </a:ext>
            </a:extLst>
          </p:cNvPr>
          <p:cNvGrpSpPr/>
          <p:nvPr/>
        </p:nvGrpSpPr>
        <p:grpSpPr>
          <a:xfrm>
            <a:off x="-317826" y="912619"/>
            <a:ext cx="654574" cy="3707648"/>
            <a:chOff x="-334760" y="912619"/>
            <a:chExt cx="654574" cy="3707648"/>
          </a:xfrm>
        </p:grpSpPr>
        <p:sp>
          <p:nvSpPr>
            <p:cNvPr id="3" name="Triangle 2">
              <a:extLst>
                <a:ext uri="{FF2B5EF4-FFF2-40B4-BE49-F238E27FC236}">
                  <a16:creationId xmlns:a16="http://schemas.microsoft.com/office/drawing/2014/main" id="{8B0E960E-AF2A-45E3-D9E3-9E1AAE1F87B4}"/>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3">
              <a:extLst>
                <a:ext uri="{FF2B5EF4-FFF2-40B4-BE49-F238E27FC236}">
                  <a16:creationId xmlns:a16="http://schemas.microsoft.com/office/drawing/2014/main" id="{A88366DE-40ED-3549-EB3E-7B18FD4FA71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4">
              <a:extLst>
                <a:ext uri="{FF2B5EF4-FFF2-40B4-BE49-F238E27FC236}">
                  <a16:creationId xmlns:a16="http://schemas.microsoft.com/office/drawing/2014/main" id="{6579CC43-766F-71F4-3ED8-7928C7856174}"/>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0">
              <a:extLst>
                <a:ext uri="{FF2B5EF4-FFF2-40B4-BE49-F238E27FC236}">
                  <a16:creationId xmlns:a16="http://schemas.microsoft.com/office/drawing/2014/main" id="{571E2952-1A1A-381E-31A5-63775732C84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1">
              <a:extLst>
                <a:ext uri="{FF2B5EF4-FFF2-40B4-BE49-F238E27FC236}">
                  <a16:creationId xmlns:a16="http://schemas.microsoft.com/office/drawing/2014/main" id="{84DA13D9-B125-081B-1798-76CD8186F3D4}"/>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2">
              <a:extLst>
                <a:ext uri="{FF2B5EF4-FFF2-40B4-BE49-F238E27FC236}">
                  <a16:creationId xmlns:a16="http://schemas.microsoft.com/office/drawing/2014/main" id="{A3240F38-3146-A108-B852-A250D41E6644}"/>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4" name="Group 23">
            <a:extLst>
              <a:ext uri="{FF2B5EF4-FFF2-40B4-BE49-F238E27FC236}">
                <a16:creationId xmlns:a16="http://schemas.microsoft.com/office/drawing/2014/main" id="{29E27491-5001-F453-1CAD-7B2DD6B14F5F}"/>
              </a:ext>
            </a:extLst>
          </p:cNvPr>
          <p:cNvGrpSpPr/>
          <p:nvPr/>
        </p:nvGrpSpPr>
        <p:grpSpPr>
          <a:xfrm>
            <a:off x="7422887" y="917951"/>
            <a:ext cx="654574" cy="3707648"/>
            <a:chOff x="-334760" y="912619"/>
            <a:chExt cx="654574" cy="3707648"/>
          </a:xfrm>
        </p:grpSpPr>
        <p:sp>
          <p:nvSpPr>
            <p:cNvPr id="25" name="Triangle 24">
              <a:extLst>
                <a:ext uri="{FF2B5EF4-FFF2-40B4-BE49-F238E27FC236}">
                  <a16:creationId xmlns:a16="http://schemas.microsoft.com/office/drawing/2014/main" id="{B652699A-F3F3-018F-CB9E-F0DEA9FEF9A0}"/>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Triangle 25">
              <a:extLst>
                <a:ext uri="{FF2B5EF4-FFF2-40B4-BE49-F238E27FC236}">
                  <a16:creationId xmlns:a16="http://schemas.microsoft.com/office/drawing/2014/main" id="{FDDC1C14-E4A0-35B9-A78D-F11BA4770717}"/>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7" name="Triangle 26">
              <a:extLst>
                <a:ext uri="{FF2B5EF4-FFF2-40B4-BE49-F238E27FC236}">
                  <a16:creationId xmlns:a16="http://schemas.microsoft.com/office/drawing/2014/main" id="{7B72EC96-0C70-6D8F-BCFE-1AC07A574541}"/>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7">
              <a:extLst>
                <a:ext uri="{FF2B5EF4-FFF2-40B4-BE49-F238E27FC236}">
                  <a16:creationId xmlns:a16="http://schemas.microsoft.com/office/drawing/2014/main" id="{F161A126-3D1B-FCD0-C9F6-DD3DA3C91C6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8">
              <a:extLst>
                <a:ext uri="{FF2B5EF4-FFF2-40B4-BE49-F238E27FC236}">
                  <a16:creationId xmlns:a16="http://schemas.microsoft.com/office/drawing/2014/main" id="{4C10F12C-97F1-4D74-D9A6-A5C1243673A8}"/>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9">
              <a:extLst>
                <a:ext uri="{FF2B5EF4-FFF2-40B4-BE49-F238E27FC236}">
                  <a16:creationId xmlns:a16="http://schemas.microsoft.com/office/drawing/2014/main" id="{901AC332-2D05-5D73-438A-3F9BCFE805B6}"/>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416706217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6.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3.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theme" Target="../theme/theme3.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AB1E8B-F2F3-CC2F-D374-8937687E7EC8}"/>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
        <p:nvSpPr>
          <p:cNvPr id="5" name="Footer Placeholder 4">
            <a:extLst>
              <a:ext uri="{FF2B5EF4-FFF2-40B4-BE49-F238E27FC236}">
                <a16:creationId xmlns:a16="http://schemas.microsoft.com/office/drawing/2014/main" id="{7F36BB27-8FC7-002E-E4AB-B43A8DBEDDBA}"/>
              </a:ext>
            </a:extLst>
          </p:cNvPr>
          <p:cNvSpPr>
            <a:spLocks noGrp="1"/>
          </p:cNvSpPr>
          <p:nvPr>
            <p:ph type="ftr" sz="quarter" idx="3"/>
          </p:nvPr>
        </p:nvSpPr>
        <p:spPr>
          <a:xfrm>
            <a:off x="5334000" y="4543279"/>
            <a:ext cx="1701158" cy="293687"/>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a:t>
            </a:r>
            <a:endParaRPr lang="en-NL" dirty="0"/>
          </a:p>
        </p:txBody>
      </p:sp>
      <p:sp>
        <p:nvSpPr>
          <p:cNvPr id="2" name="Rectangle 1">
            <a:extLst>
              <a:ext uri="{FF2B5EF4-FFF2-40B4-BE49-F238E27FC236}">
                <a16:creationId xmlns:a16="http://schemas.microsoft.com/office/drawing/2014/main" id="{8653C070-03F0-0F77-0B09-1A99726A1229}"/>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Tree>
    <p:extLst>
      <p:ext uri="{BB962C8B-B14F-4D97-AF65-F5344CB8AC3E}">
        <p14:creationId xmlns:p14="http://schemas.microsoft.com/office/powerpoint/2010/main" val="148390617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46">
          <p15:clr>
            <a:srgbClr val="F26B43"/>
          </p15:clr>
        </p15:guide>
        <p15:guide id="2" pos="244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6CB57DCA-D0DE-1A91-9FB2-DA2E668E3D61}"/>
              </a:ext>
            </a:extLst>
          </p:cNvPr>
          <p:cNvSpPr/>
          <p:nvPr/>
        </p:nvSpPr>
        <p:spPr>
          <a:xfrm>
            <a:off x="3888000" y="1"/>
            <a:ext cx="3888000" cy="5543550"/>
          </a:xfrm>
          <a:prstGeom prst="roundRect">
            <a:avLst>
              <a:gd name="adj" fmla="val 0"/>
            </a:avLst>
          </a:prstGeom>
          <a:blipFill>
            <a:blip r:embed="rId4"/>
            <a:stretch>
              <a:fillRect l="-100006" r="24"/>
            </a:stretch>
          </a:bli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148"/>
          </a:p>
        </p:txBody>
      </p:sp>
      <p:pic>
        <p:nvPicPr>
          <p:cNvPr id="11" name="Picture 10" descr="A picture containing food, drawing&#10;&#10;Description automatically generated">
            <a:extLst>
              <a:ext uri="{FF2B5EF4-FFF2-40B4-BE49-F238E27FC236}">
                <a16:creationId xmlns:a16="http://schemas.microsoft.com/office/drawing/2014/main" id="{CCF4C305-8833-F8F5-679F-D9A8A77F22EB}"/>
              </a:ext>
            </a:extLst>
          </p:cNvPr>
          <p:cNvPicPr>
            <a:picLocks noChangeAspect="1"/>
          </p:cNvPicPr>
          <p:nvPr/>
        </p:nvPicPr>
        <p:blipFill>
          <a:blip r:embed="rId5"/>
          <a:stretch>
            <a:fillRect/>
          </a:stretch>
        </p:blipFill>
        <p:spPr>
          <a:xfrm>
            <a:off x="4685776" y="-301473"/>
            <a:ext cx="2333389" cy="2576711"/>
          </a:xfrm>
          <a:prstGeom prst="rect">
            <a:avLst/>
          </a:prstGeom>
        </p:spPr>
      </p:pic>
    </p:spTree>
    <p:extLst>
      <p:ext uri="{BB962C8B-B14F-4D97-AF65-F5344CB8AC3E}">
        <p14:creationId xmlns:p14="http://schemas.microsoft.com/office/powerpoint/2010/main" val="2450215900"/>
      </p:ext>
    </p:extLst>
  </p:cSld>
  <p:clrMap bg1="lt1" tx1="dk1" bg2="lt2" tx2="dk2" accent1="accent1" accent2="accent2" accent3="accent3" accent4="accent4" accent5="accent5" accent6="accent6" hlink="hlink" folHlink="folHlink"/>
  <p:sldLayoutIdLst>
    <p:sldLayoutId id="2147483732"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16"/>
          <a:srcRect l="9786" t="25471" r="19821" b="29132"/>
          <a:stretch/>
        </p:blipFill>
        <p:spPr>
          <a:xfrm>
            <a:off x="6168224" y="352394"/>
            <a:ext cx="1214285" cy="783118"/>
          </a:xfrm>
          <a:prstGeom prst="rect">
            <a:avLst/>
          </a:prstGeom>
        </p:spPr>
      </p:pic>
    </p:spTree>
    <p:extLst>
      <p:ext uri="{BB962C8B-B14F-4D97-AF65-F5344CB8AC3E}">
        <p14:creationId xmlns:p14="http://schemas.microsoft.com/office/powerpoint/2010/main" val="289967154"/>
      </p:ext>
    </p:extLst>
  </p:cSld>
  <p:clrMap bg1="lt1" tx1="dk1" bg2="lt2" tx2="dk2" accent1="accent1" accent2="accent2" accent3="accent3" accent4="accent4" accent5="accent5" accent6="accent6" hlink="hlink" folHlink="folHlink"/>
  <p:sldLayoutIdLst>
    <p:sldLayoutId id="2147483734" r:id="rId1"/>
    <p:sldLayoutId id="2147483754" r:id="rId2"/>
    <p:sldLayoutId id="2147483735" r:id="rId3"/>
    <p:sldLayoutId id="2147483736" r:id="rId4"/>
    <p:sldLayoutId id="2147483737" r:id="rId5"/>
    <p:sldLayoutId id="2147483738" r:id="rId6"/>
    <p:sldLayoutId id="2147483739" r:id="rId7"/>
    <p:sldLayoutId id="2147483740" r:id="rId8"/>
    <p:sldLayoutId id="2147483751" r:id="rId9"/>
    <p:sldLayoutId id="2147483752" r:id="rId10"/>
    <p:sldLayoutId id="2147483741" r:id="rId11"/>
    <p:sldLayoutId id="2147483750" r:id="rId12"/>
    <p:sldLayoutId id="2147483742" r:id="rId13"/>
    <p:sldLayoutId id="2147483753" r:id="rId14"/>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customXml" Target="../ink/ink14.xml"/><Relationship Id="rId18" Type="http://schemas.openxmlformats.org/officeDocument/2006/relationships/customXml" Target="../ink/ink19.xml"/><Relationship Id="rId3" Type="http://schemas.openxmlformats.org/officeDocument/2006/relationships/image" Target="../media/image10.jpg"/><Relationship Id="rId7" Type="http://schemas.openxmlformats.org/officeDocument/2006/relationships/customXml" Target="../ink/ink11.xml"/><Relationship Id="rId12" Type="http://schemas.openxmlformats.org/officeDocument/2006/relationships/image" Target="../media/image24.png"/><Relationship Id="rId17" Type="http://schemas.openxmlformats.org/officeDocument/2006/relationships/customXml" Target="../ink/ink18.xml"/><Relationship Id="rId2" Type="http://schemas.openxmlformats.org/officeDocument/2006/relationships/image" Target="../media/image9.png"/><Relationship Id="rId16" Type="http://schemas.openxmlformats.org/officeDocument/2006/relationships/customXml" Target="../ink/ink17.xml"/><Relationship Id="rId1" Type="http://schemas.openxmlformats.org/officeDocument/2006/relationships/slideLayout" Target="../slideLayouts/slideLayout14.xml"/><Relationship Id="rId6" Type="http://schemas.openxmlformats.org/officeDocument/2006/relationships/image" Target="../media/image21.png"/><Relationship Id="rId11" Type="http://schemas.openxmlformats.org/officeDocument/2006/relationships/customXml" Target="../ink/ink13.xml"/><Relationship Id="rId5" Type="http://schemas.openxmlformats.org/officeDocument/2006/relationships/customXml" Target="../ink/ink10.xml"/><Relationship Id="rId15" Type="http://schemas.openxmlformats.org/officeDocument/2006/relationships/customXml" Target="../ink/ink16.xml"/><Relationship Id="rId10" Type="http://schemas.openxmlformats.org/officeDocument/2006/relationships/image" Target="../media/image23.png"/><Relationship Id="rId4" Type="http://schemas.openxmlformats.org/officeDocument/2006/relationships/image" Target="../media/image20.png"/><Relationship Id="rId9" Type="http://schemas.openxmlformats.org/officeDocument/2006/relationships/customXml" Target="../ink/ink12.xml"/><Relationship Id="rId14" Type="http://schemas.openxmlformats.org/officeDocument/2006/relationships/customXml" Target="../ink/ink1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customXml" Target="../ink/ink6.xml"/><Relationship Id="rId18" Type="http://schemas.openxmlformats.org/officeDocument/2006/relationships/image" Target="../media/image18.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5.png"/><Relationship Id="rId17" Type="http://schemas.openxmlformats.org/officeDocument/2006/relationships/customXml" Target="../ink/ink8.xml"/><Relationship Id="rId2" Type="http://schemas.openxmlformats.org/officeDocument/2006/relationships/image" Target="../media/image10.jpg"/><Relationship Id="rId16" Type="http://schemas.openxmlformats.org/officeDocument/2006/relationships/image" Target="../media/image17.png"/><Relationship Id="rId20" Type="http://schemas.openxmlformats.org/officeDocument/2006/relationships/image" Target="../media/image19.png"/><Relationship Id="rId1" Type="http://schemas.openxmlformats.org/officeDocument/2006/relationships/slideLayout" Target="../slideLayouts/slideLayout14.xml"/><Relationship Id="rId6" Type="http://schemas.openxmlformats.org/officeDocument/2006/relationships/image" Target="../media/image12.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14.png"/><Relationship Id="rId19" Type="http://schemas.openxmlformats.org/officeDocument/2006/relationships/customXml" Target="../ink/ink9.xml"/><Relationship Id="rId4" Type="http://schemas.openxmlformats.org/officeDocument/2006/relationships/image" Target="../media/image11.png"/><Relationship Id="rId9" Type="http://schemas.openxmlformats.org/officeDocument/2006/relationships/customXml" Target="../ink/ink4.xml"/><Relationship Id="rId14" Type="http://schemas.openxmlformats.org/officeDocument/2006/relationships/image" Target="../media/image1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8630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146B9D09-32B3-7991-4913-84BEADEA3921}"/>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177741842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Remove</a:t>
            </a:r>
            <a:r>
              <a:rPr lang="nl-NL" dirty="0"/>
              <a:t> </a:t>
            </a:r>
            <a:r>
              <a:rPr lang="nl-NL" dirty="0" err="1"/>
              <a:t>technical</a:t>
            </a:r>
            <a:r>
              <a:rPr lang="nl-NL" dirty="0"/>
              <a:t> </a:t>
            </a:r>
            <a:r>
              <a:rPr lang="nl-NL" dirty="0" err="1"/>
              <a:t>debt</a:t>
            </a:r>
            <a:endParaRPr lang="nl-NL" dirty="0"/>
          </a:p>
        </p:txBody>
      </p:sp>
    </p:spTree>
    <p:extLst>
      <p:ext uri="{BB962C8B-B14F-4D97-AF65-F5344CB8AC3E}">
        <p14:creationId xmlns:p14="http://schemas.microsoft.com/office/powerpoint/2010/main" val="333310831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Committed</a:t>
            </a:r>
            <a:r>
              <a:rPr lang="nl-NL" dirty="0"/>
              <a:t> </a:t>
            </a:r>
            <a:r>
              <a:rPr lang="nl-NL" dirty="0" err="1"/>
              <a:t>to</a:t>
            </a:r>
            <a:r>
              <a:rPr lang="nl-NL" dirty="0"/>
              <a:t> </a:t>
            </a:r>
            <a:r>
              <a:rPr lang="nl-NL" dirty="0" err="1"/>
              <a:t>create</a:t>
            </a:r>
            <a:r>
              <a:rPr lang="nl-NL" dirty="0"/>
              <a:t> </a:t>
            </a:r>
            <a:r>
              <a:rPr lang="nl-NL" dirty="0" err="1"/>
              <a:t>any</a:t>
            </a:r>
            <a:r>
              <a:rPr lang="nl-NL" dirty="0"/>
              <a:t> aspect of a </a:t>
            </a:r>
            <a:r>
              <a:rPr lang="nl-NL" dirty="0" err="1"/>
              <a:t>usable</a:t>
            </a:r>
            <a:r>
              <a:rPr lang="nl-NL" dirty="0"/>
              <a:t> Increment </a:t>
            </a:r>
            <a:r>
              <a:rPr lang="nl-NL" dirty="0" err="1"/>
              <a:t>each</a:t>
            </a:r>
            <a:r>
              <a:rPr lang="nl-NL" dirty="0"/>
              <a:t> Sprint</a:t>
            </a:r>
          </a:p>
        </p:txBody>
      </p:sp>
    </p:spTree>
    <p:extLst>
      <p:ext uri="{BB962C8B-B14F-4D97-AF65-F5344CB8AC3E}">
        <p14:creationId xmlns:p14="http://schemas.microsoft.com/office/powerpoint/2010/main" val="23971270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Committed</a:t>
            </a:r>
            <a:r>
              <a:rPr lang="nl-NL" dirty="0"/>
              <a:t> </a:t>
            </a:r>
            <a:r>
              <a:rPr lang="nl-NL" dirty="0" err="1"/>
              <a:t>to</a:t>
            </a:r>
            <a:r>
              <a:rPr lang="nl-NL" dirty="0"/>
              <a:t> </a:t>
            </a:r>
            <a:r>
              <a:rPr lang="nl-NL" dirty="0" err="1"/>
              <a:t>create</a:t>
            </a:r>
            <a:r>
              <a:rPr lang="nl-NL" dirty="0"/>
              <a:t> </a:t>
            </a:r>
            <a:r>
              <a:rPr lang="nl-NL" dirty="0" err="1"/>
              <a:t>any</a:t>
            </a:r>
            <a:r>
              <a:rPr lang="nl-NL" dirty="0"/>
              <a:t> aspect of a </a:t>
            </a:r>
            <a:r>
              <a:rPr lang="nl-NL" dirty="0" err="1"/>
              <a:t>usable</a:t>
            </a:r>
            <a:r>
              <a:rPr lang="nl-NL" dirty="0"/>
              <a:t> Increment </a:t>
            </a:r>
            <a:r>
              <a:rPr lang="nl-NL" dirty="0" err="1"/>
              <a:t>each</a:t>
            </a:r>
            <a:r>
              <a:rPr lang="nl-NL" dirty="0"/>
              <a:t> Sprint</a:t>
            </a:r>
          </a:p>
        </p:txBody>
      </p:sp>
    </p:spTree>
    <p:extLst>
      <p:ext uri="{BB962C8B-B14F-4D97-AF65-F5344CB8AC3E}">
        <p14:creationId xmlns:p14="http://schemas.microsoft.com/office/powerpoint/2010/main" val="167184217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Define</a:t>
            </a:r>
            <a:r>
              <a:rPr lang="nl-NL" dirty="0"/>
              <a:t> a Sprint Goal on </a:t>
            </a:r>
            <a:r>
              <a:rPr lang="nl-NL" dirty="0" err="1"/>
              <a:t>why</a:t>
            </a:r>
            <a:r>
              <a:rPr lang="nl-NL" dirty="0"/>
              <a:t> </a:t>
            </a:r>
            <a:r>
              <a:rPr lang="nl-NL" dirty="0" err="1"/>
              <a:t>the</a:t>
            </a:r>
            <a:r>
              <a:rPr lang="nl-NL" dirty="0"/>
              <a:t> Sprint is </a:t>
            </a:r>
            <a:r>
              <a:rPr lang="nl-NL" dirty="0" err="1"/>
              <a:t>valuable</a:t>
            </a:r>
            <a:r>
              <a:rPr lang="nl-NL" dirty="0"/>
              <a:t> </a:t>
            </a:r>
            <a:r>
              <a:rPr lang="nl-NL" dirty="0" err="1"/>
              <a:t>to</a:t>
            </a:r>
            <a:r>
              <a:rPr lang="nl-NL" dirty="0"/>
              <a:t> stakeholders</a:t>
            </a:r>
          </a:p>
        </p:txBody>
      </p:sp>
    </p:spTree>
    <p:extLst>
      <p:ext uri="{BB962C8B-B14F-4D97-AF65-F5344CB8AC3E}">
        <p14:creationId xmlns:p14="http://schemas.microsoft.com/office/powerpoint/2010/main" val="7519210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Define</a:t>
            </a:r>
            <a:r>
              <a:rPr lang="nl-NL" dirty="0"/>
              <a:t> a Sprint Goal on </a:t>
            </a:r>
            <a:r>
              <a:rPr lang="nl-NL" dirty="0" err="1"/>
              <a:t>why</a:t>
            </a:r>
            <a:r>
              <a:rPr lang="nl-NL" dirty="0"/>
              <a:t> </a:t>
            </a:r>
            <a:r>
              <a:rPr lang="nl-NL" dirty="0" err="1"/>
              <a:t>the</a:t>
            </a:r>
            <a:r>
              <a:rPr lang="nl-NL" dirty="0"/>
              <a:t> Sprint is </a:t>
            </a:r>
            <a:r>
              <a:rPr lang="nl-NL" dirty="0" err="1"/>
              <a:t>valuable</a:t>
            </a:r>
            <a:r>
              <a:rPr lang="nl-NL" dirty="0"/>
              <a:t> </a:t>
            </a:r>
            <a:r>
              <a:rPr lang="nl-NL" dirty="0" err="1"/>
              <a:t>to</a:t>
            </a:r>
            <a:r>
              <a:rPr lang="nl-NL" dirty="0"/>
              <a:t> stakeholders</a:t>
            </a:r>
          </a:p>
        </p:txBody>
      </p:sp>
    </p:spTree>
    <p:extLst>
      <p:ext uri="{BB962C8B-B14F-4D97-AF65-F5344CB8AC3E}">
        <p14:creationId xmlns:p14="http://schemas.microsoft.com/office/powerpoint/2010/main" val="183016916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Communicate</a:t>
            </a:r>
            <a:r>
              <a:rPr lang="nl-NL" dirty="0"/>
              <a:t> </a:t>
            </a:r>
            <a:r>
              <a:rPr lang="nl-NL" dirty="0" err="1"/>
              <a:t>with</a:t>
            </a:r>
            <a:r>
              <a:rPr lang="nl-NL" dirty="0"/>
              <a:t> Developers </a:t>
            </a:r>
            <a:r>
              <a:rPr lang="nl-NL" dirty="0" err="1"/>
              <a:t>outside</a:t>
            </a:r>
            <a:r>
              <a:rPr lang="nl-NL" dirty="0"/>
              <a:t> </a:t>
            </a:r>
            <a:r>
              <a:rPr lang="nl-NL" dirty="0" err="1"/>
              <a:t>the</a:t>
            </a:r>
            <a:r>
              <a:rPr lang="nl-NL" dirty="0"/>
              <a:t> Scrum Team</a:t>
            </a:r>
          </a:p>
        </p:txBody>
      </p:sp>
    </p:spTree>
    <p:extLst>
      <p:ext uri="{BB962C8B-B14F-4D97-AF65-F5344CB8AC3E}">
        <p14:creationId xmlns:p14="http://schemas.microsoft.com/office/powerpoint/2010/main" val="57958855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Communicate</a:t>
            </a:r>
            <a:r>
              <a:rPr lang="nl-NL" dirty="0"/>
              <a:t> </a:t>
            </a:r>
            <a:r>
              <a:rPr lang="nl-NL" dirty="0" err="1"/>
              <a:t>with</a:t>
            </a:r>
            <a:r>
              <a:rPr lang="nl-NL" dirty="0"/>
              <a:t> Developers </a:t>
            </a:r>
            <a:r>
              <a:rPr lang="nl-NL" dirty="0" err="1"/>
              <a:t>outside</a:t>
            </a:r>
            <a:r>
              <a:rPr lang="nl-NL" dirty="0"/>
              <a:t> </a:t>
            </a:r>
            <a:r>
              <a:rPr lang="nl-NL" dirty="0" err="1"/>
              <a:t>the</a:t>
            </a:r>
            <a:r>
              <a:rPr lang="nl-NL" dirty="0"/>
              <a:t> Scrum Team</a:t>
            </a:r>
          </a:p>
        </p:txBody>
      </p:sp>
    </p:spTree>
    <p:extLst>
      <p:ext uri="{BB962C8B-B14F-4D97-AF65-F5344CB8AC3E}">
        <p14:creationId xmlns:p14="http://schemas.microsoft.com/office/powerpoint/2010/main" val="385716615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Manage </a:t>
            </a:r>
            <a:r>
              <a:rPr lang="nl-NL" dirty="0" err="1"/>
              <a:t>refinement</a:t>
            </a:r>
            <a:r>
              <a:rPr lang="nl-NL" dirty="0"/>
              <a:t> </a:t>
            </a:r>
            <a:r>
              <a:rPr lang="nl-NL" dirty="0" err="1"/>
              <a:t>to</a:t>
            </a:r>
            <a:r>
              <a:rPr lang="nl-NL" dirty="0"/>
              <a:t> </a:t>
            </a:r>
            <a:r>
              <a:rPr lang="nl-NL" dirty="0" err="1"/>
              <a:t>increase</a:t>
            </a:r>
            <a:r>
              <a:rPr lang="nl-NL" dirty="0"/>
              <a:t> </a:t>
            </a:r>
            <a:r>
              <a:rPr lang="nl-NL" dirty="0" err="1"/>
              <a:t>transparency</a:t>
            </a:r>
            <a:r>
              <a:rPr lang="nl-NL" dirty="0"/>
              <a:t> of </a:t>
            </a:r>
            <a:r>
              <a:rPr lang="nl-NL" dirty="0" err="1"/>
              <a:t>the</a:t>
            </a:r>
            <a:r>
              <a:rPr lang="nl-NL" dirty="0"/>
              <a:t> Product </a:t>
            </a:r>
            <a:r>
              <a:rPr lang="nl-NL" dirty="0" err="1"/>
              <a:t>Backlog</a:t>
            </a:r>
            <a:endParaRPr lang="nl-NL" dirty="0"/>
          </a:p>
        </p:txBody>
      </p:sp>
    </p:spTree>
    <p:extLst>
      <p:ext uri="{BB962C8B-B14F-4D97-AF65-F5344CB8AC3E}">
        <p14:creationId xmlns:p14="http://schemas.microsoft.com/office/powerpoint/2010/main" val="122806248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Manage </a:t>
            </a:r>
            <a:r>
              <a:rPr lang="nl-NL" dirty="0" err="1"/>
              <a:t>refinement</a:t>
            </a:r>
            <a:r>
              <a:rPr lang="nl-NL" dirty="0"/>
              <a:t> </a:t>
            </a:r>
            <a:r>
              <a:rPr lang="nl-NL" dirty="0" err="1"/>
              <a:t>to</a:t>
            </a:r>
            <a:r>
              <a:rPr lang="nl-NL" dirty="0"/>
              <a:t> </a:t>
            </a:r>
            <a:r>
              <a:rPr lang="nl-NL" dirty="0" err="1"/>
              <a:t>increase</a:t>
            </a:r>
            <a:r>
              <a:rPr lang="nl-NL" dirty="0"/>
              <a:t> </a:t>
            </a:r>
            <a:r>
              <a:rPr lang="nl-NL" dirty="0" err="1"/>
              <a:t>transparency</a:t>
            </a:r>
            <a:r>
              <a:rPr lang="nl-NL" dirty="0"/>
              <a:t> of </a:t>
            </a:r>
            <a:r>
              <a:rPr lang="nl-NL" dirty="0" err="1"/>
              <a:t>the</a:t>
            </a:r>
            <a:r>
              <a:rPr lang="nl-NL" dirty="0"/>
              <a:t> Product </a:t>
            </a:r>
            <a:r>
              <a:rPr lang="nl-NL" dirty="0" err="1"/>
              <a:t>Backlog</a:t>
            </a:r>
            <a:endParaRPr lang="nl-NL" dirty="0"/>
          </a:p>
        </p:txBody>
      </p:sp>
    </p:spTree>
    <p:extLst>
      <p:ext uri="{BB962C8B-B14F-4D97-AF65-F5344CB8AC3E}">
        <p14:creationId xmlns:p14="http://schemas.microsoft.com/office/powerpoint/2010/main" val="419350057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Turn a </a:t>
            </a:r>
            <a:r>
              <a:rPr lang="nl-NL" dirty="0" err="1"/>
              <a:t>selection</a:t>
            </a:r>
            <a:r>
              <a:rPr lang="nl-NL" dirty="0"/>
              <a:t> of </a:t>
            </a:r>
            <a:r>
              <a:rPr lang="nl-NL" dirty="0" err="1"/>
              <a:t>the</a:t>
            </a:r>
            <a:r>
              <a:rPr lang="nl-NL" dirty="0"/>
              <a:t> </a:t>
            </a:r>
            <a:r>
              <a:rPr lang="nl-NL" dirty="0" err="1"/>
              <a:t>work</a:t>
            </a:r>
            <a:r>
              <a:rPr lang="nl-NL" dirty="0"/>
              <a:t> </a:t>
            </a:r>
            <a:r>
              <a:rPr lang="nl-NL" dirty="0" err="1"/>
              <a:t>into</a:t>
            </a:r>
            <a:r>
              <a:rPr lang="nl-NL" dirty="0"/>
              <a:t> </a:t>
            </a:r>
            <a:r>
              <a:rPr lang="nl-NL" dirty="0" err="1"/>
              <a:t>an</a:t>
            </a:r>
            <a:r>
              <a:rPr lang="nl-NL" dirty="0"/>
              <a:t> Increment of </a:t>
            </a:r>
            <a:r>
              <a:rPr lang="nl-NL" dirty="0" err="1"/>
              <a:t>value</a:t>
            </a:r>
            <a:r>
              <a:rPr lang="nl-NL" dirty="0"/>
              <a:t> </a:t>
            </a:r>
            <a:r>
              <a:rPr lang="nl-NL" dirty="0" err="1"/>
              <a:t>during</a:t>
            </a:r>
            <a:r>
              <a:rPr lang="nl-NL" dirty="0"/>
              <a:t> a Sprint</a:t>
            </a:r>
          </a:p>
        </p:txBody>
      </p:sp>
    </p:spTree>
    <p:extLst>
      <p:ext uri="{BB962C8B-B14F-4D97-AF65-F5344CB8AC3E}">
        <p14:creationId xmlns:p14="http://schemas.microsoft.com/office/powerpoint/2010/main" val="3118096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C4BA6F11-373C-0BCB-8A23-9F7D1F954598}"/>
              </a:ext>
            </a:extLst>
          </p:cNvPr>
          <p:cNvSpPr>
            <a:spLocks noGrp="1"/>
          </p:cNvSpPr>
          <p:nvPr>
            <p:ph type="body" sz="quarter" idx="13"/>
          </p:nvPr>
        </p:nvSpPr>
        <p:spPr>
          <a:xfrm>
            <a:off x="627063" y="448198"/>
            <a:ext cx="6535737" cy="4335462"/>
          </a:xfrm>
        </p:spPr>
        <p:txBody>
          <a:bodyPr/>
          <a:lstStyle/>
          <a:p>
            <a:r>
              <a:rPr lang="nl-NL" dirty="0"/>
              <a:t>Scrum Team</a:t>
            </a:r>
          </a:p>
        </p:txBody>
      </p:sp>
      <p:pic>
        <p:nvPicPr>
          <p:cNvPr id="5" name="Afbeelding 4" descr="Afbeelding met tekst&#10;&#10;Automatisch gegenereerde beschrijving">
            <a:extLst>
              <a:ext uri="{FF2B5EF4-FFF2-40B4-BE49-F238E27FC236}">
                <a16:creationId xmlns:a16="http://schemas.microsoft.com/office/drawing/2014/main" id="{230EDA3F-A77E-FA9A-5473-F557ADC6F36C}"/>
              </a:ext>
            </a:extLst>
          </p:cNvPr>
          <p:cNvPicPr>
            <a:picLocks noChangeAspect="1"/>
          </p:cNvPicPr>
          <p:nvPr/>
        </p:nvPicPr>
        <p:blipFill rotWithShape="1">
          <a:blip r:embed="rId2">
            <a:clrChange>
              <a:clrFrom>
                <a:srgbClr val="FFFFFF"/>
              </a:clrFrom>
              <a:clrTo>
                <a:srgbClr val="FFFFFF">
                  <a:alpha val="0"/>
                </a:srgbClr>
              </a:clrTo>
            </a:clrChange>
          </a:blip>
          <a:srcRect l="13977" t="23631" r="31151" b="31684"/>
          <a:stretch/>
        </p:blipFill>
        <p:spPr>
          <a:xfrm>
            <a:off x="2838956" y="3686436"/>
            <a:ext cx="2111950" cy="1097224"/>
          </a:xfrm>
          <a:prstGeom prst="rect">
            <a:avLst/>
          </a:prstGeom>
        </p:spPr>
      </p:pic>
      <p:pic>
        <p:nvPicPr>
          <p:cNvPr id="6" name="Afbeelding 5">
            <a:extLst>
              <a:ext uri="{FF2B5EF4-FFF2-40B4-BE49-F238E27FC236}">
                <a16:creationId xmlns:a16="http://schemas.microsoft.com/office/drawing/2014/main" id="{1BFCA137-0816-E07C-F9A4-49E47A528784}"/>
              </a:ext>
            </a:extLst>
          </p:cNvPr>
          <p:cNvPicPr>
            <a:picLocks noChangeAspect="1"/>
          </p:cNvPicPr>
          <p:nvPr/>
        </p:nvPicPr>
        <p:blipFill rotWithShape="1">
          <a:blip r:embed="rId3">
            <a:clrChange>
              <a:clrFrom>
                <a:srgbClr val="FEFEFE"/>
              </a:clrFrom>
              <a:clrTo>
                <a:srgbClr val="FEFEFE">
                  <a:alpha val="0"/>
                </a:srgbClr>
              </a:clrTo>
            </a:clrChange>
          </a:blip>
          <a:srcRect l="25959" t="19965" r="40156" b="41267"/>
          <a:stretch/>
        </p:blipFill>
        <p:spPr>
          <a:xfrm>
            <a:off x="5124054" y="3300455"/>
            <a:ext cx="1307990" cy="954660"/>
          </a:xfrm>
          <a:prstGeom prst="rect">
            <a:avLst/>
          </a:prstGeom>
        </p:spPr>
      </p:pic>
      <p:pic>
        <p:nvPicPr>
          <p:cNvPr id="7" name="Afbeelding 6">
            <a:extLst>
              <a:ext uri="{FF2B5EF4-FFF2-40B4-BE49-F238E27FC236}">
                <a16:creationId xmlns:a16="http://schemas.microsoft.com/office/drawing/2014/main" id="{AA16A47B-123C-22E6-588B-AF2B27E1901A}"/>
              </a:ext>
            </a:extLst>
          </p:cNvPr>
          <p:cNvPicPr>
            <a:picLocks noChangeAspect="1"/>
          </p:cNvPicPr>
          <p:nvPr/>
        </p:nvPicPr>
        <p:blipFill rotWithShape="1">
          <a:blip r:embed="rId4">
            <a:clrChange>
              <a:clrFrom>
                <a:srgbClr val="FFFFFF"/>
              </a:clrFrom>
              <a:clrTo>
                <a:srgbClr val="FFFFFF">
                  <a:alpha val="0"/>
                </a:srgbClr>
              </a:clrTo>
            </a:clrChange>
          </a:blip>
          <a:srcRect l="20618" t="15162" r="37371" b="35197"/>
          <a:stretch/>
        </p:blipFill>
        <p:spPr>
          <a:xfrm>
            <a:off x="1343531" y="3151897"/>
            <a:ext cx="1660562" cy="1251777"/>
          </a:xfrm>
          <a:prstGeom prst="rect">
            <a:avLst/>
          </a:prstGeom>
        </p:spPr>
      </p:pic>
      <mc:AlternateContent xmlns:mc="http://schemas.openxmlformats.org/markup-compatibility/2006">
        <mc:Choice xmlns:p14="http://schemas.microsoft.com/office/powerpoint/2010/main" Requires="p14">
          <p:contentPart p14:bwMode="auto" r:id="rId5">
            <p14:nvContentPartPr>
              <p14:cNvPr id="19" name="Inkt 18">
                <a:extLst>
                  <a:ext uri="{FF2B5EF4-FFF2-40B4-BE49-F238E27FC236}">
                    <a16:creationId xmlns:a16="http://schemas.microsoft.com/office/drawing/2014/main" id="{17FA083B-3774-4F13-CA67-D0B978204F8D}"/>
                  </a:ext>
                </a:extLst>
              </p14:cNvPr>
              <p14:cNvContentPartPr/>
              <p14:nvPr/>
            </p14:nvContentPartPr>
            <p14:xfrm>
              <a:off x="5142147" y="4242093"/>
              <a:ext cx="7560" cy="16200"/>
            </p14:xfrm>
          </p:contentPart>
        </mc:Choice>
        <mc:Fallback>
          <p:pic>
            <p:nvPicPr>
              <p:cNvPr id="19" name="Inkt 18">
                <a:extLst>
                  <a:ext uri="{FF2B5EF4-FFF2-40B4-BE49-F238E27FC236}">
                    <a16:creationId xmlns:a16="http://schemas.microsoft.com/office/drawing/2014/main" id="{17FA083B-3774-4F13-CA67-D0B978204F8D}"/>
                  </a:ext>
                </a:extLst>
              </p:cNvPr>
              <p:cNvPicPr/>
              <p:nvPr/>
            </p:nvPicPr>
            <p:blipFill>
              <a:blip r:embed="rId6"/>
              <a:stretch>
                <a:fillRect/>
              </a:stretch>
            </p:blipFill>
            <p:spPr>
              <a:xfrm>
                <a:off x="5133147" y="4233093"/>
                <a:ext cx="25200" cy="33840"/>
              </a:xfrm>
              <a:prstGeom prst="rect">
                <a:avLst/>
              </a:prstGeom>
            </p:spPr>
          </p:pic>
        </mc:Fallback>
      </mc:AlternateContent>
      <p:grpSp>
        <p:nvGrpSpPr>
          <p:cNvPr id="26" name="Groep 25">
            <a:extLst>
              <a:ext uri="{FF2B5EF4-FFF2-40B4-BE49-F238E27FC236}">
                <a16:creationId xmlns:a16="http://schemas.microsoft.com/office/drawing/2014/main" id="{26C42DB1-2942-835D-881D-5A31FE85BF55}"/>
              </a:ext>
            </a:extLst>
          </p:cNvPr>
          <p:cNvGrpSpPr/>
          <p:nvPr/>
        </p:nvGrpSpPr>
        <p:grpSpPr>
          <a:xfrm>
            <a:off x="5118027" y="4225173"/>
            <a:ext cx="70560" cy="84600"/>
            <a:chOff x="5118027" y="4225173"/>
            <a:chExt cx="70560" cy="84600"/>
          </a:xfrm>
        </p:grpSpPr>
        <mc:AlternateContent xmlns:mc="http://schemas.openxmlformats.org/markup-compatibility/2006">
          <mc:Choice xmlns:p14="http://schemas.microsoft.com/office/powerpoint/2010/main" Requires="p14">
            <p:contentPart p14:bwMode="auto" r:id="rId7">
              <p14:nvContentPartPr>
                <p14:cNvPr id="8" name="Inkt 7">
                  <a:extLst>
                    <a:ext uri="{FF2B5EF4-FFF2-40B4-BE49-F238E27FC236}">
                      <a16:creationId xmlns:a16="http://schemas.microsoft.com/office/drawing/2014/main" id="{60B5E472-F144-B6D0-EA1A-AFA387C368C5}"/>
                    </a:ext>
                  </a:extLst>
                </p14:cNvPr>
                <p14:cNvContentPartPr/>
                <p14:nvPr/>
              </p14:nvContentPartPr>
              <p14:xfrm>
                <a:off x="5118027" y="4225173"/>
                <a:ext cx="70560" cy="84600"/>
              </p14:xfrm>
            </p:contentPart>
          </mc:Choice>
          <mc:Fallback>
            <p:pic>
              <p:nvPicPr>
                <p:cNvPr id="8" name="Inkt 7">
                  <a:extLst>
                    <a:ext uri="{FF2B5EF4-FFF2-40B4-BE49-F238E27FC236}">
                      <a16:creationId xmlns:a16="http://schemas.microsoft.com/office/drawing/2014/main" id="{60B5E472-F144-B6D0-EA1A-AFA387C368C5}"/>
                    </a:ext>
                  </a:extLst>
                </p:cNvPr>
                <p:cNvPicPr/>
                <p:nvPr/>
              </p:nvPicPr>
              <p:blipFill>
                <a:blip r:embed="rId8"/>
                <a:stretch>
                  <a:fillRect/>
                </a:stretch>
              </p:blipFill>
              <p:spPr>
                <a:xfrm>
                  <a:off x="5109387" y="4216533"/>
                  <a:ext cx="8820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 name="Inkt 8">
                  <a:extLst>
                    <a:ext uri="{FF2B5EF4-FFF2-40B4-BE49-F238E27FC236}">
                      <a16:creationId xmlns:a16="http://schemas.microsoft.com/office/drawing/2014/main" id="{2085B45A-9664-D78F-4492-47A77737165B}"/>
                    </a:ext>
                  </a:extLst>
                </p14:cNvPr>
                <p14:cNvContentPartPr/>
                <p14:nvPr/>
              </p14:nvContentPartPr>
              <p14:xfrm>
                <a:off x="5140707" y="4261893"/>
                <a:ext cx="360" cy="360"/>
              </p14:xfrm>
            </p:contentPart>
          </mc:Choice>
          <mc:Fallback>
            <p:pic>
              <p:nvPicPr>
                <p:cNvPr id="9" name="Inkt 8">
                  <a:extLst>
                    <a:ext uri="{FF2B5EF4-FFF2-40B4-BE49-F238E27FC236}">
                      <a16:creationId xmlns:a16="http://schemas.microsoft.com/office/drawing/2014/main" id="{2085B45A-9664-D78F-4492-47A77737165B}"/>
                    </a:ext>
                  </a:extLst>
                </p:cNvPr>
                <p:cNvPicPr/>
                <p:nvPr/>
              </p:nvPicPr>
              <p:blipFill>
                <a:blip r:embed="rId10"/>
                <a:stretch>
                  <a:fillRect/>
                </a:stretch>
              </p:blipFill>
              <p:spPr>
                <a:xfrm>
                  <a:off x="5132067" y="425289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1" name="Inkt 10">
                  <a:extLst>
                    <a:ext uri="{FF2B5EF4-FFF2-40B4-BE49-F238E27FC236}">
                      <a16:creationId xmlns:a16="http://schemas.microsoft.com/office/drawing/2014/main" id="{24989E47-94A6-73B6-70A1-1F3D10B6F6E9}"/>
                    </a:ext>
                  </a:extLst>
                </p14:cNvPr>
                <p14:cNvContentPartPr/>
                <p14:nvPr/>
              </p14:nvContentPartPr>
              <p14:xfrm>
                <a:off x="5137827" y="4257933"/>
                <a:ext cx="3240" cy="360"/>
              </p14:xfrm>
            </p:contentPart>
          </mc:Choice>
          <mc:Fallback>
            <p:pic>
              <p:nvPicPr>
                <p:cNvPr id="11" name="Inkt 10">
                  <a:extLst>
                    <a:ext uri="{FF2B5EF4-FFF2-40B4-BE49-F238E27FC236}">
                      <a16:creationId xmlns:a16="http://schemas.microsoft.com/office/drawing/2014/main" id="{24989E47-94A6-73B6-70A1-1F3D10B6F6E9}"/>
                    </a:ext>
                  </a:extLst>
                </p:cNvPr>
                <p:cNvPicPr/>
                <p:nvPr/>
              </p:nvPicPr>
              <p:blipFill>
                <a:blip r:embed="rId12"/>
                <a:stretch>
                  <a:fillRect/>
                </a:stretch>
              </p:blipFill>
              <p:spPr>
                <a:xfrm>
                  <a:off x="5129187" y="4249293"/>
                  <a:ext cx="208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3" name="Inkt 12">
                  <a:extLst>
                    <a:ext uri="{FF2B5EF4-FFF2-40B4-BE49-F238E27FC236}">
                      <a16:creationId xmlns:a16="http://schemas.microsoft.com/office/drawing/2014/main" id="{D0F39F37-990F-CDAA-5D35-1C2077A144C3}"/>
                    </a:ext>
                  </a:extLst>
                </p14:cNvPr>
                <p14:cNvContentPartPr/>
                <p14:nvPr/>
              </p14:nvContentPartPr>
              <p14:xfrm>
                <a:off x="5141427" y="4251093"/>
                <a:ext cx="360" cy="360"/>
              </p14:xfrm>
            </p:contentPart>
          </mc:Choice>
          <mc:Fallback>
            <p:pic>
              <p:nvPicPr>
                <p:cNvPr id="13" name="Inkt 12">
                  <a:extLst>
                    <a:ext uri="{FF2B5EF4-FFF2-40B4-BE49-F238E27FC236}">
                      <a16:creationId xmlns:a16="http://schemas.microsoft.com/office/drawing/2014/main" id="{D0F39F37-990F-CDAA-5D35-1C2077A144C3}"/>
                    </a:ext>
                  </a:extLst>
                </p:cNvPr>
                <p:cNvPicPr/>
                <p:nvPr/>
              </p:nvPicPr>
              <p:blipFill>
                <a:blip r:embed="rId10"/>
                <a:stretch>
                  <a:fillRect/>
                </a:stretch>
              </p:blipFill>
              <p:spPr>
                <a:xfrm>
                  <a:off x="5132787" y="424209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5" name="Inkt 14">
                  <a:extLst>
                    <a:ext uri="{FF2B5EF4-FFF2-40B4-BE49-F238E27FC236}">
                      <a16:creationId xmlns:a16="http://schemas.microsoft.com/office/drawing/2014/main" id="{F1BA84C5-B3DE-F8D3-972E-0A9C8AA007B0}"/>
                    </a:ext>
                  </a:extLst>
                </p14:cNvPr>
                <p14:cNvContentPartPr/>
                <p14:nvPr/>
              </p14:nvContentPartPr>
              <p14:xfrm>
                <a:off x="5141427" y="4252533"/>
                <a:ext cx="360" cy="360"/>
              </p14:xfrm>
            </p:contentPart>
          </mc:Choice>
          <mc:Fallback>
            <p:pic>
              <p:nvPicPr>
                <p:cNvPr id="15" name="Inkt 14">
                  <a:extLst>
                    <a:ext uri="{FF2B5EF4-FFF2-40B4-BE49-F238E27FC236}">
                      <a16:creationId xmlns:a16="http://schemas.microsoft.com/office/drawing/2014/main" id="{F1BA84C5-B3DE-F8D3-972E-0A9C8AA007B0}"/>
                    </a:ext>
                  </a:extLst>
                </p:cNvPr>
                <p:cNvPicPr/>
                <p:nvPr/>
              </p:nvPicPr>
              <p:blipFill>
                <a:blip r:embed="rId10"/>
                <a:stretch>
                  <a:fillRect/>
                </a:stretch>
              </p:blipFill>
              <p:spPr>
                <a:xfrm>
                  <a:off x="5132427" y="424389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7" name="Inkt 16">
                  <a:extLst>
                    <a:ext uri="{FF2B5EF4-FFF2-40B4-BE49-F238E27FC236}">
                      <a16:creationId xmlns:a16="http://schemas.microsoft.com/office/drawing/2014/main" id="{C6661634-59B4-B821-22C0-FC1C5738A592}"/>
                    </a:ext>
                  </a:extLst>
                </p14:cNvPr>
                <p14:cNvContentPartPr/>
                <p14:nvPr/>
              </p14:nvContentPartPr>
              <p14:xfrm>
                <a:off x="5141427" y="4246053"/>
                <a:ext cx="360" cy="360"/>
              </p14:xfrm>
            </p:contentPart>
          </mc:Choice>
          <mc:Fallback>
            <p:pic>
              <p:nvPicPr>
                <p:cNvPr id="17" name="Inkt 16">
                  <a:extLst>
                    <a:ext uri="{FF2B5EF4-FFF2-40B4-BE49-F238E27FC236}">
                      <a16:creationId xmlns:a16="http://schemas.microsoft.com/office/drawing/2014/main" id="{C6661634-59B4-B821-22C0-FC1C5738A592}"/>
                    </a:ext>
                  </a:extLst>
                </p:cNvPr>
                <p:cNvPicPr/>
                <p:nvPr/>
              </p:nvPicPr>
              <p:blipFill>
                <a:blip r:embed="rId10"/>
                <a:stretch>
                  <a:fillRect/>
                </a:stretch>
              </p:blipFill>
              <p:spPr>
                <a:xfrm>
                  <a:off x="5132427" y="423741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1" name="Inkt 20">
                  <a:extLst>
                    <a:ext uri="{FF2B5EF4-FFF2-40B4-BE49-F238E27FC236}">
                      <a16:creationId xmlns:a16="http://schemas.microsoft.com/office/drawing/2014/main" id="{C99E8435-AE5D-0B76-2C2E-EEE19BE6B1DE}"/>
                    </a:ext>
                  </a:extLst>
                </p14:cNvPr>
                <p14:cNvContentPartPr/>
                <p14:nvPr/>
              </p14:nvContentPartPr>
              <p14:xfrm>
                <a:off x="5134587" y="4245333"/>
                <a:ext cx="360" cy="360"/>
              </p14:xfrm>
            </p:contentPart>
          </mc:Choice>
          <mc:Fallback>
            <p:pic>
              <p:nvPicPr>
                <p:cNvPr id="21" name="Inkt 20">
                  <a:extLst>
                    <a:ext uri="{FF2B5EF4-FFF2-40B4-BE49-F238E27FC236}">
                      <a16:creationId xmlns:a16="http://schemas.microsoft.com/office/drawing/2014/main" id="{C99E8435-AE5D-0B76-2C2E-EEE19BE6B1DE}"/>
                    </a:ext>
                  </a:extLst>
                </p:cNvPr>
                <p:cNvPicPr/>
                <p:nvPr/>
              </p:nvPicPr>
              <p:blipFill>
                <a:blip r:embed="rId10"/>
                <a:stretch>
                  <a:fillRect/>
                </a:stretch>
              </p:blipFill>
              <p:spPr>
                <a:xfrm>
                  <a:off x="5125947" y="423633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3" name="Inkt 22">
                  <a:extLst>
                    <a:ext uri="{FF2B5EF4-FFF2-40B4-BE49-F238E27FC236}">
                      <a16:creationId xmlns:a16="http://schemas.microsoft.com/office/drawing/2014/main" id="{4B575C55-9308-EA78-B0FF-1162C5ED02EE}"/>
                    </a:ext>
                  </a:extLst>
                </p14:cNvPr>
                <p14:cNvContentPartPr/>
                <p14:nvPr/>
              </p14:nvContentPartPr>
              <p14:xfrm>
                <a:off x="5139627" y="4253973"/>
                <a:ext cx="360" cy="360"/>
              </p14:xfrm>
            </p:contentPart>
          </mc:Choice>
          <mc:Fallback>
            <p:pic>
              <p:nvPicPr>
                <p:cNvPr id="23" name="Inkt 22">
                  <a:extLst>
                    <a:ext uri="{FF2B5EF4-FFF2-40B4-BE49-F238E27FC236}">
                      <a16:creationId xmlns:a16="http://schemas.microsoft.com/office/drawing/2014/main" id="{4B575C55-9308-EA78-B0FF-1162C5ED02EE}"/>
                    </a:ext>
                  </a:extLst>
                </p:cNvPr>
                <p:cNvPicPr/>
                <p:nvPr/>
              </p:nvPicPr>
              <p:blipFill>
                <a:blip r:embed="rId10"/>
                <a:stretch>
                  <a:fillRect/>
                </a:stretch>
              </p:blipFill>
              <p:spPr>
                <a:xfrm>
                  <a:off x="5130987" y="424533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5" name="Inkt 24">
                  <a:extLst>
                    <a:ext uri="{FF2B5EF4-FFF2-40B4-BE49-F238E27FC236}">
                      <a16:creationId xmlns:a16="http://schemas.microsoft.com/office/drawing/2014/main" id="{9DD4DF2E-4C5D-D3C3-1A1E-7BB2334C64AE}"/>
                    </a:ext>
                  </a:extLst>
                </p14:cNvPr>
                <p14:cNvContentPartPr/>
                <p14:nvPr/>
              </p14:nvContentPartPr>
              <p14:xfrm>
                <a:off x="5143227" y="4257933"/>
                <a:ext cx="360" cy="360"/>
              </p14:xfrm>
            </p:contentPart>
          </mc:Choice>
          <mc:Fallback>
            <p:pic>
              <p:nvPicPr>
                <p:cNvPr id="25" name="Inkt 24">
                  <a:extLst>
                    <a:ext uri="{FF2B5EF4-FFF2-40B4-BE49-F238E27FC236}">
                      <a16:creationId xmlns:a16="http://schemas.microsoft.com/office/drawing/2014/main" id="{9DD4DF2E-4C5D-D3C3-1A1E-7BB2334C64AE}"/>
                    </a:ext>
                  </a:extLst>
                </p:cNvPr>
                <p:cNvPicPr/>
                <p:nvPr/>
              </p:nvPicPr>
              <p:blipFill>
                <a:blip r:embed="rId10"/>
                <a:stretch>
                  <a:fillRect/>
                </a:stretch>
              </p:blipFill>
              <p:spPr>
                <a:xfrm>
                  <a:off x="5134227" y="4248933"/>
                  <a:ext cx="18000" cy="18000"/>
                </a:xfrm>
                <a:prstGeom prst="rect">
                  <a:avLst/>
                </a:prstGeom>
              </p:spPr>
            </p:pic>
          </mc:Fallback>
        </mc:AlternateContent>
      </p:grpSp>
    </p:spTree>
    <p:extLst>
      <p:ext uri="{BB962C8B-B14F-4D97-AF65-F5344CB8AC3E}">
        <p14:creationId xmlns:p14="http://schemas.microsoft.com/office/powerpoint/2010/main" val="161811907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Turn a </a:t>
            </a:r>
            <a:r>
              <a:rPr lang="nl-NL" dirty="0" err="1"/>
              <a:t>selection</a:t>
            </a:r>
            <a:r>
              <a:rPr lang="nl-NL" dirty="0"/>
              <a:t> of </a:t>
            </a:r>
            <a:r>
              <a:rPr lang="nl-NL" dirty="0" err="1"/>
              <a:t>the</a:t>
            </a:r>
            <a:r>
              <a:rPr lang="nl-NL" dirty="0"/>
              <a:t> </a:t>
            </a:r>
            <a:r>
              <a:rPr lang="nl-NL" dirty="0" err="1"/>
              <a:t>work</a:t>
            </a:r>
            <a:r>
              <a:rPr lang="nl-NL" dirty="0"/>
              <a:t> </a:t>
            </a:r>
            <a:r>
              <a:rPr lang="nl-NL" dirty="0" err="1"/>
              <a:t>into</a:t>
            </a:r>
            <a:r>
              <a:rPr lang="nl-NL" dirty="0"/>
              <a:t> </a:t>
            </a:r>
            <a:r>
              <a:rPr lang="nl-NL" dirty="0" err="1"/>
              <a:t>an</a:t>
            </a:r>
            <a:r>
              <a:rPr lang="nl-NL" dirty="0"/>
              <a:t> Increment of </a:t>
            </a:r>
            <a:r>
              <a:rPr lang="nl-NL" dirty="0" err="1"/>
              <a:t>value</a:t>
            </a:r>
            <a:r>
              <a:rPr lang="nl-NL" dirty="0"/>
              <a:t> </a:t>
            </a:r>
            <a:r>
              <a:rPr lang="nl-NL" dirty="0" err="1"/>
              <a:t>during</a:t>
            </a:r>
            <a:r>
              <a:rPr lang="nl-NL" dirty="0"/>
              <a:t> a Sprint</a:t>
            </a:r>
          </a:p>
        </p:txBody>
      </p:sp>
    </p:spTree>
    <p:extLst>
      <p:ext uri="{BB962C8B-B14F-4D97-AF65-F5344CB8AC3E}">
        <p14:creationId xmlns:p14="http://schemas.microsoft.com/office/powerpoint/2010/main" val="410539391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Committed</a:t>
            </a:r>
            <a:r>
              <a:rPr lang="nl-NL" dirty="0"/>
              <a:t> </a:t>
            </a:r>
            <a:r>
              <a:rPr lang="nl-NL" dirty="0" err="1"/>
              <a:t>to</a:t>
            </a:r>
            <a:r>
              <a:rPr lang="nl-NL" dirty="0"/>
              <a:t> </a:t>
            </a:r>
            <a:r>
              <a:rPr lang="nl-NL" dirty="0" err="1"/>
              <a:t>achieving</a:t>
            </a:r>
            <a:r>
              <a:rPr lang="nl-NL" dirty="0"/>
              <a:t> goals </a:t>
            </a:r>
            <a:r>
              <a:rPr lang="nl-NL" dirty="0" err="1"/>
              <a:t>and</a:t>
            </a:r>
            <a:r>
              <a:rPr lang="nl-NL" dirty="0"/>
              <a:t> </a:t>
            </a:r>
            <a:r>
              <a:rPr lang="nl-NL" dirty="0" err="1"/>
              <a:t>supporting</a:t>
            </a:r>
            <a:r>
              <a:rPr lang="nl-NL" dirty="0"/>
              <a:t> </a:t>
            </a:r>
            <a:r>
              <a:rPr lang="nl-NL" dirty="0" err="1"/>
              <a:t>each</a:t>
            </a:r>
            <a:r>
              <a:rPr lang="nl-NL" dirty="0"/>
              <a:t> </a:t>
            </a:r>
            <a:r>
              <a:rPr lang="nl-NL" dirty="0" err="1"/>
              <a:t>other</a:t>
            </a:r>
            <a:endParaRPr lang="nl-NL" dirty="0"/>
          </a:p>
        </p:txBody>
      </p:sp>
    </p:spTree>
    <p:extLst>
      <p:ext uri="{BB962C8B-B14F-4D97-AF65-F5344CB8AC3E}">
        <p14:creationId xmlns:p14="http://schemas.microsoft.com/office/powerpoint/2010/main" val="87138233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Committed</a:t>
            </a:r>
            <a:r>
              <a:rPr lang="nl-NL" dirty="0"/>
              <a:t> </a:t>
            </a:r>
            <a:r>
              <a:rPr lang="nl-NL" dirty="0" err="1"/>
              <a:t>to</a:t>
            </a:r>
            <a:r>
              <a:rPr lang="nl-NL" dirty="0"/>
              <a:t> </a:t>
            </a:r>
            <a:r>
              <a:rPr lang="nl-NL" dirty="0" err="1"/>
              <a:t>achieving</a:t>
            </a:r>
            <a:r>
              <a:rPr lang="nl-NL" dirty="0"/>
              <a:t> goals </a:t>
            </a:r>
            <a:r>
              <a:rPr lang="nl-NL" dirty="0" err="1"/>
              <a:t>and</a:t>
            </a:r>
            <a:r>
              <a:rPr lang="nl-NL" dirty="0"/>
              <a:t> </a:t>
            </a:r>
            <a:r>
              <a:rPr lang="nl-NL" dirty="0" err="1"/>
              <a:t>supporting</a:t>
            </a:r>
            <a:r>
              <a:rPr lang="nl-NL" dirty="0"/>
              <a:t> </a:t>
            </a:r>
            <a:r>
              <a:rPr lang="nl-NL" dirty="0" err="1"/>
              <a:t>each</a:t>
            </a:r>
            <a:r>
              <a:rPr lang="nl-NL" dirty="0"/>
              <a:t> </a:t>
            </a:r>
            <a:r>
              <a:rPr lang="nl-NL" dirty="0" err="1"/>
              <a:t>other</a:t>
            </a:r>
            <a:endParaRPr lang="nl-NL" dirty="0"/>
          </a:p>
        </p:txBody>
      </p:sp>
    </p:spTree>
    <p:extLst>
      <p:ext uri="{BB962C8B-B14F-4D97-AF65-F5344CB8AC3E}">
        <p14:creationId xmlns:p14="http://schemas.microsoft.com/office/powerpoint/2010/main" val="1586470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81DB244D-C295-DE89-69C1-F9A82148A042}"/>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1670991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Scrum </a:t>
            </a:r>
            <a:r>
              <a:rPr lang="nl-NL" dirty="0" err="1"/>
              <a:t>Team’s</a:t>
            </a:r>
            <a:r>
              <a:rPr lang="nl-NL" dirty="0"/>
              <a:t> </a:t>
            </a:r>
            <a:r>
              <a:rPr lang="nl-NL" dirty="0" err="1"/>
              <a:t>effectiveness</a:t>
            </a:r>
            <a:endParaRPr lang="nl-NL" dirty="0"/>
          </a:p>
        </p:txBody>
      </p:sp>
    </p:spTree>
    <p:extLst>
      <p:ext uri="{BB962C8B-B14F-4D97-AF65-F5344CB8AC3E}">
        <p14:creationId xmlns:p14="http://schemas.microsoft.com/office/powerpoint/2010/main" val="1196610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Scrum </a:t>
            </a:r>
            <a:r>
              <a:rPr lang="nl-NL" dirty="0" err="1"/>
              <a:t>Team’s</a:t>
            </a:r>
            <a:r>
              <a:rPr lang="nl-NL" dirty="0"/>
              <a:t> </a:t>
            </a:r>
            <a:r>
              <a:rPr lang="nl-NL" dirty="0" err="1"/>
              <a:t>effectiveness</a:t>
            </a:r>
            <a:endParaRPr lang="nl-NL" dirty="0"/>
          </a:p>
        </p:txBody>
      </p:sp>
    </p:spTree>
    <p:extLst>
      <p:ext uri="{BB962C8B-B14F-4D97-AF65-F5344CB8AC3E}">
        <p14:creationId xmlns:p14="http://schemas.microsoft.com/office/powerpoint/2010/main" val="10627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Manage </a:t>
            </a:r>
            <a:r>
              <a:rPr lang="nl-NL" dirty="0" err="1"/>
              <a:t>the</a:t>
            </a:r>
            <a:r>
              <a:rPr lang="nl-NL" dirty="0"/>
              <a:t> </a:t>
            </a:r>
            <a:r>
              <a:rPr lang="nl-NL" dirty="0" err="1"/>
              <a:t>interactions</a:t>
            </a:r>
            <a:r>
              <a:rPr lang="nl-NL" dirty="0"/>
              <a:t> </a:t>
            </a:r>
            <a:r>
              <a:rPr lang="nl-NL" dirty="0" err="1"/>
              <a:t>towards</a:t>
            </a:r>
            <a:r>
              <a:rPr lang="nl-NL" dirty="0"/>
              <a:t> </a:t>
            </a:r>
            <a:r>
              <a:rPr lang="nl-NL" dirty="0" err="1"/>
              <a:t>the</a:t>
            </a:r>
            <a:r>
              <a:rPr lang="nl-NL" dirty="0"/>
              <a:t> Scrum Team</a:t>
            </a:r>
          </a:p>
        </p:txBody>
      </p:sp>
    </p:spTree>
    <p:extLst>
      <p:ext uri="{BB962C8B-B14F-4D97-AF65-F5344CB8AC3E}">
        <p14:creationId xmlns:p14="http://schemas.microsoft.com/office/powerpoint/2010/main" val="3742514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Manage </a:t>
            </a:r>
            <a:r>
              <a:rPr lang="nl-NL" dirty="0" err="1"/>
              <a:t>the</a:t>
            </a:r>
            <a:r>
              <a:rPr lang="nl-NL" dirty="0"/>
              <a:t> </a:t>
            </a:r>
            <a:r>
              <a:rPr lang="nl-NL" dirty="0" err="1"/>
              <a:t>interactions</a:t>
            </a:r>
            <a:r>
              <a:rPr lang="nl-NL" dirty="0"/>
              <a:t> </a:t>
            </a:r>
            <a:r>
              <a:rPr lang="nl-NL" dirty="0" err="1"/>
              <a:t>towards</a:t>
            </a:r>
            <a:r>
              <a:rPr lang="nl-NL" dirty="0"/>
              <a:t> </a:t>
            </a:r>
            <a:r>
              <a:rPr lang="nl-NL" dirty="0" err="1"/>
              <a:t>the</a:t>
            </a:r>
            <a:r>
              <a:rPr lang="nl-NL" dirty="0"/>
              <a:t> Scrum Team</a:t>
            </a:r>
          </a:p>
        </p:txBody>
      </p:sp>
    </p:spTree>
    <p:extLst>
      <p:ext uri="{BB962C8B-B14F-4D97-AF65-F5344CB8AC3E}">
        <p14:creationId xmlns:p14="http://schemas.microsoft.com/office/powerpoint/2010/main" val="2887322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Consist</a:t>
            </a:r>
            <a:r>
              <a:rPr lang="nl-NL" dirty="0"/>
              <a:t> of </a:t>
            </a:r>
            <a:r>
              <a:rPr lang="nl-NL" dirty="0" err="1"/>
              <a:t>one</a:t>
            </a:r>
            <a:r>
              <a:rPr lang="nl-NL" dirty="0"/>
              <a:t> Scrum Master, </a:t>
            </a:r>
            <a:r>
              <a:rPr lang="nl-NL" dirty="0" err="1"/>
              <a:t>one</a:t>
            </a:r>
            <a:r>
              <a:rPr lang="nl-NL" dirty="0"/>
              <a:t> Product </a:t>
            </a:r>
            <a:r>
              <a:rPr lang="nl-NL" dirty="0" err="1"/>
              <a:t>Owner</a:t>
            </a:r>
            <a:r>
              <a:rPr lang="nl-NL" dirty="0"/>
              <a:t> </a:t>
            </a:r>
            <a:r>
              <a:rPr lang="nl-NL" dirty="0" err="1"/>
              <a:t>and</a:t>
            </a:r>
            <a:r>
              <a:rPr lang="nl-NL" dirty="0"/>
              <a:t> Developers</a:t>
            </a:r>
          </a:p>
        </p:txBody>
      </p:sp>
    </p:spTree>
    <p:extLst>
      <p:ext uri="{BB962C8B-B14F-4D97-AF65-F5344CB8AC3E}">
        <p14:creationId xmlns:p14="http://schemas.microsoft.com/office/powerpoint/2010/main" val="1632614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Consist</a:t>
            </a:r>
            <a:r>
              <a:rPr lang="nl-NL" dirty="0"/>
              <a:t> of </a:t>
            </a:r>
            <a:r>
              <a:rPr lang="nl-NL" dirty="0" err="1"/>
              <a:t>one</a:t>
            </a:r>
            <a:r>
              <a:rPr lang="nl-NL" dirty="0"/>
              <a:t> Scrum Master, </a:t>
            </a:r>
            <a:r>
              <a:rPr lang="nl-NL" dirty="0" err="1"/>
              <a:t>one</a:t>
            </a:r>
            <a:r>
              <a:rPr lang="nl-NL" dirty="0"/>
              <a:t> Product </a:t>
            </a:r>
            <a:r>
              <a:rPr lang="nl-NL" dirty="0" err="1"/>
              <a:t>Owner</a:t>
            </a:r>
            <a:r>
              <a:rPr lang="nl-NL" dirty="0"/>
              <a:t> </a:t>
            </a:r>
            <a:r>
              <a:rPr lang="nl-NL" dirty="0" err="1"/>
              <a:t>and</a:t>
            </a:r>
            <a:r>
              <a:rPr lang="nl-NL" dirty="0"/>
              <a:t> Developers</a:t>
            </a:r>
          </a:p>
        </p:txBody>
      </p:sp>
    </p:spTree>
    <p:extLst>
      <p:ext uri="{BB962C8B-B14F-4D97-AF65-F5344CB8AC3E}">
        <p14:creationId xmlns:p14="http://schemas.microsoft.com/office/powerpoint/2010/main" val="2621230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Update </a:t>
            </a:r>
            <a:r>
              <a:rPr lang="nl-NL" dirty="0" err="1"/>
              <a:t>the</a:t>
            </a:r>
            <a:r>
              <a:rPr lang="nl-NL" dirty="0"/>
              <a:t> </a:t>
            </a:r>
            <a:r>
              <a:rPr lang="nl-NL" dirty="0" err="1"/>
              <a:t>burndown</a:t>
            </a:r>
            <a:r>
              <a:rPr lang="nl-NL" dirty="0"/>
              <a:t> </a:t>
            </a:r>
            <a:r>
              <a:rPr lang="nl-NL" dirty="0" err="1"/>
              <a:t>chart</a:t>
            </a:r>
            <a:endParaRPr lang="nl-NL" dirty="0"/>
          </a:p>
        </p:txBody>
      </p:sp>
    </p:spTree>
    <p:extLst>
      <p:ext uri="{BB962C8B-B14F-4D97-AF65-F5344CB8AC3E}">
        <p14:creationId xmlns:p14="http://schemas.microsoft.com/office/powerpoint/2010/main" val="3696425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E90A5AC7-8C10-B830-CEF7-1E15C8EC8C62}"/>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755092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Update </a:t>
            </a:r>
            <a:r>
              <a:rPr lang="nl-NL" dirty="0" err="1"/>
              <a:t>the</a:t>
            </a:r>
            <a:r>
              <a:rPr lang="nl-NL" dirty="0"/>
              <a:t> </a:t>
            </a:r>
            <a:r>
              <a:rPr lang="nl-NL" dirty="0" err="1"/>
              <a:t>burndown</a:t>
            </a:r>
            <a:r>
              <a:rPr lang="nl-NL" dirty="0"/>
              <a:t> </a:t>
            </a:r>
            <a:r>
              <a:rPr lang="nl-NL" dirty="0" err="1"/>
              <a:t>chart</a:t>
            </a:r>
            <a:endParaRPr lang="nl-NL" dirty="0"/>
          </a:p>
        </p:txBody>
      </p:sp>
    </p:spTree>
    <p:extLst>
      <p:ext uri="{BB962C8B-B14F-4D97-AF65-F5344CB8AC3E}">
        <p14:creationId xmlns:p14="http://schemas.microsoft.com/office/powerpoint/2010/main" val="443857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Lead, train </a:t>
            </a:r>
            <a:r>
              <a:rPr lang="nl-NL" dirty="0" err="1"/>
              <a:t>and</a:t>
            </a:r>
            <a:r>
              <a:rPr lang="nl-NL" dirty="0"/>
              <a:t> coach </a:t>
            </a:r>
            <a:r>
              <a:rPr lang="nl-NL" dirty="0" err="1"/>
              <a:t>the</a:t>
            </a:r>
            <a:r>
              <a:rPr lang="nl-NL" dirty="0"/>
              <a:t> </a:t>
            </a:r>
            <a:r>
              <a:rPr lang="nl-NL" dirty="0" err="1"/>
              <a:t>organization</a:t>
            </a:r>
            <a:r>
              <a:rPr lang="nl-NL" dirty="0"/>
              <a:t> in Scrum adoption</a:t>
            </a:r>
          </a:p>
        </p:txBody>
      </p:sp>
    </p:spTree>
    <p:extLst>
      <p:ext uri="{BB962C8B-B14F-4D97-AF65-F5344CB8AC3E}">
        <p14:creationId xmlns:p14="http://schemas.microsoft.com/office/powerpoint/2010/main" val="4271754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Lead, train </a:t>
            </a:r>
            <a:r>
              <a:rPr lang="nl-NL" dirty="0" err="1"/>
              <a:t>and</a:t>
            </a:r>
            <a:r>
              <a:rPr lang="nl-NL" dirty="0"/>
              <a:t> coach </a:t>
            </a:r>
            <a:r>
              <a:rPr lang="nl-NL" dirty="0" err="1"/>
              <a:t>the</a:t>
            </a:r>
            <a:r>
              <a:rPr lang="nl-NL" dirty="0"/>
              <a:t> </a:t>
            </a:r>
            <a:r>
              <a:rPr lang="nl-NL" dirty="0" err="1"/>
              <a:t>organization</a:t>
            </a:r>
            <a:r>
              <a:rPr lang="nl-NL" dirty="0"/>
              <a:t> in Scrum adoption</a:t>
            </a:r>
          </a:p>
        </p:txBody>
      </p:sp>
    </p:spTree>
    <p:extLst>
      <p:ext uri="{BB962C8B-B14F-4D97-AF65-F5344CB8AC3E}">
        <p14:creationId xmlns:p14="http://schemas.microsoft.com/office/powerpoint/2010/main" val="2726696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Instill</a:t>
            </a:r>
            <a:r>
              <a:rPr lang="nl-NL" dirty="0"/>
              <a:t> </a:t>
            </a:r>
            <a:r>
              <a:rPr lang="nl-NL" dirty="0" err="1"/>
              <a:t>quality</a:t>
            </a:r>
            <a:r>
              <a:rPr lang="nl-NL" dirty="0"/>
              <a:t> </a:t>
            </a:r>
            <a:r>
              <a:rPr lang="nl-NL" dirty="0" err="1"/>
              <a:t>by</a:t>
            </a:r>
            <a:r>
              <a:rPr lang="nl-NL" dirty="0"/>
              <a:t> </a:t>
            </a:r>
            <a:r>
              <a:rPr lang="nl-NL" dirty="0" err="1"/>
              <a:t>adhering</a:t>
            </a:r>
            <a:r>
              <a:rPr lang="nl-NL" dirty="0"/>
              <a:t> </a:t>
            </a:r>
            <a:r>
              <a:rPr lang="nl-NL" dirty="0" err="1"/>
              <a:t>to</a:t>
            </a:r>
            <a:r>
              <a:rPr lang="nl-NL" dirty="0"/>
              <a:t> </a:t>
            </a:r>
            <a:r>
              <a:rPr lang="nl-NL" dirty="0" err="1"/>
              <a:t>the</a:t>
            </a:r>
            <a:r>
              <a:rPr lang="nl-NL" dirty="0"/>
              <a:t> Definition of </a:t>
            </a:r>
            <a:r>
              <a:rPr lang="nl-NL" dirty="0" err="1"/>
              <a:t>Done</a:t>
            </a:r>
            <a:endParaRPr lang="nl-NL" dirty="0"/>
          </a:p>
        </p:txBody>
      </p:sp>
    </p:spTree>
    <p:extLst>
      <p:ext uri="{BB962C8B-B14F-4D97-AF65-F5344CB8AC3E}">
        <p14:creationId xmlns:p14="http://schemas.microsoft.com/office/powerpoint/2010/main" val="1596872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Instill</a:t>
            </a:r>
            <a:r>
              <a:rPr lang="nl-NL" dirty="0"/>
              <a:t> </a:t>
            </a:r>
            <a:r>
              <a:rPr lang="nl-NL" dirty="0" err="1"/>
              <a:t>quality</a:t>
            </a:r>
            <a:r>
              <a:rPr lang="nl-NL" dirty="0"/>
              <a:t> </a:t>
            </a:r>
            <a:r>
              <a:rPr lang="nl-NL" dirty="0" err="1"/>
              <a:t>by</a:t>
            </a:r>
            <a:r>
              <a:rPr lang="nl-NL" dirty="0"/>
              <a:t> </a:t>
            </a:r>
            <a:r>
              <a:rPr lang="nl-NL" dirty="0" err="1"/>
              <a:t>adhering</a:t>
            </a:r>
            <a:r>
              <a:rPr lang="nl-NL" dirty="0"/>
              <a:t> </a:t>
            </a:r>
            <a:r>
              <a:rPr lang="nl-NL" dirty="0" err="1"/>
              <a:t>to</a:t>
            </a:r>
            <a:r>
              <a:rPr lang="nl-NL" dirty="0"/>
              <a:t> </a:t>
            </a:r>
            <a:r>
              <a:rPr lang="nl-NL" dirty="0" err="1"/>
              <a:t>the</a:t>
            </a:r>
            <a:r>
              <a:rPr lang="nl-NL" dirty="0"/>
              <a:t> Definition of </a:t>
            </a:r>
            <a:r>
              <a:rPr lang="nl-NL" dirty="0" err="1"/>
              <a:t>Done</a:t>
            </a:r>
            <a:endParaRPr lang="nl-NL" dirty="0"/>
          </a:p>
        </p:txBody>
      </p:sp>
    </p:spTree>
    <p:extLst>
      <p:ext uri="{BB962C8B-B14F-4D97-AF65-F5344CB8AC3E}">
        <p14:creationId xmlns:p14="http://schemas.microsoft.com/office/powerpoint/2010/main" val="1063716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Is </a:t>
            </a:r>
            <a:r>
              <a:rPr lang="nl-NL" dirty="0" err="1"/>
              <a:t>expected</a:t>
            </a:r>
            <a:r>
              <a:rPr lang="nl-NL" dirty="0"/>
              <a:t> </a:t>
            </a:r>
            <a:r>
              <a:rPr lang="nl-NL" dirty="0" err="1"/>
              <a:t>to</a:t>
            </a:r>
            <a:r>
              <a:rPr lang="nl-NL" dirty="0"/>
              <a:t> </a:t>
            </a:r>
            <a:r>
              <a:rPr lang="nl-NL" dirty="0" err="1"/>
              <a:t>adapt</a:t>
            </a:r>
            <a:r>
              <a:rPr lang="nl-NL" dirty="0"/>
              <a:t> </a:t>
            </a:r>
            <a:r>
              <a:rPr lang="nl-NL" dirty="0" err="1"/>
              <a:t>when</a:t>
            </a:r>
            <a:r>
              <a:rPr lang="nl-NL" dirty="0"/>
              <a:t> </a:t>
            </a:r>
            <a:r>
              <a:rPr lang="nl-NL" dirty="0" err="1"/>
              <a:t>anything</a:t>
            </a:r>
            <a:r>
              <a:rPr lang="nl-NL" dirty="0"/>
              <a:t> new is </a:t>
            </a:r>
            <a:r>
              <a:rPr lang="nl-NL" dirty="0" err="1"/>
              <a:t>learned</a:t>
            </a:r>
            <a:r>
              <a:rPr lang="nl-NL" dirty="0"/>
              <a:t> </a:t>
            </a:r>
            <a:r>
              <a:rPr lang="nl-NL" dirty="0" err="1"/>
              <a:t>through</a:t>
            </a:r>
            <a:r>
              <a:rPr lang="nl-NL" dirty="0"/>
              <a:t> </a:t>
            </a:r>
            <a:r>
              <a:rPr lang="nl-NL" dirty="0" err="1"/>
              <a:t>inspection</a:t>
            </a:r>
            <a:endParaRPr lang="nl-NL" dirty="0"/>
          </a:p>
        </p:txBody>
      </p:sp>
    </p:spTree>
    <p:extLst>
      <p:ext uri="{BB962C8B-B14F-4D97-AF65-F5344CB8AC3E}">
        <p14:creationId xmlns:p14="http://schemas.microsoft.com/office/powerpoint/2010/main" val="2835335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Is </a:t>
            </a:r>
            <a:r>
              <a:rPr lang="nl-NL" dirty="0" err="1"/>
              <a:t>expected</a:t>
            </a:r>
            <a:r>
              <a:rPr lang="nl-NL" dirty="0"/>
              <a:t> </a:t>
            </a:r>
            <a:r>
              <a:rPr lang="nl-NL" dirty="0" err="1"/>
              <a:t>to</a:t>
            </a:r>
            <a:r>
              <a:rPr lang="nl-NL" dirty="0"/>
              <a:t> </a:t>
            </a:r>
            <a:r>
              <a:rPr lang="nl-NL" dirty="0" err="1"/>
              <a:t>adapt</a:t>
            </a:r>
            <a:r>
              <a:rPr lang="nl-NL" dirty="0"/>
              <a:t> </a:t>
            </a:r>
            <a:r>
              <a:rPr lang="nl-NL" dirty="0" err="1"/>
              <a:t>when</a:t>
            </a:r>
            <a:r>
              <a:rPr lang="nl-NL" dirty="0"/>
              <a:t> </a:t>
            </a:r>
            <a:r>
              <a:rPr lang="nl-NL" dirty="0" err="1"/>
              <a:t>anything</a:t>
            </a:r>
            <a:r>
              <a:rPr lang="nl-NL" dirty="0"/>
              <a:t> new is </a:t>
            </a:r>
            <a:r>
              <a:rPr lang="nl-NL" dirty="0" err="1"/>
              <a:t>learned</a:t>
            </a:r>
            <a:r>
              <a:rPr lang="nl-NL" dirty="0"/>
              <a:t> </a:t>
            </a:r>
            <a:r>
              <a:rPr lang="nl-NL" dirty="0" err="1"/>
              <a:t>through</a:t>
            </a:r>
            <a:r>
              <a:rPr lang="nl-NL" dirty="0"/>
              <a:t> </a:t>
            </a:r>
            <a:r>
              <a:rPr lang="nl-NL" dirty="0" err="1"/>
              <a:t>inspection</a:t>
            </a:r>
            <a:endParaRPr lang="nl-NL" dirty="0"/>
          </a:p>
        </p:txBody>
      </p:sp>
    </p:spTree>
    <p:extLst>
      <p:ext uri="{BB962C8B-B14F-4D97-AF65-F5344CB8AC3E}">
        <p14:creationId xmlns:p14="http://schemas.microsoft.com/office/powerpoint/2010/main" val="1150700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Maximize</a:t>
            </a:r>
            <a:r>
              <a:rPr lang="nl-NL" dirty="0"/>
              <a:t> </a:t>
            </a:r>
            <a:r>
              <a:rPr lang="nl-NL" dirty="0" err="1"/>
              <a:t>the</a:t>
            </a:r>
            <a:r>
              <a:rPr lang="nl-NL" dirty="0"/>
              <a:t> </a:t>
            </a:r>
            <a:r>
              <a:rPr lang="nl-NL" dirty="0" err="1"/>
              <a:t>value</a:t>
            </a:r>
            <a:r>
              <a:rPr lang="nl-NL" dirty="0"/>
              <a:t> of </a:t>
            </a:r>
            <a:r>
              <a:rPr lang="nl-NL" dirty="0" err="1"/>
              <a:t>the</a:t>
            </a:r>
            <a:r>
              <a:rPr lang="nl-NL" dirty="0"/>
              <a:t> product</a:t>
            </a:r>
          </a:p>
        </p:txBody>
      </p:sp>
    </p:spTree>
    <p:extLst>
      <p:ext uri="{BB962C8B-B14F-4D97-AF65-F5344CB8AC3E}">
        <p14:creationId xmlns:p14="http://schemas.microsoft.com/office/powerpoint/2010/main" val="4291706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Maximize</a:t>
            </a:r>
            <a:r>
              <a:rPr lang="nl-NL" dirty="0"/>
              <a:t> </a:t>
            </a:r>
            <a:r>
              <a:rPr lang="nl-NL" dirty="0" err="1"/>
              <a:t>the</a:t>
            </a:r>
            <a:r>
              <a:rPr lang="nl-NL" dirty="0"/>
              <a:t> </a:t>
            </a:r>
            <a:r>
              <a:rPr lang="nl-NL" dirty="0" err="1"/>
              <a:t>value</a:t>
            </a:r>
            <a:r>
              <a:rPr lang="nl-NL" dirty="0"/>
              <a:t> of </a:t>
            </a:r>
            <a:r>
              <a:rPr lang="nl-NL" dirty="0" err="1"/>
              <a:t>the</a:t>
            </a:r>
            <a:r>
              <a:rPr lang="nl-NL" dirty="0"/>
              <a:t> product</a:t>
            </a:r>
          </a:p>
        </p:txBody>
      </p:sp>
    </p:spTree>
    <p:extLst>
      <p:ext uri="{BB962C8B-B14F-4D97-AF65-F5344CB8AC3E}">
        <p14:creationId xmlns:p14="http://schemas.microsoft.com/office/powerpoint/2010/main" val="33791425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Foster </a:t>
            </a:r>
            <a:r>
              <a:rPr lang="nl-NL" dirty="0" err="1"/>
              <a:t>an</a:t>
            </a:r>
            <a:r>
              <a:rPr lang="nl-NL" dirty="0"/>
              <a:t> environment </a:t>
            </a:r>
            <a:r>
              <a:rPr lang="nl-NL" dirty="0" err="1"/>
              <a:t>where</a:t>
            </a:r>
            <a:r>
              <a:rPr lang="nl-NL" dirty="0"/>
              <a:t> </a:t>
            </a:r>
            <a:r>
              <a:rPr lang="nl-NL" dirty="0" err="1"/>
              <a:t>work</a:t>
            </a:r>
            <a:r>
              <a:rPr lang="nl-NL" dirty="0"/>
              <a:t> </a:t>
            </a:r>
            <a:r>
              <a:rPr lang="nl-NL" dirty="0" err="1"/>
              <a:t>can</a:t>
            </a:r>
            <a:r>
              <a:rPr lang="nl-NL" dirty="0"/>
              <a:t> turn </a:t>
            </a:r>
            <a:r>
              <a:rPr lang="nl-NL" dirty="0" err="1"/>
              <a:t>to</a:t>
            </a:r>
            <a:r>
              <a:rPr lang="nl-NL" dirty="0"/>
              <a:t> </a:t>
            </a:r>
            <a:r>
              <a:rPr lang="nl-NL" dirty="0" err="1"/>
              <a:t>value</a:t>
            </a:r>
            <a:r>
              <a:rPr lang="nl-NL" dirty="0"/>
              <a:t> </a:t>
            </a:r>
            <a:r>
              <a:rPr lang="nl-NL" dirty="0" err="1"/>
              <a:t>during</a:t>
            </a:r>
            <a:r>
              <a:rPr lang="nl-NL" dirty="0"/>
              <a:t> a Sprint</a:t>
            </a:r>
          </a:p>
        </p:txBody>
      </p:sp>
    </p:spTree>
    <p:extLst>
      <p:ext uri="{BB962C8B-B14F-4D97-AF65-F5344CB8AC3E}">
        <p14:creationId xmlns:p14="http://schemas.microsoft.com/office/powerpoint/2010/main" val="2292922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9085E1-7FFC-19FB-2947-623CB089B75F}"/>
              </a:ext>
            </a:extLst>
          </p:cNvPr>
          <p:cNvSpPr>
            <a:spLocks noGrp="1"/>
          </p:cNvSpPr>
          <p:nvPr>
            <p:ph type="title"/>
          </p:nvPr>
        </p:nvSpPr>
        <p:spPr/>
        <p:txBody>
          <a:bodyPr/>
          <a:lstStyle/>
          <a:p>
            <a:endParaRPr lang="nl-NL"/>
          </a:p>
        </p:txBody>
      </p:sp>
      <p:sp>
        <p:nvSpPr>
          <p:cNvPr id="3" name="Tijdelijke aanduiding voor tekst 2">
            <a:extLst>
              <a:ext uri="{FF2B5EF4-FFF2-40B4-BE49-F238E27FC236}">
                <a16:creationId xmlns:a16="http://schemas.microsoft.com/office/drawing/2014/main" id="{E3F08832-24F0-8820-7731-BC03366A3392}"/>
              </a:ext>
            </a:extLst>
          </p:cNvPr>
          <p:cNvSpPr>
            <a:spLocks noGrp="1"/>
          </p:cNvSpPr>
          <p:nvPr>
            <p:ph type="body" sz="quarter" idx="11"/>
          </p:nvPr>
        </p:nvSpPr>
        <p:spPr>
          <a:xfrm>
            <a:off x="203200" y="2159000"/>
            <a:ext cx="3471863" cy="3273425"/>
          </a:xfrm>
        </p:spPr>
        <p:txBody>
          <a:bodyPr/>
          <a:lstStyle/>
          <a:p>
            <a:r>
              <a:rPr lang="nl-NL" b="1" dirty="0">
                <a:effectLst/>
                <a:latin typeface="Ubuntu" panose="020B0504030602030204" pitchFamily="34" charset="0"/>
              </a:rPr>
              <a:t>Step 1: </a:t>
            </a:r>
            <a:r>
              <a:rPr lang="nl-NL" b="0" dirty="0" err="1">
                <a:effectLst/>
                <a:latin typeface="Ubuntu" panose="020B0504030602030204" pitchFamily="34" charset="0"/>
              </a:rPr>
              <a:t>Place</a:t>
            </a:r>
            <a:r>
              <a:rPr lang="nl-NL" b="0" dirty="0">
                <a:effectLst/>
                <a:latin typeface="Ubuntu" panose="020B0504030602030204" pitchFamily="34" charset="0"/>
              </a:rPr>
              <a:t> </a:t>
            </a:r>
            <a:r>
              <a:rPr lang="nl-NL" b="0" dirty="0" err="1">
                <a:effectLst/>
                <a:latin typeface="Ubuntu" panose="020B0504030602030204" pitchFamily="34" charset="0"/>
              </a:rPr>
              <a:t>the</a:t>
            </a:r>
            <a:r>
              <a:rPr lang="nl-NL" b="0" dirty="0">
                <a:effectLst/>
                <a:latin typeface="Ubuntu" panose="020B0504030602030204" pitchFamily="34" charset="0"/>
              </a:rPr>
              <a:t> </a:t>
            </a:r>
            <a:r>
              <a:rPr lang="nl-NL" dirty="0" err="1">
                <a:latin typeface="Ubuntu" panose="020B0504030602030204" pitchFamily="34" charset="0"/>
              </a:rPr>
              <a:t>A</a:t>
            </a:r>
            <a:r>
              <a:rPr lang="nl-NL" b="0" dirty="0" err="1">
                <a:effectLst/>
                <a:latin typeface="Ubuntu" panose="020B0504030602030204" pitchFamily="34" charset="0"/>
              </a:rPr>
              <a:t>ccountabilities</a:t>
            </a:r>
            <a:r>
              <a:rPr lang="nl-NL" b="0" dirty="0">
                <a:effectLst/>
                <a:latin typeface="Ubuntu" panose="020B0504030602030204" pitchFamily="34" charset="0"/>
              </a:rPr>
              <a:t> on </a:t>
            </a:r>
            <a:r>
              <a:rPr lang="nl-NL" b="0" dirty="0" err="1">
                <a:effectLst/>
                <a:latin typeface="Ubuntu" panose="020B0504030602030204" pitchFamily="34" charset="0"/>
              </a:rPr>
              <a:t>the</a:t>
            </a:r>
            <a:r>
              <a:rPr lang="nl-NL" b="0" dirty="0">
                <a:effectLst/>
                <a:latin typeface="Ubuntu" panose="020B0504030602030204" pitchFamily="34" charset="0"/>
              </a:rPr>
              <a:t> floor </a:t>
            </a:r>
            <a:r>
              <a:rPr lang="nl-NL" b="0" dirty="0" err="1">
                <a:effectLst/>
                <a:latin typeface="Ubuntu" panose="020B0504030602030204" pitchFamily="34" charset="0"/>
              </a:rPr>
              <a:t>and</a:t>
            </a:r>
            <a:r>
              <a:rPr lang="nl-NL" b="0" dirty="0">
                <a:effectLst/>
                <a:latin typeface="Ubuntu" panose="020B0504030602030204" pitchFamily="34" charset="0"/>
              </a:rPr>
              <a:t> </a:t>
            </a:r>
            <a:r>
              <a:rPr lang="nl-NL" b="0" dirty="0" err="1">
                <a:effectLst/>
                <a:latin typeface="Ubuntu" panose="020B0504030602030204" pitchFamily="34" charset="0"/>
              </a:rPr>
              <a:t>handout</a:t>
            </a:r>
            <a:r>
              <a:rPr lang="nl-NL" b="0" dirty="0">
                <a:effectLst/>
                <a:latin typeface="Ubuntu" panose="020B0504030602030204" pitchFamily="34" charset="0"/>
              </a:rPr>
              <a:t> </a:t>
            </a:r>
            <a:r>
              <a:rPr lang="nl-NL" b="0" dirty="0" err="1">
                <a:effectLst/>
                <a:latin typeface="Ubuntu" panose="020B0504030602030204" pitchFamily="34" charset="0"/>
              </a:rPr>
              <a:t>the</a:t>
            </a:r>
            <a:r>
              <a:rPr lang="nl-NL" b="0" dirty="0">
                <a:effectLst/>
                <a:latin typeface="Ubuntu" panose="020B0504030602030204" pitchFamily="34" charset="0"/>
              </a:rPr>
              <a:t> </a:t>
            </a:r>
            <a:r>
              <a:rPr lang="nl-NL" b="0" dirty="0" err="1">
                <a:effectLst/>
                <a:latin typeface="Ubuntu" panose="020B0504030602030204" pitchFamily="34" charset="0"/>
              </a:rPr>
              <a:t>activities</a:t>
            </a:r>
            <a:r>
              <a:rPr lang="nl-NL" dirty="0">
                <a:latin typeface="Ubuntu" panose="020B0504030602030204" pitchFamily="34" charset="0"/>
              </a:rPr>
              <a:t>.</a:t>
            </a:r>
            <a:endParaRPr lang="nl-NL" dirty="0">
              <a:effectLst/>
              <a:latin typeface="Ubuntu" panose="020B0504030602030204" pitchFamily="34" charset="0"/>
            </a:endParaRPr>
          </a:p>
          <a:p>
            <a:r>
              <a:rPr lang="nl-NL" b="1" dirty="0">
                <a:effectLst/>
                <a:latin typeface="Ubuntu" panose="020B0504030602030204" pitchFamily="34" charset="0"/>
              </a:rPr>
              <a:t>Step 2: </a:t>
            </a:r>
            <a:r>
              <a:rPr lang="nl-NL" dirty="0" err="1">
                <a:effectLst/>
                <a:latin typeface="Ubuntu" panose="020B0504030602030204" pitchFamily="34" charset="0"/>
              </a:rPr>
              <a:t>Ask</a:t>
            </a:r>
            <a:r>
              <a:rPr lang="nl-NL" dirty="0">
                <a:effectLst/>
                <a:latin typeface="Ubuntu" panose="020B0504030602030204" pitchFamily="34" charset="0"/>
              </a:rPr>
              <a:t> </a:t>
            </a:r>
            <a:r>
              <a:rPr lang="nl-NL" dirty="0" err="1">
                <a:effectLst/>
                <a:latin typeface="Ubuntu" panose="020B0504030602030204" pitchFamily="34" charset="0"/>
              </a:rPr>
              <a:t>the</a:t>
            </a:r>
            <a:r>
              <a:rPr lang="nl-NL" dirty="0">
                <a:effectLst/>
                <a:latin typeface="Ubuntu" panose="020B0504030602030204" pitchFamily="34" charset="0"/>
              </a:rPr>
              <a:t> </a:t>
            </a:r>
            <a:r>
              <a:rPr lang="nl-NL" dirty="0" err="1">
                <a:effectLst/>
                <a:latin typeface="Ubuntu" panose="020B0504030602030204" pitchFamily="34" charset="0"/>
              </a:rPr>
              <a:t>group</a:t>
            </a:r>
            <a:r>
              <a:rPr lang="nl-NL" dirty="0">
                <a:effectLst/>
                <a:latin typeface="Ubuntu" panose="020B0504030602030204" pitchFamily="34" charset="0"/>
              </a:rPr>
              <a:t> </a:t>
            </a:r>
            <a:r>
              <a:rPr lang="nl-NL" dirty="0" err="1">
                <a:effectLst/>
                <a:latin typeface="Ubuntu" panose="020B0504030602030204" pitchFamily="34" charset="0"/>
              </a:rPr>
              <a:t>to</a:t>
            </a:r>
            <a:r>
              <a:rPr lang="nl-NL" dirty="0">
                <a:effectLst/>
                <a:latin typeface="Ubuntu" panose="020B0504030602030204" pitchFamily="34" charset="0"/>
              </a:rPr>
              <a:t> f</a:t>
            </a:r>
            <a:r>
              <a:rPr lang="nl-NL" dirty="0">
                <a:latin typeface="Ubuntu" panose="020B0504030602030204" pitchFamily="34" charset="0"/>
              </a:rPr>
              <a:t>orm </a:t>
            </a:r>
            <a:r>
              <a:rPr lang="nl-NL" dirty="0" err="1">
                <a:latin typeface="Ubuntu" panose="020B0504030602030204" pitchFamily="34" charset="0"/>
              </a:rPr>
              <a:t>groups</a:t>
            </a:r>
            <a:r>
              <a:rPr lang="nl-NL" dirty="0">
                <a:latin typeface="Ubuntu" panose="020B0504030602030204" pitchFamily="34" charset="0"/>
              </a:rPr>
              <a:t> of 2-3 </a:t>
            </a:r>
            <a:r>
              <a:rPr lang="nl-NL" dirty="0" err="1">
                <a:latin typeface="Ubuntu" panose="020B0504030602030204" pitchFamily="34" charset="0"/>
              </a:rPr>
              <a:t>people</a:t>
            </a:r>
            <a:r>
              <a:rPr lang="nl-NL" dirty="0">
                <a:latin typeface="Ubuntu" panose="020B0504030602030204" pitchFamily="34" charset="0"/>
              </a:rPr>
              <a:t> </a:t>
            </a:r>
            <a:r>
              <a:rPr lang="nl-NL" dirty="0" err="1">
                <a:latin typeface="Ubuntu" panose="020B0504030602030204" pitchFamily="34" charset="0"/>
              </a:rPr>
              <a:t>and</a:t>
            </a:r>
            <a:r>
              <a:rPr lang="nl-NL" dirty="0">
                <a:latin typeface="Ubuntu" panose="020B0504030602030204" pitchFamily="34" charset="0"/>
              </a:rPr>
              <a:t> </a:t>
            </a:r>
            <a:r>
              <a:rPr lang="nl-NL" dirty="0" err="1">
                <a:latin typeface="Ubuntu" panose="020B0504030602030204" pitchFamily="34" charset="0"/>
              </a:rPr>
              <a:t>give</a:t>
            </a:r>
            <a:r>
              <a:rPr lang="nl-NL" dirty="0">
                <a:latin typeface="Ubuntu" panose="020B0504030602030204" pitchFamily="34" charset="0"/>
              </a:rPr>
              <a:t> </a:t>
            </a:r>
            <a:r>
              <a:rPr lang="nl-NL" dirty="0" err="1">
                <a:latin typeface="Ubuntu" panose="020B0504030602030204" pitchFamily="34" charset="0"/>
              </a:rPr>
              <a:t>them</a:t>
            </a:r>
            <a:r>
              <a:rPr lang="nl-NL" dirty="0">
                <a:latin typeface="Ubuntu" panose="020B0504030602030204" pitchFamily="34" charset="0"/>
              </a:rPr>
              <a:t> a subset of </a:t>
            </a:r>
            <a:r>
              <a:rPr lang="nl-NL" dirty="0" err="1">
                <a:latin typeface="Ubuntu" panose="020B0504030602030204" pitchFamily="34" charset="0"/>
              </a:rPr>
              <a:t>the</a:t>
            </a:r>
            <a:r>
              <a:rPr lang="nl-NL" dirty="0">
                <a:latin typeface="Ubuntu" panose="020B0504030602030204" pitchFamily="34" charset="0"/>
              </a:rPr>
              <a:t> </a:t>
            </a:r>
            <a:r>
              <a:rPr lang="nl-NL" dirty="0" err="1">
                <a:latin typeface="Ubuntu" panose="020B0504030602030204" pitchFamily="34" charset="0"/>
              </a:rPr>
              <a:t>orange-white</a:t>
            </a:r>
            <a:r>
              <a:rPr lang="nl-NL" dirty="0">
                <a:latin typeface="Ubuntu" panose="020B0504030602030204" pitchFamily="34" charset="0"/>
              </a:rPr>
              <a:t> cards.</a:t>
            </a:r>
          </a:p>
          <a:p>
            <a:r>
              <a:rPr lang="nl-NL" b="1" dirty="0">
                <a:latin typeface="Ubuntu" panose="020B0504030602030204" pitchFamily="34" charset="0"/>
              </a:rPr>
              <a:t>Step3: </a:t>
            </a:r>
            <a:r>
              <a:rPr lang="nl-NL" dirty="0" err="1">
                <a:latin typeface="Ubuntu" panose="020B0504030602030204" pitchFamily="34" charset="0"/>
              </a:rPr>
              <a:t>Ask</a:t>
            </a:r>
            <a:r>
              <a:rPr lang="nl-NL" dirty="0">
                <a:latin typeface="Ubuntu" panose="020B0504030602030204" pitchFamily="34" charset="0"/>
              </a:rPr>
              <a:t> </a:t>
            </a:r>
            <a:r>
              <a:rPr lang="nl-NL" dirty="0" err="1">
                <a:latin typeface="Ubuntu" panose="020B0504030602030204" pitchFamily="34" charset="0"/>
              </a:rPr>
              <a:t>the</a:t>
            </a:r>
            <a:r>
              <a:rPr lang="nl-NL" dirty="0">
                <a:latin typeface="Ubuntu" panose="020B0504030602030204" pitchFamily="34" charset="0"/>
              </a:rPr>
              <a:t> </a:t>
            </a:r>
            <a:r>
              <a:rPr lang="nl-NL" dirty="0" err="1">
                <a:latin typeface="Ubuntu" panose="020B0504030602030204" pitchFamily="34" charset="0"/>
              </a:rPr>
              <a:t>groups</a:t>
            </a:r>
            <a:r>
              <a:rPr lang="nl-NL" dirty="0">
                <a:latin typeface="Ubuntu" panose="020B0504030602030204" pitchFamily="34" charset="0"/>
              </a:rPr>
              <a:t> </a:t>
            </a:r>
            <a:r>
              <a:rPr lang="nl-NL" dirty="0" err="1">
                <a:latin typeface="Ubuntu" panose="020B0504030602030204" pitchFamily="34" charset="0"/>
              </a:rPr>
              <a:t>to</a:t>
            </a:r>
            <a:r>
              <a:rPr lang="nl-NL" dirty="0">
                <a:latin typeface="Ubuntu" panose="020B0504030602030204" pitchFamily="34" charset="0"/>
              </a:rPr>
              <a:t> </a:t>
            </a:r>
            <a:r>
              <a:rPr lang="nl-NL" dirty="0" err="1">
                <a:latin typeface="Ubuntu" panose="020B0504030602030204" pitchFamily="34" charset="0"/>
              </a:rPr>
              <a:t>p</a:t>
            </a:r>
            <a:r>
              <a:rPr lang="nl-NL" b="0" dirty="0" err="1">
                <a:effectLst/>
                <a:latin typeface="Ubuntu" panose="020B0504030602030204" pitchFamily="34" charset="0"/>
              </a:rPr>
              <a:t>lace</a:t>
            </a:r>
            <a:r>
              <a:rPr lang="nl-NL" b="0" dirty="0">
                <a:effectLst/>
                <a:latin typeface="Ubuntu" panose="020B0504030602030204" pitchFamily="34" charset="0"/>
              </a:rPr>
              <a:t> </a:t>
            </a:r>
            <a:r>
              <a:rPr lang="nl-NL" b="0" dirty="0" err="1">
                <a:effectLst/>
                <a:latin typeface="Ubuntu" panose="020B0504030602030204" pitchFamily="34" charset="0"/>
              </a:rPr>
              <a:t>the</a:t>
            </a:r>
            <a:r>
              <a:rPr lang="nl-NL" b="0" dirty="0">
                <a:effectLst/>
                <a:latin typeface="Ubuntu" panose="020B0504030602030204" pitchFamily="34" charset="0"/>
              </a:rPr>
              <a:t> </a:t>
            </a:r>
            <a:r>
              <a:rPr lang="nl-NL" b="0" dirty="0" err="1">
                <a:effectLst/>
                <a:latin typeface="Ubuntu" panose="020B0504030602030204" pitchFamily="34" charset="0"/>
              </a:rPr>
              <a:t>activities</a:t>
            </a:r>
            <a:r>
              <a:rPr lang="nl-NL" b="0" dirty="0">
                <a:effectLst/>
                <a:latin typeface="Ubuntu" panose="020B0504030602030204" pitchFamily="34" charset="0"/>
              </a:rPr>
              <a:t> at </a:t>
            </a:r>
            <a:r>
              <a:rPr lang="nl-NL" b="0" dirty="0" err="1">
                <a:effectLst/>
                <a:latin typeface="Ubuntu" panose="020B0504030602030204" pitchFamily="34" charset="0"/>
              </a:rPr>
              <a:t>the</a:t>
            </a:r>
            <a:r>
              <a:rPr lang="nl-NL" b="0" dirty="0">
                <a:effectLst/>
                <a:latin typeface="Ubuntu" panose="020B0504030602030204" pitchFamily="34" charset="0"/>
              </a:rPr>
              <a:t> </a:t>
            </a:r>
            <a:r>
              <a:rPr lang="nl-NL" b="0" dirty="0" err="1">
                <a:effectLst/>
                <a:latin typeface="Ubuntu" panose="020B0504030602030204" pitchFamily="34" charset="0"/>
              </a:rPr>
              <a:t>corresponding</a:t>
            </a:r>
            <a:r>
              <a:rPr lang="nl-NL" b="0" dirty="0">
                <a:effectLst/>
                <a:latin typeface="Ubuntu" panose="020B0504030602030204" pitchFamily="34" charset="0"/>
              </a:rPr>
              <a:t> Accountability.</a:t>
            </a:r>
            <a:endParaRPr lang="nl-NL" dirty="0">
              <a:effectLst/>
              <a:latin typeface="Ubuntu" panose="020B0504030602030204" pitchFamily="34" charset="0"/>
            </a:endParaRPr>
          </a:p>
          <a:p>
            <a:r>
              <a:rPr lang="nl-NL" b="1" dirty="0">
                <a:effectLst/>
                <a:latin typeface="Ubuntu" panose="020B0504030602030204" pitchFamily="34" charset="0"/>
              </a:rPr>
              <a:t>Step 4: </a:t>
            </a:r>
            <a:r>
              <a:rPr lang="nl-NL" b="0" dirty="0" err="1">
                <a:effectLst/>
                <a:latin typeface="Ubuntu" panose="020B0504030602030204" pitchFamily="34" charset="0"/>
              </a:rPr>
              <a:t>Allow</a:t>
            </a:r>
            <a:r>
              <a:rPr lang="nl-NL" b="0" dirty="0">
                <a:effectLst/>
                <a:latin typeface="Ubuntu" panose="020B0504030602030204" pitchFamily="34" charset="0"/>
              </a:rPr>
              <a:t> </a:t>
            </a:r>
            <a:r>
              <a:rPr lang="nl-NL" b="0" dirty="0" err="1">
                <a:effectLst/>
                <a:latin typeface="Ubuntu" panose="020B0504030602030204" pitchFamily="34" charset="0"/>
              </a:rPr>
              <a:t>each</a:t>
            </a:r>
            <a:r>
              <a:rPr lang="nl-NL" b="0" dirty="0">
                <a:effectLst/>
                <a:latin typeface="Ubuntu" panose="020B0504030602030204" pitchFamily="34" charset="0"/>
              </a:rPr>
              <a:t> participant </a:t>
            </a:r>
            <a:r>
              <a:rPr lang="nl-NL" b="0" dirty="0" err="1">
                <a:effectLst/>
                <a:latin typeface="Ubuntu" panose="020B0504030602030204" pitchFamily="34" charset="0"/>
              </a:rPr>
              <a:t>to</a:t>
            </a:r>
            <a:r>
              <a:rPr lang="nl-NL" b="0" dirty="0">
                <a:effectLst/>
                <a:latin typeface="Ubuntu" panose="020B0504030602030204" pitchFamily="34" charset="0"/>
              </a:rPr>
              <a:t> go </a:t>
            </a:r>
            <a:r>
              <a:rPr lang="nl-NL" b="0" dirty="0" err="1">
                <a:effectLst/>
                <a:latin typeface="Ubuntu" panose="020B0504030602030204" pitchFamily="34" charset="0"/>
              </a:rPr>
              <a:t>through</a:t>
            </a:r>
            <a:r>
              <a:rPr lang="nl-NL" b="0" dirty="0">
                <a:effectLst/>
                <a:latin typeface="Ubuntu" panose="020B0504030602030204" pitchFamily="34" charset="0"/>
              </a:rPr>
              <a:t> </a:t>
            </a:r>
            <a:r>
              <a:rPr lang="nl-NL" b="0" dirty="0" err="1">
                <a:effectLst/>
                <a:latin typeface="Ubuntu" panose="020B0504030602030204" pitchFamily="34" charset="0"/>
              </a:rPr>
              <a:t>the</a:t>
            </a:r>
            <a:r>
              <a:rPr lang="nl-NL" b="0" dirty="0">
                <a:effectLst/>
                <a:latin typeface="Ubuntu" panose="020B0504030602030204" pitchFamily="34" charset="0"/>
              </a:rPr>
              <a:t> </a:t>
            </a:r>
            <a:r>
              <a:rPr lang="nl-NL" b="0" dirty="0" err="1">
                <a:effectLst/>
                <a:latin typeface="Ubuntu" panose="020B0504030602030204" pitchFamily="34" charset="0"/>
              </a:rPr>
              <a:t>overview</a:t>
            </a:r>
            <a:r>
              <a:rPr lang="nl-NL" b="0" dirty="0">
                <a:effectLst/>
                <a:latin typeface="Ubuntu" panose="020B0504030602030204" pitchFamily="34" charset="0"/>
              </a:rPr>
              <a:t> </a:t>
            </a:r>
            <a:r>
              <a:rPr lang="nl-NL" b="0" dirty="0" err="1">
                <a:effectLst/>
                <a:latin typeface="Ubuntu" panose="020B0504030602030204" pitchFamily="34" charset="0"/>
              </a:rPr>
              <a:t>individually</a:t>
            </a:r>
            <a:r>
              <a:rPr lang="nl-NL" b="0" dirty="0">
                <a:effectLst/>
                <a:latin typeface="Ubuntu" panose="020B0504030602030204" pitchFamily="34" charset="0"/>
              </a:rPr>
              <a:t> </a:t>
            </a:r>
            <a:r>
              <a:rPr lang="nl-NL" b="0" dirty="0" err="1">
                <a:effectLst/>
                <a:latin typeface="Ubuntu" panose="020B0504030602030204" pitchFamily="34" charset="0"/>
              </a:rPr>
              <a:t>and</a:t>
            </a:r>
            <a:r>
              <a:rPr lang="nl-NL" b="0" dirty="0">
                <a:effectLst/>
                <a:latin typeface="Ubuntu" panose="020B0504030602030204" pitchFamily="34" charset="0"/>
              </a:rPr>
              <a:t> turn </a:t>
            </a:r>
            <a:r>
              <a:rPr lang="nl-NL" b="0" dirty="0" err="1">
                <a:effectLst/>
                <a:latin typeface="Ubuntu" panose="020B0504030602030204" pitchFamily="34" charset="0"/>
              </a:rPr>
              <a:t>the</a:t>
            </a:r>
            <a:r>
              <a:rPr lang="nl-NL" b="0" dirty="0">
                <a:effectLst/>
                <a:latin typeface="Ubuntu" panose="020B0504030602030204" pitchFamily="34" charset="0"/>
              </a:rPr>
              <a:t> cards </a:t>
            </a:r>
            <a:r>
              <a:rPr lang="nl-NL" b="0" dirty="0" err="1">
                <a:effectLst/>
                <a:latin typeface="Ubuntu" panose="020B0504030602030204" pitchFamily="34" charset="0"/>
              </a:rPr>
              <a:t>she</a:t>
            </a:r>
            <a:r>
              <a:rPr lang="nl-NL" b="0" dirty="0">
                <a:effectLst/>
                <a:latin typeface="Ubuntu" panose="020B0504030602030204" pitchFamily="34" charset="0"/>
              </a:rPr>
              <a:t>/he </a:t>
            </a:r>
            <a:r>
              <a:rPr lang="nl-NL" b="0" dirty="0" err="1">
                <a:effectLst/>
                <a:latin typeface="Ubuntu" panose="020B0504030602030204" pitchFamily="34" charset="0"/>
              </a:rPr>
              <a:t>thinks</a:t>
            </a:r>
            <a:r>
              <a:rPr lang="nl-NL" b="0" dirty="0">
                <a:effectLst/>
                <a:latin typeface="Ubuntu" panose="020B0504030602030204" pitchFamily="34" charset="0"/>
              </a:rPr>
              <a:t> is </a:t>
            </a:r>
            <a:r>
              <a:rPr lang="nl-NL" b="0" dirty="0" err="1">
                <a:effectLst/>
                <a:latin typeface="Ubuntu" panose="020B0504030602030204" pitchFamily="34" charset="0"/>
              </a:rPr>
              <a:t>not</a:t>
            </a:r>
            <a:r>
              <a:rPr lang="nl-NL" b="0" dirty="0">
                <a:effectLst/>
                <a:latin typeface="Ubuntu" panose="020B0504030602030204" pitchFamily="34" charset="0"/>
              </a:rPr>
              <a:t> at </a:t>
            </a:r>
            <a:r>
              <a:rPr lang="nl-NL" b="0" dirty="0" err="1">
                <a:effectLst/>
                <a:latin typeface="Ubuntu" panose="020B0504030602030204" pitchFamily="34" charset="0"/>
              </a:rPr>
              <a:t>the</a:t>
            </a:r>
            <a:r>
              <a:rPr lang="nl-NL" b="0" dirty="0">
                <a:effectLst/>
                <a:latin typeface="Ubuntu" panose="020B0504030602030204" pitchFamily="34" charset="0"/>
              </a:rPr>
              <a:t> correct Accountability. </a:t>
            </a:r>
            <a:endParaRPr lang="nl-NL" dirty="0">
              <a:effectLst/>
              <a:latin typeface="Ubuntu" panose="020B0504030602030204" pitchFamily="34" charset="0"/>
            </a:endParaRPr>
          </a:p>
          <a:p>
            <a:r>
              <a:rPr lang="nl-NL" b="1" dirty="0">
                <a:effectLst/>
                <a:latin typeface="Ubuntu" panose="020B0504030602030204" pitchFamily="34" charset="0"/>
              </a:rPr>
              <a:t>Step 5: </a:t>
            </a:r>
            <a:r>
              <a:rPr lang="nl-NL" b="0" dirty="0" err="1">
                <a:effectLst/>
                <a:latin typeface="Ubuntu" panose="020B0504030602030204" pitchFamily="34" charset="0"/>
              </a:rPr>
              <a:t>Discuss</a:t>
            </a:r>
            <a:r>
              <a:rPr lang="nl-NL" b="0" dirty="0">
                <a:effectLst/>
                <a:latin typeface="Ubuntu" panose="020B0504030602030204" pitchFamily="34" charset="0"/>
              </a:rPr>
              <a:t> </a:t>
            </a:r>
            <a:r>
              <a:rPr lang="nl-NL" b="0" dirty="0" err="1">
                <a:effectLst/>
                <a:latin typeface="Ubuntu" panose="020B0504030602030204" pitchFamily="34" charset="0"/>
              </a:rPr>
              <a:t>the</a:t>
            </a:r>
            <a:r>
              <a:rPr lang="nl-NL" b="0" dirty="0">
                <a:effectLst/>
                <a:latin typeface="Ubuntu" panose="020B0504030602030204" pitchFamily="34" charset="0"/>
              </a:rPr>
              <a:t> cards </a:t>
            </a:r>
            <a:r>
              <a:rPr lang="nl-NL" b="0" dirty="0" err="1">
                <a:effectLst/>
                <a:latin typeface="Ubuntu" panose="020B0504030602030204" pitchFamily="34" charset="0"/>
              </a:rPr>
              <a:t>that</a:t>
            </a:r>
            <a:r>
              <a:rPr lang="nl-NL" b="0" dirty="0">
                <a:effectLst/>
                <a:latin typeface="Ubuntu" panose="020B0504030602030204" pitchFamily="34" charset="0"/>
              </a:rPr>
              <a:t> are </a:t>
            </a:r>
            <a:r>
              <a:rPr lang="nl-NL" b="0" dirty="0" err="1">
                <a:effectLst/>
                <a:latin typeface="Ubuntu" panose="020B0504030602030204" pitchFamily="34" charset="0"/>
              </a:rPr>
              <a:t>not</a:t>
            </a:r>
            <a:r>
              <a:rPr lang="nl-NL" b="0" dirty="0">
                <a:effectLst/>
                <a:latin typeface="Ubuntu" panose="020B0504030602030204" pitchFamily="34" charset="0"/>
              </a:rPr>
              <a:t> </a:t>
            </a:r>
            <a:r>
              <a:rPr lang="nl-NL" b="0" dirty="0" err="1">
                <a:effectLst/>
                <a:latin typeface="Ubuntu" panose="020B0504030602030204" pitchFamily="34" charset="0"/>
              </a:rPr>
              <a:t>clear</a:t>
            </a:r>
            <a:r>
              <a:rPr lang="nl-NL" b="0" dirty="0">
                <a:effectLst/>
                <a:latin typeface="Ubuntu" panose="020B0504030602030204" pitchFamily="34" charset="0"/>
              </a:rPr>
              <a:t> </a:t>
            </a:r>
            <a:r>
              <a:rPr lang="nl-NL" b="0" dirty="0" err="1">
                <a:effectLst/>
                <a:latin typeface="Ubuntu" panose="020B0504030602030204" pitchFamily="34" charset="0"/>
              </a:rPr>
              <a:t>for</a:t>
            </a:r>
            <a:r>
              <a:rPr lang="nl-NL" b="0" dirty="0">
                <a:effectLst/>
                <a:latin typeface="Ubuntu" panose="020B0504030602030204" pitchFamily="34" charset="0"/>
              </a:rPr>
              <a:t> </a:t>
            </a:r>
            <a:r>
              <a:rPr lang="nl-NL" b="0" dirty="0" err="1">
                <a:effectLst/>
                <a:latin typeface="Ubuntu" panose="020B0504030602030204" pitchFamily="34" charset="0"/>
              </a:rPr>
              <a:t>everybody</a:t>
            </a:r>
            <a:r>
              <a:rPr lang="nl-NL" b="0" dirty="0">
                <a:effectLst/>
                <a:latin typeface="Ubuntu" panose="020B0504030602030204" pitchFamily="34" charset="0"/>
              </a:rPr>
              <a:t>. </a:t>
            </a:r>
            <a:endParaRPr lang="nl-NL" dirty="0">
              <a:effectLst/>
              <a:latin typeface="Ubuntu" panose="020B0504030602030204" pitchFamily="34" charset="0"/>
            </a:endParaRPr>
          </a:p>
          <a:p>
            <a:pPr marL="0" indent="0">
              <a:buNone/>
            </a:pPr>
            <a:endParaRPr lang="nl-NL" dirty="0">
              <a:latin typeface="Ubuntu" panose="020B0504030602030204" pitchFamily="34" charset="0"/>
            </a:endParaRPr>
          </a:p>
        </p:txBody>
      </p:sp>
      <p:sp>
        <p:nvSpPr>
          <p:cNvPr id="4" name="Tijdelijke aanduiding voor tekst 3">
            <a:extLst>
              <a:ext uri="{FF2B5EF4-FFF2-40B4-BE49-F238E27FC236}">
                <a16:creationId xmlns:a16="http://schemas.microsoft.com/office/drawing/2014/main" id="{D1BA6502-49F4-F9DD-3394-369036033136}"/>
              </a:ext>
            </a:extLst>
          </p:cNvPr>
          <p:cNvSpPr>
            <a:spLocks noGrp="1"/>
          </p:cNvSpPr>
          <p:nvPr>
            <p:ph type="body" sz="quarter" idx="12"/>
          </p:nvPr>
        </p:nvSpPr>
        <p:spPr/>
        <p:txBody>
          <a:bodyPr/>
          <a:lstStyle/>
          <a:p>
            <a:endParaRPr lang="nl-NL"/>
          </a:p>
        </p:txBody>
      </p:sp>
      <p:sp>
        <p:nvSpPr>
          <p:cNvPr id="5" name="Tijdelijke aanduiding voor tekst 4">
            <a:extLst>
              <a:ext uri="{FF2B5EF4-FFF2-40B4-BE49-F238E27FC236}">
                <a16:creationId xmlns:a16="http://schemas.microsoft.com/office/drawing/2014/main" id="{3689DA2C-F4B6-2AE7-B202-30D9C7768100}"/>
              </a:ext>
            </a:extLst>
          </p:cNvPr>
          <p:cNvSpPr>
            <a:spLocks noGrp="1"/>
          </p:cNvSpPr>
          <p:nvPr>
            <p:ph type="body" sz="quarter" idx="13"/>
          </p:nvPr>
        </p:nvSpPr>
        <p:spPr>
          <a:xfrm>
            <a:off x="203200" y="1227138"/>
            <a:ext cx="3471863" cy="788458"/>
          </a:xfrm>
        </p:spPr>
        <p:txBody>
          <a:bodyPr/>
          <a:lstStyle/>
          <a:p>
            <a:r>
              <a:rPr lang="nl-NL" b="1" dirty="0">
                <a:effectLst/>
              </a:rPr>
              <a:t>The 2020 Scrum Guide </a:t>
            </a:r>
            <a:r>
              <a:rPr lang="nl-NL" b="1" dirty="0" err="1">
                <a:effectLst/>
              </a:rPr>
              <a:t>describes</a:t>
            </a:r>
            <a:r>
              <a:rPr lang="nl-NL" b="1" dirty="0">
                <a:effectLst/>
              </a:rPr>
              <a:t> </a:t>
            </a:r>
            <a:r>
              <a:rPr lang="nl-NL" b="1" dirty="0" err="1">
                <a:effectLst/>
              </a:rPr>
              <a:t>the</a:t>
            </a:r>
            <a:r>
              <a:rPr lang="nl-NL" b="1" dirty="0">
                <a:effectLst/>
              </a:rPr>
              <a:t> </a:t>
            </a:r>
            <a:r>
              <a:rPr lang="nl-NL" b="1" dirty="0" err="1">
                <a:effectLst/>
              </a:rPr>
              <a:t>accountabilities</a:t>
            </a:r>
            <a:r>
              <a:rPr lang="nl-NL" b="1" dirty="0">
                <a:effectLst/>
              </a:rPr>
              <a:t> of </a:t>
            </a:r>
            <a:r>
              <a:rPr lang="nl-NL" b="1" dirty="0" err="1">
                <a:effectLst/>
              </a:rPr>
              <a:t>the</a:t>
            </a:r>
            <a:r>
              <a:rPr lang="nl-NL" b="1" dirty="0">
                <a:effectLst/>
              </a:rPr>
              <a:t> Scrum Team. </a:t>
            </a:r>
            <a:r>
              <a:rPr lang="nl-NL" b="1" dirty="0" err="1">
                <a:effectLst/>
              </a:rPr>
              <a:t>This</a:t>
            </a:r>
            <a:r>
              <a:rPr lang="nl-NL" b="1" dirty="0">
                <a:effectLst/>
              </a:rPr>
              <a:t> </a:t>
            </a:r>
            <a:r>
              <a:rPr lang="nl-NL" b="1" dirty="0" err="1">
                <a:effectLst/>
              </a:rPr>
              <a:t>exercise</a:t>
            </a:r>
            <a:r>
              <a:rPr lang="nl-NL" b="1" dirty="0">
                <a:effectLst/>
              </a:rPr>
              <a:t> </a:t>
            </a:r>
            <a:r>
              <a:rPr lang="nl-NL" b="1" dirty="0" err="1">
                <a:effectLst/>
              </a:rPr>
              <a:t>helps</a:t>
            </a:r>
            <a:r>
              <a:rPr lang="nl-NL" b="1" dirty="0">
                <a:effectLst/>
              </a:rPr>
              <a:t> </a:t>
            </a:r>
            <a:r>
              <a:rPr lang="nl-NL" b="1" dirty="0" err="1">
                <a:effectLst/>
              </a:rPr>
              <a:t>you</a:t>
            </a:r>
            <a:r>
              <a:rPr lang="nl-NL" b="1" dirty="0">
                <a:effectLst/>
              </a:rPr>
              <a:t> </a:t>
            </a:r>
            <a:r>
              <a:rPr lang="nl-NL" b="1" dirty="0" err="1">
                <a:effectLst/>
              </a:rPr>
              <a:t>explore</a:t>
            </a:r>
            <a:r>
              <a:rPr lang="nl-NL" b="1" dirty="0">
                <a:effectLst/>
              </a:rPr>
              <a:t> </a:t>
            </a:r>
            <a:r>
              <a:rPr lang="nl-NL" b="1" dirty="0" err="1">
                <a:effectLst/>
              </a:rPr>
              <a:t>and</a:t>
            </a:r>
            <a:r>
              <a:rPr lang="nl-NL" b="1" dirty="0">
                <a:effectLst/>
              </a:rPr>
              <a:t> </a:t>
            </a:r>
            <a:r>
              <a:rPr lang="nl-NL" b="1" dirty="0" err="1">
                <a:effectLst/>
              </a:rPr>
              <a:t>discuss</a:t>
            </a:r>
            <a:r>
              <a:rPr lang="nl-NL" b="1" dirty="0">
                <a:effectLst/>
              </a:rPr>
              <a:t> </a:t>
            </a:r>
            <a:r>
              <a:rPr lang="nl-NL" b="1" dirty="0" err="1">
                <a:effectLst/>
              </a:rPr>
              <a:t>where</a:t>
            </a:r>
            <a:r>
              <a:rPr lang="nl-NL" b="1" dirty="0">
                <a:effectLst/>
              </a:rPr>
              <a:t> </a:t>
            </a:r>
            <a:r>
              <a:rPr lang="nl-NL" b="1" dirty="0" err="1">
                <a:effectLst/>
              </a:rPr>
              <a:t>the</a:t>
            </a:r>
            <a:r>
              <a:rPr lang="nl-NL" b="1" dirty="0">
                <a:effectLst/>
              </a:rPr>
              <a:t> </a:t>
            </a:r>
            <a:r>
              <a:rPr lang="nl-NL" b="1" dirty="0" err="1">
                <a:effectLst/>
              </a:rPr>
              <a:t>primary</a:t>
            </a:r>
            <a:r>
              <a:rPr lang="nl-NL" b="1" dirty="0">
                <a:effectLst/>
              </a:rPr>
              <a:t> </a:t>
            </a:r>
            <a:r>
              <a:rPr lang="nl-NL" b="1" dirty="0" err="1">
                <a:effectLst/>
              </a:rPr>
              <a:t>accountabilities</a:t>
            </a:r>
            <a:r>
              <a:rPr lang="nl-NL" b="1" dirty="0">
                <a:effectLst/>
              </a:rPr>
              <a:t> </a:t>
            </a:r>
            <a:r>
              <a:rPr lang="nl-NL" b="1" dirty="0" err="1">
                <a:effectLst/>
              </a:rPr>
              <a:t>lie</a:t>
            </a:r>
            <a:r>
              <a:rPr lang="nl-NL" b="1" dirty="0">
                <a:effectLst/>
              </a:rPr>
              <a:t> </a:t>
            </a:r>
            <a:r>
              <a:rPr lang="nl-NL" b="1" dirty="0" err="1">
                <a:effectLst/>
              </a:rPr>
              <a:t>within</a:t>
            </a:r>
            <a:r>
              <a:rPr lang="nl-NL" b="1" dirty="0">
                <a:effectLst/>
              </a:rPr>
              <a:t> Scrum. </a:t>
            </a:r>
          </a:p>
          <a:p>
            <a:endParaRPr lang="nl-NL" dirty="0"/>
          </a:p>
        </p:txBody>
      </p:sp>
      <p:sp>
        <p:nvSpPr>
          <p:cNvPr id="6" name="Tijdelijke aanduiding voor voettekst 5">
            <a:extLst>
              <a:ext uri="{FF2B5EF4-FFF2-40B4-BE49-F238E27FC236}">
                <a16:creationId xmlns:a16="http://schemas.microsoft.com/office/drawing/2014/main" id="{000FC804-7019-1F0C-8BFE-51EA66E8895A}"/>
              </a:ext>
            </a:extLst>
          </p:cNvPr>
          <p:cNvSpPr>
            <a:spLocks noGrp="1"/>
          </p:cNvSpPr>
          <p:nvPr>
            <p:ph type="ftr" sz="quarter" idx="3"/>
          </p:nvPr>
        </p:nvSpPr>
        <p:spPr/>
        <p:txBody>
          <a:bodyPr/>
          <a:lstStyle/>
          <a:p>
            <a:r>
              <a:rPr lang="en-GB"/>
              <a:t>V 1.0</a:t>
            </a:r>
            <a:endParaRPr lang="en-NL" dirty="0"/>
          </a:p>
        </p:txBody>
      </p:sp>
    </p:spTree>
    <p:extLst>
      <p:ext uri="{BB962C8B-B14F-4D97-AF65-F5344CB8AC3E}">
        <p14:creationId xmlns:p14="http://schemas.microsoft.com/office/powerpoint/2010/main" val="30471795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Foster </a:t>
            </a:r>
            <a:r>
              <a:rPr lang="nl-NL" dirty="0" err="1"/>
              <a:t>an</a:t>
            </a:r>
            <a:r>
              <a:rPr lang="nl-NL" dirty="0"/>
              <a:t> environment </a:t>
            </a:r>
            <a:r>
              <a:rPr lang="nl-NL" dirty="0" err="1"/>
              <a:t>where</a:t>
            </a:r>
            <a:r>
              <a:rPr lang="nl-NL" dirty="0"/>
              <a:t> </a:t>
            </a:r>
            <a:r>
              <a:rPr lang="nl-NL" dirty="0" err="1"/>
              <a:t>work</a:t>
            </a:r>
            <a:r>
              <a:rPr lang="nl-NL" dirty="0"/>
              <a:t> </a:t>
            </a:r>
            <a:r>
              <a:rPr lang="nl-NL" dirty="0" err="1"/>
              <a:t>can</a:t>
            </a:r>
            <a:r>
              <a:rPr lang="nl-NL" dirty="0"/>
              <a:t> turn </a:t>
            </a:r>
            <a:r>
              <a:rPr lang="nl-NL" dirty="0" err="1"/>
              <a:t>to</a:t>
            </a:r>
            <a:r>
              <a:rPr lang="nl-NL" dirty="0"/>
              <a:t> </a:t>
            </a:r>
            <a:r>
              <a:rPr lang="nl-NL" dirty="0" err="1"/>
              <a:t>value</a:t>
            </a:r>
            <a:r>
              <a:rPr lang="nl-NL" dirty="0"/>
              <a:t> </a:t>
            </a:r>
            <a:r>
              <a:rPr lang="nl-NL" dirty="0" err="1"/>
              <a:t>during</a:t>
            </a:r>
            <a:r>
              <a:rPr lang="nl-NL" dirty="0"/>
              <a:t> a Sprint</a:t>
            </a:r>
          </a:p>
        </p:txBody>
      </p:sp>
    </p:spTree>
    <p:extLst>
      <p:ext uri="{BB962C8B-B14F-4D97-AF65-F5344CB8AC3E}">
        <p14:creationId xmlns:p14="http://schemas.microsoft.com/office/powerpoint/2010/main" val="3597157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Manage </a:t>
            </a:r>
            <a:r>
              <a:rPr lang="nl-NL" dirty="0" err="1"/>
              <a:t>the</a:t>
            </a:r>
            <a:r>
              <a:rPr lang="nl-NL" dirty="0"/>
              <a:t> scope of </a:t>
            </a:r>
            <a:r>
              <a:rPr lang="nl-NL" dirty="0" err="1"/>
              <a:t>the</a:t>
            </a:r>
            <a:r>
              <a:rPr lang="nl-NL" dirty="0"/>
              <a:t> Sprint</a:t>
            </a:r>
          </a:p>
        </p:txBody>
      </p:sp>
    </p:spTree>
    <p:extLst>
      <p:ext uri="{BB962C8B-B14F-4D97-AF65-F5344CB8AC3E}">
        <p14:creationId xmlns:p14="http://schemas.microsoft.com/office/powerpoint/2010/main" val="11478552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Manage </a:t>
            </a:r>
            <a:r>
              <a:rPr lang="nl-NL" dirty="0" err="1"/>
              <a:t>the</a:t>
            </a:r>
            <a:r>
              <a:rPr lang="nl-NL" dirty="0"/>
              <a:t> scope of </a:t>
            </a:r>
            <a:r>
              <a:rPr lang="nl-NL" dirty="0" err="1"/>
              <a:t>the</a:t>
            </a:r>
            <a:r>
              <a:rPr lang="nl-NL" dirty="0"/>
              <a:t> Sprint</a:t>
            </a:r>
          </a:p>
        </p:txBody>
      </p:sp>
    </p:spTree>
    <p:extLst>
      <p:ext uri="{BB962C8B-B14F-4D97-AF65-F5344CB8AC3E}">
        <p14:creationId xmlns:p14="http://schemas.microsoft.com/office/powerpoint/2010/main" val="30602160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Support </a:t>
            </a:r>
            <a:r>
              <a:rPr lang="nl-NL" dirty="0" err="1"/>
              <a:t>application</a:t>
            </a:r>
            <a:r>
              <a:rPr lang="nl-NL" dirty="0"/>
              <a:t> of focus </a:t>
            </a:r>
            <a:r>
              <a:rPr lang="nl-NL" dirty="0" err="1"/>
              <a:t>for</a:t>
            </a:r>
            <a:r>
              <a:rPr lang="nl-NL" dirty="0"/>
              <a:t> </a:t>
            </a:r>
            <a:r>
              <a:rPr lang="nl-NL" dirty="0" err="1"/>
              <a:t>creating</a:t>
            </a:r>
            <a:r>
              <a:rPr lang="nl-NL" dirty="0"/>
              <a:t> a </a:t>
            </a:r>
            <a:r>
              <a:rPr lang="nl-NL" dirty="0" err="1"/>
              <a:t>Done</a:t>
            </a:r>
            <a:r>
              <a:rPr lang="nl-NL" dirty="0"/>
              <a:t> Increment</a:t>
            </a:r>
          </a:p>
        </p:txBody>
      </p:sp>
    </p:spTree>
    <p:extLst>
      <p:ext uri="{BB962C8B-B14F-4D97-AF65-F5344CB8AC3E}">
        <p14:creationId xmlns:p14="http://schemas.microsoft.com/office/powerpoint/2010/main" val="11669707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Support </a:t>
            </a:r>
            <a:r>
              <a:rPr lang="nl-NL" dirty="0" err="1"/>
              <a:t>application</a:t>
            </a:r>
            <a:r>
              <a:rPr lang="nl-NL" dirty="0"/>
              <a:t> of focus </a:t>
            </a:r>
            <a:r>
              <a:rPr lang="nl-NL" dirty="0" err="1"/>
              <a:t>for</a:t>
            </a:r>
            <a:r>
              <a:rPr lang="nl-NL" dirty="0"/>
              <a:t> </a:t>
            </a:r>
            <a:r>
              <a:rPr lang="nl-NL" dirty="0" err="1"/>
              <a:t>creating</a:t>
            </a:r>
            <a:r>
              <a:rPr lang="nl-NL" dirty="0"/>
              <a:t> a </a:t>
            </a:r>
            <a:r>
              <a:rPr lang="nl-NL" dirty="0" err="1"/>
              <a:t>Done</a:t>
            </a:r>
            <a:r>
              <a:rPr lang="nl-NL" dirty="0"/>
              <a:t> Increment</a:t>
            </a:r>
          </a:p>
        </p:txBody>
      </p:sp>
    </p:spTree>
    <p:extLst>
      <p:ext uri="{BB962C8B-B14F-4D97-AF65-F5344CB8AC3E}">
        <p14:creationId xmlns:p14="http://schemas.microsoft.com/office/powerpoint/2010/main" val="7759807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Establish</a:t>
            </a:r>
            <a:r>
              <a:rPr lang="nl-NL" dirty="0"/>
              <a:t> Scrum as </a:t>
            </a:r>
            <a:r>
              <a:rPr lang="nl-NL" dirty="0" err="1"/>
              <a:t>defined</a:t>
            </a:r>
            <a:r>
              <a:rPr lang="nl-NL" dirty="0"/>
              <a:t> in </a:t>
            </a:r>
            <a:r>
              <a:rPr lang="nl-NL" dirty="0" err="1"/>
              <a:t>the</a:t>
            </a:r>
            <a:r>
              <a:rPr lang="nl-NL" dirty="0"/>
              <a:t> Scrum Guide</a:t>
            </a:r>
          </a:p>
        </p:txBody>
      </p:sp>
    </p:spTree>
    <p:extLst>
      <p:ext uri="{BB962C8B-B14F-4D97-AF65-F5344CB8AC3E}">
        <p14:creationId xmlns:p14="http://schemas.microsoft.com/office/powerpoint/2010/main" val="27778207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Establish</a:t>
            </a:r>
            <a:r>
              <a:rPr lang="nl-NL" dirty="0"/>
              <a:t> Scrum as </a:t>
            </a:r>
            <a:r>
              <a:rPr lang="nl-NL" dirty="0" err="1"/>
              <a:t>defined</a:t>
            </a:r>
            <a:r>
              <a:rPr lang="nl-NL" dirty="0"/>
              <a:t> in </a:t>
            </a:r>
            <a:r>
              <a:rPr lang="nl-NL" dirty="0" err="1"/>
              <a:t>the</a:t>
            </a:r>
            <a:r>
              <a:rPr lang="nl-NL" dirty="0"/>
              <a:t> Scrum Guide</a:t>
            </a:r>
          </a:p>
        </p:txBody>
      </p:sp>
    </p:spTree>
    <p:extLst>
      <p:ext uri="{BB962C8B-B14F-4D97-AF65-F5344CB8AC3E}">
        <p14:creationId xmlns:p14="http://schemas.microsoft.com/office/powerpoint/2010/main" val="40569465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Help </a:t>
            </a:r>
            <a:r>
              <a:rPr lang="nl-NL" dirty="0" err="1"/>
              <a:t>find</a:t>
            </a:r>
            <a:r>
              <a:rPr lang="nl-NL" dirty="0"/>
              <a:t> </a:t>
            </a:r>
            <a:r>
              <a:rPr lang="nl-NL" dirty="0" err="1"/>
              <a:t>techniques</a:t>
            </a:r>
            <a:r>
              <a:rPr lang="nl-NL" dirty="0"/>
              <a:t> </a:t>
            </a:r>
            <a:r>
              <a:rPr lang="nl-NL" dirty="0" err="1"/>
              <a:t>for</a:t>
            </a:r>
            <a:r>
              <a:rPr lang="nl-NL" dirty="0"/>
              <a:t> Product Goal </a:t>
            </a:r>
            <a:r>
              <a:rPr lang="nl-NL" dirty="0" err="1"/>
              <a:t>definition</a:t>
            </a:r>
            <a:endParaRPr lang="nl-NL" dirty="0"/>
          </a:p>
        </p:txBody>
      </p:sp>
    </p:spTree>
    <p:extLst>
      <p:ext uri="{BB962C8B-B14F-4D97-AF65-F5344CB8AC3E}">
        <p14:creationId xmlns:p14="http://schemas.microsoft.com/office/powerpoint/2010/main" val="39854842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Help </a:t>
            </a:r>
            <a:r>
              <a:rPr lang="nl-NL" dirty="0" err="1"/>
              <a:t>find</a:t>
            </a:r>
            <a:r>
              <a:rPr lang="nl-NL" dirty="0"/>
              <a:t> </a:t>
            </a:r>
            <a:r>
              <a:rPr lang="nl-NL" dirty="0" err="1"/>
              <a:t>techniques</a:t>
            </a:r>
            <a:r>
              <a:rPr lang="nl-NL" dirty="0"/>
              <a:t> </a:t>
            </a:r>
            <a:r>
              <a:rPr lang="nl-NL" dirty="0" err="1"/>
              <a:t>for</a:t>
            </a:r>
            <a:r>
              <a:rPr lang="nl-NL" dirty="0"/>
              <a:t> Product Goal </a:t>
            </a:r>
            <a:r>
              <a:rPr lang="nl-NL" dirty="0" err="1"/>
              <a:t>definition</a:t>
            </a:r>
            <a:endParaRPr lang="nl-NL" dirty="0"/>
          </a:p>
        </p:txBody>
      </p:sp>
    </p:spTree>
    <p:extLst>
      <p:ext uri="{BB962C8B-B14F-4D97-AF65-F5344CB8AC3E}">
        <p14:creationId xmlns:p14="http://schemas.microsoft.com/office/powerpoint/2010/main" val="2249644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Develop</a:t>
            </a:r>
            <a:r>
              <a:rPr lang="nl-NL" dirty="0"/>
              <a:t> </a:t>
            </a:r>
            <a:r>
              <a:rPr lang="nl-NL" dirty="0" err="1"/>
              <a:t>and</a:t>
            </a:r>
            <a:r>
              <a:rPr lang="nl-NL" dirty="0"/>
              <a:t> </a:t>
            </a:r>
            <a:r>
              <a:rPr lang="nl-NL" dirty="0" err="1"/>
              <a:t>explicitly</a:t>
            </a:r>
            <a:r>
              <a:rPr lang="nl-NL" dirty="0"/>
              <a:t> </a:t>
            </a:r>
            <a:r>
              <a:rPr lang="nl-NL" dirty="0" err="1"/>
              <a:t>communicate</a:t>
            </a:r>
            <a:r>
              <a:rPr lang="nl-NL" dirty="0"/>
              <a:t> </a:t>
            </a:r>
            <a:r>
              <a:rPr lang="nl-NL" dirty="0" err="1"/>
              <a:t>the</a:t>
            </a:r>
            <a:r>
              <a:rPr lang="nl-NL" dirty="0"/>
              <a:t> Product Goal</a:t>
            </a:r>
          </a:p>
        </p:txBody>
      </p:sp>
    </p:spTree>
    <p:extLst>
      <p:ext uri="{BB962C8B-B14F-4D97-AF65-F5344CB8AC3E}">
        <p14:creationId xmlns:p14="http://schemas.microsoft.com/office/powerpoint/2010/main" val="3530628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1A6CC577-751A-15E3-E047-4AD235EA4CE1}"/>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3977111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Develop</a:t>
            </a:r>
            <a:r>
              <a:rPr lang="nl-NL" dirty="0"/>
              <a:t> </a:t>
            </a:r>
            <a:r>
              <a:rPr lang="nl-NL" dirty="0" err="1"/>
              <a:t>and</a:t>
            </a:r>
            <a:r>
              <a:rPr lang="nl-NL" dirty="0"/>
              <a:t> </a:t>
            </a:r>
            <a:r>
              <a:rPr lang="nl-NL" dirty="0" err="1"/>
              <a:t>explicitly</a:t>
            </a:r>
            <a:r>
              <a:rPr lang="nl-NL" dirty="0"/>
              <a:t> </a:t>
            </a:r>
            <a:r>
              <a:rPr lang="nl-NL" dirty="0" err="1"/>
              <a:t>communicate</a:t>
            </a:r>
            <a:r>
              <a:rPr lang="nl-NL" dirty="0"/>
              <a:t> </a:t>
            </a:r>
            <a:r>
              <a:rPr lang="nl-NL" dirty="0" err="1"/>
              <a:t>the</a:t>
            </a:r>
            <a:r>
              <a:rPr lang="nl-NL" dirty="0"/>
              <a:t> Product Goal</a:t>
            </a:r>
          </a:p>
        </p:txBody>
      </p:sp>
    </p:spTree>
    <p:extLst>
      <p:ext uri="{BB962C8B-B14F-4D97-AF65-F5344CB8AC3E}">
        <p14:creationId xmlns:p14="http://schemas.microsoft.com/office/powerpoint/2010/main" val="24970279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Together</a:t>
            </a:r>
            <a:r>
              <a:rPr lang="nl-NL" dirty="0"/>
              <a:t> </a:t>
            </a:r>
            <a:r>
              <a:rPr lang="nl-NL" dirty="0" err="1"/>
              <a:t>with</a:t>
            </a:r>
            <a:r>
              <a:rPr lang="nl-NL" dirty="0"/>
              <a:t> stakeholders </a:t>
            </a:r>
            <a:r>
              <a:rPr lang="nl-NL" dirty="0" err="1"/>
              <a:t>inspect</a:t>
            </a:r>
            <a:r>
              <a:rPr lang="nl-NL" dirty="0"/>
              <a:t> </a:t>
            </a:r>
            <a:r>
              <a:rPr lang="nl-NL" dirty="0" err="1"/>
              <a:t>the</a:t>
            </a:r>
            <a:r>
              <a:rPr lang="nl-NL" dirty="0"/>
              <a:t> </a:t>
            </a:r>
            <a:r>
              <a:rPr lang="nl-NL" dirty="0" err="1"/>
              <a:t>results</a:t>
            </a:r>
            <a:r>
              <a:rPr lang="nl-NL" dirty="0"/>
              <a:t> </a:t>
            </a:r>
            <a:r>
              <a:rPr lang="nl-NL" dirty="0" err="1"/>
              <a:t>and</a:t>
            </a:r>
            <a:r>
              <a:rPr lang="nl-NL" dirty="0"/>
              <a:t> </a:t>
            </a:r>
            <a:r>
              <a:rPr lang="nl-NL" dirty="0" err="1"/>
              <a:t>adapt</a:t>
            </a:r>
            <a:r>
              <a:rPr lang="nl-NL" dirty="0"/>
              <a:t> </a:t>
            </a:r>
            <a:r>
              <a:rPr lang="nl-NL" dirty="0" err="1"/>
              <a:t>the</a:t>
            </a:r>
            <a:r>
              <a:rPr lang="nl-NL" dirty="0"/>
              <a:t> Product </a:t>
            </a:r>
            <a:r>
              <a:rPr lang="nl-NL" dirty="0" err="1"/>
              <a:t>Backlog</a:t>
            </a:r>
            <a:r>
              <a:rPr lang="nl-NL" dirty="0"/>
              <a:t> </a:t>
            </a:r>
            <a:r>
              <a:rPr lang="nl-NL" dirty="0" err="1"/>
              <a:t>for</a:t>
            </a:r>
            <a:r>
              <a:rPr lang="nl-NL" dirty="0"/>
              <a:t> next Sprint</a:t>
            </a:r>
          </a:p>
        </p:txBody>
      </p:sp>
    </p:spTree>
    <p:extLst>
      <p:ext uri="{BB962C8B-B14F-4D97-AF65-F5344CB8AC3E}">
        <p14:creationId xmlns:p14="http://schemas.microsoft.com/office/powerpoint/2010/main" val="27127095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Together</a:t>
            </a:r>
            <a:r>
              <a:rPr lang="nl-NL" dirty="0"/>
              <a:t> </a:t>
            </a:r>
            <a:r>
              <a:rPr lang="nl-NL" dirty="0" err="1"/>
              <a:t>with</a:t>
            </a:r>
            <a:r>
              <a:rPr lang="nl-NL" dirty="0"/>
              <a:t> stakeholders </a:t>
            </a:r>
            <a:r>
              <a:rPr lang="nl-NL" dirty="0" err="1"/>
              <a:t>inspect</a:t>
            </a:r>
            <a:r>
              <a:rPr lang="nl-NL" dirty="0"/>
              <a:t> </a:t>
            </a:r>
            <a:r>
              <a:rPr lang="nl-NL" dirty="0" err="1"/>
              <a:t>the</a:t>
            </a:r>
            <a:r>
              <a:rPr lang="nl-NL" dirty="0"/>
              <a:t> </a:t>
            </a:r>
            <a:r>
              <a:rPr lang="nl-NL" dirty="0" err="1"/>
              <a:t>results</a:t>
            </a:r>
            <a:r>
              <a:rPr lang="nl-NL" dirty="0"/>
              <a:t> </a:t>
            </a:r>
            <a:r>
              <a:rPr lang="nl-NL" dirty="0" err="1"/>
              <a:t>and</a:t>
            </a:r>
            <a:r>
              <a:rPr lang="nl-NL" dirty="0"/>
              <a:t> </a:t>
            </a:r>
            <a:r>
              <a:rPr lang="nl-NL" dirty="0" err="1"/>
              <a:t>adapt</a:t>
            </a:r>
            <a:r>
              <a:rPr lang="nl-NL" dirty="0"/>
              <a:t> </a:t>
            </a:r>
            <a:r>
              <a:rPr lang="nl-NL" dirty="0" err="1"/>
              <a:t>the</a:t>
            </a:r>
            <a:r>
              <a:rPr lang="nl-NL" dirty="0"/>
              <a:t> Product </a:t>
            </a:r>
            <a:r>
              <a:rPr lang="nl-NL" dirty="0" err="1"/>
              <a:t>Backlog</a:t>
            </a:r>
            <a:r>
              <a:rPr lang="nl-NL" dirty="0"/>
              <a:t> </a:t>
            </a:r>
            <a:r>
              <a:rPr lang="nl-NL" dirty="0" err="1"/>
              <a:t>for</a:t>
            </a:r>
            <a:r>
              <a:rPr lang="nl-NL" dirty="0"/>
              <a:t> next Sprint</a:t>
            </a:r>
          </a:p>
        </p:txBody>
      </p:sp>
    </p:spTree>
    <p:extLst>
      <p:ext uri="{BB962C8B-B14F-4D97-AF65-F5344CB8AC3E}">
        <p14:creationId xmlns:p14="http://schemas.microsoft.com/office/powerpoint/2010/main" val="8029472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Foster </a:t>
            </a:r>
            <a:r>
              <a:rPr lang="nl-NL" dirty="0" err="1"/>
              <a:t>an</a:t>
            </a:r>
            <a:r>
              <a:rPr lang="nl-NL" dirty="0"/>
              <a:t> environment </a:t>
            </a:r>
            <a:r>
              <a:rPr lang="nl-NL" dirty="0" err="1"/>
              <a:t>where</a:t>
            </a:r>
            <a:r>
              <a:rPr lang="nl-NL" dirty="0"/>
              <a:t> </a:t>
            </a:r>
            <a:r>
              <a:rPr lang="nl-NL" dirty="0" err="1"/>
              <a:t>work</a:t>
            </a:r>
            <a:r>
              <a:rPr lang="nl-NL" dirty="0"/>
              <a:t> is </a:t>
            </a:r>
            <a:r>
              <a:rPr lang="nl-NL" dirty="0" err="1"/>
              <a:t>ordered</a:t>
            </a:r>
            <a:r>
              <a:rPr lang="nl-NL" dirty="0"/>
              <a:t> </a:t>
            </a:r>
            <a:r>
              <a:rPr lang="nl-NL" dirty="0" err="1"/>
              <a:t>into</a:t>
            </a:r>
            <a:r>
              <a:rPr lang="nl-NL" dirty="0"/>
              <a:t> a Product </a:t>
            </a:r>
            <a:r>
              <a:rPr lang="nl-NL" dirty="0" err="1"/>
              <a:t>Backlog</a:t>
            </a:r>
            <a:endParaRPr lang="nl-NL" dirty="0"/>
          </a:p>
        </p:txBody>
      </p:sp>
    </p:spTree>
    <p:extLst>
      <p:ext uri="{BB962C8B-B14F-4D97-AF65-F5344CB8AC3E}">
        <p14:creationId xmlns:p14="http://schemas.microsoft.com/office/powerpoint/2010/main" val="1362019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Foster </a:t>
            </a:r>
            <a:r>
              <a:rPr lang="nl-NL" dirty="0" err="1"/>
              <a:t>an</a:t>
            </a:r>
            <a:r>
              <a:rPr lang="nl-NL" dirty="0"/>
              <a:t> environment </a:t>
            </a:r>
            <a:r>
              <a:rPr lang="nl-NL" dirty="0" err="1"/>
              <a:t>where</a:t>
            </a:r>
            <a:r>
              <a:rPr lang="nl-NL" dirty="0"/>
              <a:t> </a:t>
            </a:r>
            <a:r>
              <a:rPr lang="nl-NL" dirty="0" err="1"/>
              <a:t>work</a:t>
            </a:r>
            <a:r>
              <a:rPr lang="nl-NL" dirty="0"/>
              <a:t> is </a:t>
            </a:r>
            <a:r>
              <a:rPr lang="nl-NL" dirty="0" err="1"/>
              <a:t>ordered</a:t>
            </a:r>
            <a:r>
              <a:rPr lang="nl-NL" dirty="0"/>
              <a:t> </a:t>
            </a:r>
            <a:r>
              <a:rPr lang="nl-NL" dirty="0" err="1"/>
              <a:t>into</a:t>
            </a:r>
            <a:r>
              <a:rPr lang="nl-NL" dirty="0"/>
              <a:t> a Product </a:t>
            </a:r>
            <a:r>
              <a:rPr lang="nl-NL" dirty="0" err="1"/>
              <a:t>Backlog</a:t>
            </a:r>
            <a:endParaRPr lang="nl-NL" dirty="0"/>
          </a:p>
        </p:txBody>
      </p:sp>
    </p:spTree>
    <p:extLst>
      <p:ext uri="{BB962C8B-B14F-4D97-AF65-F5344CB8AC3E}">
        <p14:creationId xmlns:p14="http://schemas.microsoft.com/office/powerpoint/2010/main" val="8001902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Committed</a:t>
            </a:r>
            <a:r>
              <a:rPr lang="nl-NL" dirty="0"/>
              <a:t> </a:t>
            </a:r>
            <a:r>
              <a:rPr lang="nl-NL" dirty="0" err="1"/>
              <a:t>to</a:t>
            </a:r>
            <a:r>
              <a:rPr lang="nl-NL" dirty="0"/>
              <a:t> </a:t>
            </a:r>
            <a:r>
              <a:rPr lang="nl-NL" dirty="0" err="1"/>
              <a:t>achieving</a:t>
            </a:r>
            <a:r>
              <a:rPr lang="nl-NL" dirty="0"/>
              <a:t> </a:t>
            </a:r>
            <a:r>
              <a:rPr lang="nl-NL" dirty="0" err="1"/>
              <a:t>the</a:t>
            </a:r>
            <a:r>
              <a:rPr lang="nl-NL" dirty="0"/>
              <a:t> Sprint Goal</a:t>
            </a:r>
          </a:p>
        </p:txBody>
      </p:sp>
    </p:spTree>
    <p:extLst>
      <p:ext uri="{BB962C8B-B14F-4D97-AF65-F5344CB8AC3E}">
        <p14:creationId xmlns:p14="http://schemas.microsoft.com/office/powerpoint/2010/main" val="21471503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Committed</a:t>
            </a:r>
            <a:r>
              <a:rPr lang="nl-NL" dirty="0"/>
              <a:t> </a:t>
            </a:r>
            <a:r>
              <a:rPr lang="nl-NL" dirty="0" err="1"/>
              <a:t>to</a:t>
            </a:r>
            <a:r>
              <a:rPr lang="nl-NL" dirty="0"/>
              <a:t> </a:t>
            </a:r>
            <a:r>
              <a:rPr lang="nl-NL" dirty="0" err="1"/>
              <a:t>achieving</a:t>
            </a:r>
            <a:r>
              <a:rPr lang="nl-NL" dirty="0"/>
              <a:t> </a:t>
            </a:r>
            <a:r>
              <a:rPr lang="nl-NL" dirty="0" err="1"/>
              <a:t>the</a:t>
            </a:r>
            <a:r>
              <a:rPr lang="nl-NL" dirty="0"/>
              <a:t> Sprint Goal</a:t>
            </a:r>
          </a:p>
        </p:txBody>
      </p:sp>
    </p:spTree>
    <p:extLst>
      <p:ext uri="{BB962C8B-B14F-4D97-AF65-F5344CB8AC3E}">
        <p14:creationId xmlns:p14="http://schemas.microsoft.com/office/powerpoint/2010/main" val="9344034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Explore</a:t>
            </a:r>
            <a:r>
              <a:rPr lang="nl-NL" dirty="0"/>
              <a:t> </a:t>
            </a:r>
            <a:r>
              <a:rPr lang="nl-NL" dirty="0" err="1"/>
              <a:t>technical</a:t>
            </a:r>
            <a:r>
              <a:rPr lang="nl-NL" dirty="0"/>
              <a:t> </a:t>
            </a:r>
            <a:r>
              <a:rPr lang="nl-NL" dirty="0" err="1"/>
              <a:t>innovations</a:t>
            </a:r>
            <a:endParaRPr lang="nl-NL" dirty="0"/>
          </a:p>
        </p:txBody>
      </p:sp>
    </p:spTree>
    <p:extLst>
      <p:ext uri="{BB962C8B-B14F-4D97-AF65-F5344CB8AC3E}">
        <p14:creationId xmlns:p14="http://schemas.microsoft.com/office/powerpoint/2010/main" val="27132277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Explore</a:t>
            </a:r>
            <a:r>
              <a:rPr lang="nl-NL" dirty="0"/>
              <a:t> </a:t>
            </a:r>
            <a:r>
              <a:rPr lang="nl-NL" dirty="0" err="1"/>
              <a:t>technical</a:t>
            </a:r>
            <a:r>
              <a:rPr lang="nl-NL" dirty="0"/>
              <a:t> </a:t>
            </a:r>
            <a:r>
              <a:rPr lang="nl-NL" dirty="0" err="1"/>
              <a:t>innovations</a:t>
            </a:r>
            <a:endParaRPr lang="nl-NL" dirty="0"/>
          </a:p>
        </p:txBody>
      </p:sp>
    </p:spTree>
    <p:extLst>
      <p:ext uri="{BB962C8B-B14F-4D97-AF65-F5344CB8AC3E}">
        <p14:creationId xmlns:p14="http://schemas.microsoft.com/office/powerpoint/2010/main" val="7291589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Order </a:t>
            </a:r>
            <a:r>
              <a:rPr lang="nl-NL" dirty="0" err="1"/>
              <a:t>the</a:t>
            </a:r>
            <a:r>
              <a:rPr lang="nl-NL" dirty="0"/>
              <a:t> </a:t>
            </a:r>
            <a:r>
              <a:rPr lang="nl-NL" dirty="0" err="1"/>
              <a:t>work</a:t>
            </a:r>
            <a:r>
              <a:rPr lang="nl-NL" dirty="0"/>
              <a:t> </a:t>
            </a:r>
            <a:r>
              <a:rPr lang="nl-NL" dirty="0" err="1"/>
              <a:t>into</a:t>
            </a:r>
            <a:r>
              <a:rPr lang="nl-NL" dirty="0"/>
              <a:t> a Product </a:t>
            </a:r>
            <a:r>
              <a:rPr lang="nl-NL" dirty="0" err="1"/>
              <a:t>Backlog</a:t>
            </a:r>
            <a:endParaRPr lang="nl-NL" dirty="0"/>
          </a:p>
        </p:txBody>
      </p:sp>
    </p:spTree>
    <p:extLst>
      <p:ext uri="{BB962C8B-B14F-4D97-AF65-F5344CB8AC3E}">
        <p14:creationId xmlns:p14="http://schemas.microsoft.com/office/powerpoint/2010/main" val="2045398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B10E48D-823D-D064-7D9D-5089E29BD94D}"/>
              </a:ext>
            </a:extLst>
          </p:cNvPr>
          <p:cNvSpPr>
            <a:spLocks noGrp="1"/>
          </p:cNvSpPr>
          <p:nvPr>
            <p:ph type="body" sz="quarter" idx="13"/>
          </p:nvPr>
        </p:nvSpPr>
        <p:spPr>
          <a:xfrm>
            <a:off x="627063" y="448198"/>
            <a:ext cx="6535737" cy="4335462"/>
          </a:xfrm>
        </p:spPr>
        <p:txBody>
          <a:bodyPr/>
          <a:lstStyle/>
          <a:p>
            <a:r>
              <a:rPr lang="nl-NL" dirty="0"/>
              <a:t>Developers</a:t>
            </a:r>
          </a:p>
        </p:txBody>
      </p:sp>
      <p:pic>
        <p:nvPicPr>
          <p:cNvPr id="3" name="Afbeelding 2" descr="Afbeelding met tekst&#10;&#10;Automatisch gegenereerde beschrijving">
            <a:extLst>
              <a:ext uri="{FF2B5EF4-FFF2-40B4-BE49-F238E27FC236}">
                <a16:creationId xmlns:a16="http://schemas.microsoft.com/office/drawing/2014/main" id="{21FE74C4-C0A9-AFB5-310B-D1BC922ACA8C}"/>
              </a:ext>
            </a:extLst>
          </p:cNvPr>
          <p:cNvPicPr>
            <a:picLocks noChangeAspect="1"/>
          </p:cNvPicPr>
          <p:nvPr/>
        </p:nvPicPr>
        <p:blipFill rotWithShape="1">
          <a:blip r:embed="rId2">
            <a:clrChange>
              <a:clrFrom>
                <a:srgbClr val="FFFFFF"/>
              </a:clrFrom>
              <a:clrTo>
                <a:srgbClr val="FFFFFF">
                  <a:alpha val="0"/>
                </a:srgbClr>
              </a:clrTo>
            </a:clrChange>
          </a:blip>
          <a:srcRect l="13977" t="23631" r="31151" b="31684"/>
          <a:stretch/>
        </p:blipFill>
        <p:spPr>
          <a:xfrm>
            <a:off x="2499436" y="3168947"/>
            <a:ext cx="2776701" cy="1442583"/>
          </a:xfrm>
          <a:prstGeom prst="rect">
            <a:avLst/>
          </a:prstGeom>
        </p:spPr>
      </p:pic>
    </p:spTree>
    <p:extLst>
      <p:ext uri="{BB962C8B-B14F-4D97-AF65-F5344CB8AC3E}">
        <p14:creationId xmlns:p14="http://schemas.microsoft.com/office/powerpoint/2010/main" val="25479690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Order </a:t>
            </a:r>
            <a:r>
              <a:rPr lang="nl-NL" dirty="0" err="1"/>
              <a:t>the</a:t>
            </a:r>
            <a:r>
              <a:rPr lang="nl-NL" dirty="0"/>
              <a:t> </a:t>
            </a:r>
            <a:r>
              <a:rPr lang="nl-NL" dirty="0" err="1"/>
              <a:t>work</a:t>
            </a:r>
            <a:r>
              <a:rPr lang="nl-NL" dirty="0"/>
              <a:t> </a:t>
            </a:r>
            <a:r>
              <a:rPr lang="nl-NL" dirty="0" err="1"/>
              <a:t>into</a:t>
            </a:r>
            <a:r>
              <a:rPr lang="nl-NL" dirty="0"/>
              <a:t> a Product </a:t>
            </a:r>
            <a:r>
              <a:rPr lang="nl-NL" dirty="0" err="1"/>
              <a:t>Backlog</a:t>
            </a:r>
            <a:endParaRPr lang="nl-NL" dirty="0"/>
          </a:p>
        </p:txBody>
      </p:sp>
    </p:spTree>
    <p:extLst>
      <p:ext uri="{BB962C8B-B14F-4D97-AF65-F5344CB8AC3E}">
        <p14:creationId xmlns:p14="http://schemas.microsoft.com/office/powerpoint/2010/main" val="3495136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Coaching in                </a:t>
            </a:r>
            <a:r>
              <a:rPr lang="nl-NL" dirty="0" err="1"/>
              <a:t>self</a:t>
            </a:r>
            <a:r>
              <a:rPr lang="nl-NL" dirty="0"/>
              <a:t>-management </a:t>
            </a:r>
            <a:r>
              <a:rPr lang="nl-NL" dirty="0" err="1"/>
              <a:t>and</a:t>
            </a:r>
            <a:r>
              <a:rPr lang="nl-NL" dirty="0"/>
              <a:t> </a:t>
            </a:r>
            <a:r>
              <a:rPr lang="nl-NL" dirty="0" err="1"/>
              <a:t>being</a:t>
            </a:r>
            <a:r>
              <a:rPr lang="nl-NL" dirty="0"/>
              <a:t> cross-</a:t>
            </a:r>
            <a:r>
              <a:rPr lang="nl-NL" dirty="0" err="1"/>
              <a:t>functional</a:t>
            </a:r>
            <a:endParaRPr lang="nl-NL" dirty="0"/>
          </a:p>
        </p:txBody>
      </p:sp>
    </p:spTree>
    <p:extLst>
      <p:ext uri="{BB962C8B-B14F-4D97-AF65-F5344CB8AC3E}">
        <p14:creationId xmlns:p14="http://schemas.microsoft.com/office/powerpoint/2010/main" val="6140502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Coaching in                </a:t>
            </a:r>
            <a:r>
              <a:rPr lang="nl-NL" dirty="0" err="1"/>
              <a:t>self</a:t>
            </a:r>
            <a:r>
              <a:rPr lang="nl-NL" dirty="0"/>
              <a:t>-management </a:t>
            </a:r>
            <a:r>
              <a:rPr lang="nl-NL" dirty="0" err="1"/>
              <a:t>and</a:t>
            </a:r>
            <a:r>
              <a:rPr lang="nl-NL" dirty="0"/>
              <a:t> </a:t>
            </a:r>
            <a:r>
              <a:rPr lang="nl-NL" dirty="0" err="1"/>
              <a:t>being</a:t>
            </a:r>
            <a:r>
              <a:rPr lang="nl-NL" dirty="0"/>
              <a:t> cross-</a:t>
            </a:r>
            <a:r>
              <a:rPr lang="nl-NL" dirty="0" err="1"/>
              <a:t>functional</a:t>
            </a:r>
            <a:endParaRPr lang="nl-NL" dirty="0"/>
          </a:p>
        </p:txBody>
      </p:sp>
    </p:spTree>
    <p:extLst>
      <p:ext uri="{BB962C8B-B14F-4D97-AF65-F5344CB8AC3E}">
        <p14:creationId xmlns:p14="http://schemas.microsoft.com/office/powerpoint/2010/main" val="20333710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Decide</a:t>
            </a:r>
            <a:r>
              <a:rPr lang="nl-NL" dirty="0"/>
              <a:t> </a:t>
            </a:r>
            <a:r>
              <a:rPr lang="nl-NL" dirty="0" err="1"/>
              <a:t>when</a:t>
            </a:r>
            <a:r>
              <a:rPr lang="nl-NL" dirty="0"/>
              <a:t> </a:t>
            </a:r>
            <a:r>
              <a:rPr lang="nl-NL" dirty="0" err="1"/>
              <a:t>the</a:t>
            </a:r>
            <a:r>
              <a:rPr lang="nl-NL" dirty="0"/>
              <a:t> Increment is </a:t>
            </a:r>
            <a:r>
              <a:rPr lang="nl-NL" dirty="0" err="1"/>
              <a:t>released</a:t>
            </a:r>
            <a:endParaRPr lang="nl-NL" dirty="0"/>
          </a:p>
        </p:txBody>
      </p:sp>
    </p:spTree>
    <p:extLst>
      <p:ext uri="{BB962C8B-B14F-4D97-AF65-F5344CB8AC3E}">
        <p14:creationId xmlns:p14="http://schemas.microsoft.com/office/powerpoint/2010/main" val="29314408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Decide</a:t>
            </a:r>
            <a:r>
              <a:rPr lang="nl-NL" dirty="0"/>
              <a:t> </a:t>
            </a:r>
            <a:r>
              <a:rPr lang="nl-NL" dirty="0" err="1"/>
              <a:t>when</a:t>
            </a:r>
            <a:r>
              <a:rPr lang="nl-NL" dirty="0"/>
              <a:t> </a:t>
            </a:r>
            <a:r>
              <a:rPr lang="nl-NL" dirty="0" err="1"/>
              <a:t>the</a:t>
            </a:r>
            <a:r>
              <a:rPr lang="nl-NL" dirty="0"/>
              <a:t> Increment is </a:t>
            </a:r>
            <a:r>
              <a:rPr lang="nl-NL" dirty="0" err="1"/>
              <a:t>released</a:t>
            </a:r>
            <a:endParaRPr lang="nl-NL" dirty="0"/>
          </a:p>
        </p:txBody>
      </p:sp>
    </p:spTree>
    <p:extLst>
      <p:ext uri="{BB962C8B-B14F-4D97-AF65-F5344CB8AC3E}">
        <p14:creationId xmlns:p14="http://schemas.microsoft.com/office/powerpoint/2010/main" val="18639219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Create</a:t>
            </a:r>
            <a:r>
              <a:rPr lang="nl-NL" dirty="0"/>
              <a:t> </a:t>
            </a:r>
            <a:r>
              <a:rPr lang="nl-NL" dirty="0" err="1"/>
              <a:t>and</a:t>
            </a:r>
            <a:r>
              <a:rPr lang="nl-NL" dirty="0"/>
              <a:t> </a:t>
            </a:r>
            <a:r>
              <a:rPr lang="nl-NL" dirty="0" err="1"/>
              <a:t>communicate</a:t>
            </a:r>
            <a:r>
              <a:rPr lang="nl-NL" dirty="0"/>
              <a:t> Product </a:t>
            </a:r>
            <a:r>
              <a:rPr lang="nl-NL" dirty="0" err="1"/>
              <a:t>Backlog</a:t>
            </a:r>
            <a:r>
              <a:rPr lang="nl-NL" dirty="0"/>
              <a:t> Items</a:t>
            </a:r>
          </a:p>
        </p:txBody>
      </p:sp>
    </p:spTree>
    <p:extLst>
      <p:ext uri="{BB962C8B-B14F-4D97-AF65-F5344CB8AC3E}">
        <p14:creationId xmlns:p14="http://schemas.microsoft.com/office/powerpoint/2010/main" val="10141049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Create</a:t>
            </a:r>
            <a:r>
              <a:rPr lang="nl-NL" dirty="0"/>
              <a:t> </a:t>
            </a:r>
            <a:r>
              <a:rPr lang="nl-NL" dirty="0" err="1"/>
              <a:t>and</a:t>
            </a:r>
            <a:r>
              <a:rPr lang="nl-NL" dirty="0"/>
              <a:t> </a:t>
            </a:r>
            <a:r>
              <a:rPr lang="nl-NL" dirty="0" err="1"/>
              <a:t>communicate</a:t>
            </a:r>
            <a:r>
              <a:rPr lang="nl-NL" dirty="0"/>
              <a:t> Product </a:t>
            </a:r>
            <a:r>
              <a:rPr lang="nl-NL" dirty="0" err="1"/>
              <a:t>Backlog</a:t>
            </a:r>
            <a:r>
              <a:rPr lang="nl-NL" dirty="0"/>
              <a:t> Items</a:t>
            </a:r>
          </a:p>
        </p:txBody>
      </p:sp>
    </p:spTree>
    <p:extLst>
      <p:ext uri="{BB962C8B-B14F-4D97-AF65-F5344CB8AC3E}">
        <p14:creationId xmlns:p14="http://schemas.microsoft.com/office/powerpoint/2010/main" val="19101616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Create</a:t>
            </a:r>
            <a:r>
              <a:rPr lang="nl-NL" dirty="0"/>
              <a:t> a plan </a:t>
            </a:r>
            <a:r>
              <a:rPr lang="nl-NL" dirty="0" err="1"/>
              <a:t>for</a:t>
            </a:r>
            <a:r>
              <a:rPr lang="nl-NL" dirty="0"/>
              <a:t> </a:t>
            </a:r>
            <a:r>
              <a:rPr lang="nl-NL" dirty="0" err="1"/>
              <a:t>the</a:t>
            </a:r>
            <a:r>
              <a:rPr lang="nl-NL" dirty="0"/>
              <a:t> Sprint</a:t>
            </a:r>
          </a:p>
        </p:txBody>
      </p:sp>
    </p:spTree>
    <p:extLst>
      <p:ext uri="{BB962C8B-B14F-4D97-AF65-F5344CB8AC3E}">
        <p14:creationId xmlns:p14="http://schemas.microsoft.com/office/powerpoint/2010/main" val="11038681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Create</a:t>
            </a:r>
            <a:r>
              <a:rPr lang="nl-NL" dirty="0"/>
              <a:t> a plan </a:t>
            </a:r>
            <a:r>
              <a:rPr lang="nl-NL" dirty="0" err="1"/>
              <a:t>for</a:t>
            </a:r>
            <a:r>
              <a:rPr lang="nl-NL" dirty="0"/>
              <a:t> </a:t>
            </a:r>
            <a:r>
              <a:rPr lang="nl-NL" dirty="0" err="1"/>
              <a:t>the</a:t>
            </a:r>
            <a:r>
              <a:rPr lang="nl-NL" dirty="0"/>
              <a:t> Sprint</a:t>
            </a:r>
          </a:p>
        </p:txBody>
      </p:sp>
    </p:spTree>
    <p:extLst>
      <p:ext uri="{BB962C8B-B14F-4D97-AF65-F5344CB8AC3E}">
        <p14:creationId xmlns:p14="http://schemas.microsoft.com/office/powerpoint/2010/main" val="38904935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The Product Goal is </a:t>
            </a:r>
            <a:r>
              <a:rPr lang="nl-NL" dirty="0" err="1"/>
              <a:t>the</a:t>
            </a:r>
            <a:r>
              <a:rPr lang="nl-NL" dirty="0"/>
              <a:t> long-term </a:t>
            </a:r>
            <a:r>
              <a:rPr lang="nl-NL" dirty="0" err="1"/>
              <a:t>objective</a:t>
            </a:r>
            <a:r>
              <a:rPr lang="nl-NL" dirty="0"/>
              <a:t> </a:t>
            </a:r>
            <a:r>
              <a:rPr lang="nl-NL" dirty="0" err="1"/>
              <a:t>for</a:t>
            </a:r>
            <a:r>
              <a:rPr lang="nl-NL" dirty="0"/>
              <a:t> </a:t>
            </a:r>
            <a:r>
              <a:rPr lang="nl-NL" dirty="0" err="1"/>
              <a:t>the</a:t>
            </a:r>
            <a:r>
              <a:rPr lang="nl-NL" dirty="0"/>
              <a:t> …</a:t>
            </a:r>
          </a:p>
        </p:txBody>
      </p:sp>
    </p:spTree>
    <p:extLst>
      <p:ext uri="{BB962C8B-B14F-4D97-AF65-F5344CB8AC3E}">
        <p14:creationId xmlns:p14="http://schemas.microsoft.com/office/powerpoint/2010/main" val="535485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6B1B554B-FD17-22C1-528B-DD7C986989E0}"/>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14154846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The Product Goal is </a:t>
            </a:r>
            <a:r>
              <a:rPr lang="nl-NL" dirty="0" err="1"/>
              <a:t>the</a:t>
            </a:r>
            <a:r>
              <a:rPr lang="nl-NL" dirty="0"/>
              <a:t> long-term </a:t>
            </a:r>
            <a:r>
              <a:rPr lang="nl-NL" dirty="0" err="1"/>
              <a:t>objective</a:t>
            </a:r>
            <a:r>
              <a:rPr lang="nl-NL" dirty="0"/>
              <a:t> </a:t>
            </a:r>
            <a:r>
              <a:rPr lang="nl-NL" dirty="0" err="1"/>
              <a:t>for</a:t>
            </a:r>
            <a:r>
              <a:rPr lang="nl-NL" dirty="0"/>
              <a:t> </a:t>
            </a:r>
            <a:r>
              <a:rPr lang="nl-NL" dirty="0" err="1"/>
              <a:t>the</a:t>
            </a:r>
            <a:r>
              <a:rPr lang="nl-NL" dirty="0"/>
              <a:t> …</a:t>
            </a:r>
          </a:p>
        </p:txBody>
      </p:sp>
    </p:spTree>
    <p:extLst>
      <p:ext uri="{BB962C8B-B14F-4D97-AF65-F5344CB8AC3E}">
        <p14:creationId xmlns:p14="http://schemas.microsoft.com/office/powerpoint/2010/main" val="38101481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Foster </a:t>
            </a:r>
            <a:r>
              <a:rPr lang="nl-NL" dirty="0" err="1"/>
              <a:t>an</a:t>
            </a:r>
            <a:r>
              <a:rPr lang="nl-NL" dirty="0"/>
              <a:t> environment </a:t>
            </a:r>
            <a:r>
              <a:rPr lang="nl-NL" dirty="0" err="1"/>
              <a:t>where</a:t>
            </a:r>
            <a:r>
              <a:rPr lang="nl-NL" dirty="0"/>
              <a:t> </a:t>
            </a:r>
            <a:r>
              <a:rPr lang="nl-NL" dirty="0" err="1"/>
              <a:t>results</a:t>
            </a:r>
            <a:r>
              <a:rPr lang="nl-NL" dirty="0"/>
              <a:t> are </a:t>
            </a:r>
            <a:r>
              <a:rPr lang="nl-NL" dirty="0" err="1"/>
              <a:t>inspected</a:t>
            </a:r>
            <a:r>
              <a:rPr lang="nl-NL" dirty="0"/>
              <a:t> </a:t>
            </a:r>
            <a:r>
              <a:rPr lang="nl-NL" dirty="0" err="1"/>
              <a:t>and</a:t>
            </a:r>
            <a:r>
              <a:rPr lang="nl-NL" dirty="0"/>
              <a:t> </a:t>
            </a:r>
            <a:r>
              <a:rPr lang="nl-NL" dirty="0" err="1"/>
              <a:t>adaptation</a:t>
            </a:r>
            <a:r>
              <a:rPr lang="nl-NL" dirty="0"/>
              <a:t> </a:t>
            </a:r>
            <a:r>
              <a:rPr lang="nl-NL" dirty="0" err="1"/>
              <a:t>happens</a:t>
            </a:r>
            <a:r>
              <a:rPr lang="nl-NL" dirty="0"/>
              <a:t> </a:t>
            </a:r>
            <a:r>
              <a:rPr lang="nl-NL" dirty="0" err="1"/>
              <a:t>for</a:t>
            </a:r>
            <a:r>
              <a:rPr lang="nl-NL" dirty="0"/>
              <a:t> </a:t>
            </a:r>
            <a:r>
              <a:rPr lang="nl-NL" dirty="0" err="1"/>
              <a:t>the</a:t>
            </a:r>
            <a:r>
              <a:rPr lang="nl-NL" dirty="0"/>
              <a:t> next Sprint</a:t>
            </a:r>
          </a:p>
        </p:txBody>
      </p:sp>
    </p:spTree>
    <p:extLst>
      <p:ext uri="{BB962C8B-B14F-4D97-AF65-F5344CB8AC3E}">
        <p14:creationId xmlns:p14="http://schemas.microsoft.com/office/powerpoint/2010/main" val="37158962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Foster </a:t>
            </a:r>
            <a:r>
              <a:rPr lang="nl-NL" dirty="0" err="1"/>
              <a:t>an</a:t>
            </a:r>
            <a:r>
              <a:rPr lang="nl-NL" dirty="0"/>
              <a:t> environment </a:t>
            </a:r>
            <a:r>
              <a:rPr lang="nl-NL" dirty="0" err="1"/>
              <a:t>where</a:t>
            </a:r>
            <a:r>
              <a:rPr lang="nl-NL" dirty="0"/>
              <a:t> </a:t>
            </a:r>
            <a:r>
              <a:rPr lang="nl-NL" dirty="0" err="1"/>
              <a:t>results</a:t>
            </a:r>
            <a:r>
              <a:rPr lang="nl-NL" dirty="0"/>
              <a:t> are </a:t>
            </a:r>
            <a:r>
              <a:rPr lang="nl-NL" dirty="0" err="1"/>
              <a:t>inspected</a:t>
            </a:r>
            <a:r>
              <a:rPr lang="nl-NL" dirty="0"/>
              <a:t> </a:t>
            </a:r>
            <a:r>
              <a:rPr lang="nl-NL" dirty="0" err="1"/>
              <a:t>and</a:t>
            </a:r>
            <a:r>
              <a:rPr lang="nl-NL" dirty="0"/>
              <a:t> </a:t>
            </a:r>
            <a:r>
              <a:rPr lang="nl-NL" dirty="0" err="1"/>
              <a:t>adaptation</a:t>
            </a:r>
            <a:r>
              <a:rPr lang="nl-NL" dirty="0"/>
              <a:t> </a:t>
            </a:r>
            <a:r>
              <a:rPr lang="nl-NL" dirty="0" err="1"/>
              <a:t>happens</a:t>
            </a:r>
            <a:r>
              <a:rPr lang="nl-NL" dirty="0"/>
              <a:t> </a:t>
            </a:r>
            <a:r>
              <a:rPr lang="nl-NL" dirty="0" err="1"/>
              <a:t>for</a:t>
            </a:r>
            <a:r>
              <a:rPr lang="nl-NL" dirty="0"/>
              <a:t> </a:t>
            </a:r>
            <a:r>
              <a:rPr lang="nl-NL" dirty="0" err="1"/>
              <a:t>the</a:t>
            </a:r>
            <a:r>
              <a:rPr lang="nl-NL" dirty="0"/>
              <a:t> next Sprint</a:t>
            </a:r>
          </a:p>
        </p:txBody>
      </p:sp>
    </p:spTree>
    <p:extLst>
      <p:ext uri="{BB962C8B-B14F-4D97-AF65-F5344CB8AC3E}">
        <p14:creationId xmlns:p14="http://schemas.microsoft.com/office/powerpoint/2010/main" val="17874339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Return on Investment</a:t>
            </a:r>
          </a:p>
        </p:txBody>
      </p:sp>
    </p:spTree>
    <p:extLst>
      <p:ext uri="{BB962C8B-B14F-4D97-AF65-F5344CB8AC3E}">
        <p14:creationId xmlns:p14="http://schemas.microsoft.com/office/powerpoint/2010/main" val="22529463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Return on Investment</a:t>
            </a:r>
          </a:p>
        </p:txBody>
      </p:sp>
    </p:spTree>
    <p:extLst>
      <p:ext uri="{BB962C8B-B14F-4D97-AF65-F5344CB8AC3E}">
        <p14:creationId xmlns:p14="http://schemas.microsoft.com/office/powerpoint/2010/main" val="4008434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Facilitate</a:t>
            </a:r>
            <a:r>
              <a:rPr lang="nl-NL" dirty="0"/>
              <a:t> </a:t>
            </a:r>
            <a:r>
              <a:rPr lang="nl-NL" dirty="0" err="1"/>
              <a:t>transparency</a:t>
            </a:r>
            <a:r>
              <a:rPr lang="nl-NL" dirty="0"/>
              <a:t>, </a:t>
            </a:r>
            <a:r>
              <a:rPr lang="nl-NL" dirty="0" err="1"/>
              <a:t>inspection</a:t>
            </a:r>
            <a:r>
              <a:rPr lang="nl-NL" dirty="0"/>
              <a:t> </a:t>
            </a:r>
            <a:r>
              <a:rPr lang="nl-NL" dirty="0" err="1"/>
              <a:t>and</a:t>
            </a:r>
            <a:r>
              <a:rPr lang="nl-NL" dirty="0"/>
              <a:t> </a:t>
            </a:r>
            <a:r>
              <a:rPr lang="nl-NL" dirty="0" err="1"/>
              <a:t>adaptation</a:t>
            </a:r>
            <a:endParaRPr lang="nl-NL" dirty="0"/>
          </a:p>
        </p:txBody>
      </p:sp>
    </p:spTree>
    <p:extLst>
      <p:ext uri="{BB962C8B-B14F-4D97-AF65-F5344CB8AC3E}">
        <p14:creationId xmlns:p14="http://schemas.microsoft.com/office/powerpoint/2010/main" val="29414555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Facilitate</a:t>
            </a:r>
            <a:r>
              <a:rPr lang="nl-NL" dirty="0"/>
              <a:t> </a:t>
            </a:r>
            <a:r>
              <a:rPr lang="nl-NL" dirty="0" err="1"/>
              <a:t>transparency</a:t>
            </a:r>
            <a:r>
              <a:rPr lang="nl-NL" dirty="0"/>
              <a:t>, </a:t>
            </a:r>
            <a:r>
              <a:rPr lang="nl-NL" dirty="0" err="1"/>
              <a:t>inspection</a:t>
            </a:r>
            <a:r>
              <a:rPr lang="nl-NL" dirty="0"/>
              <a:t> </a:t>
            </a:r>
            <a:r>
              <a:rPr lang="nl-NL" dirty="0" err="1"/>
              <a:t>and</a:t>
            </a:r>
            <a:r>
              <a:rPr lang="nl-NL" dirty="0"/>
              <a:t> </a:t>
            </a:r>
            <a:r>
              <a:rPr lang="nl-NL" dirty="0" err="1"/>
              <a:t>adaptation</a:t>
            </a:r>
            <a:endParaRPr lang="nl-NL" dirty="0"/>
          </a:p>
        </p:txBody>
      </p:sp>
    </p:spTree>
    <p:extLst>
      <p:ext uri="{BB962C8B-B14F-4D97-AF65-F5344CB8AC3E}">
        <p14:creationId xmlns:p14="http://schemas.microsoft.com/office/powerpoint/2010/main" val="39341370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Approve</a:t>
            </a:r>
            <a:r>
              <a:rPr lang="nl-NL" dirty="0"/>
              <a:t> </a:t>
            </a:r>
            <a:r>
              <a:rPr lang="nl-NL" dirty="0" err="1"/>
              <a:t>the</a:t>
            </a:r>
            <a:r>
              <a:rPr lang="nl-NL" dirty="0"/>
              <a:t> </a:t>
            </a:r>
            <a:r>
              <a:rPr lang="nl-NL" dirty="0" err="1"/>
              <a:t>holidays</a:t>
            </a:r>
            <a:endParaRPr lang="nl-NL" dirty="0"/>
          </a:p>
        </p:txBody>
      </p:sp>
    </p:spTree>
    <p:extLst>
      <p:ext uri="{BB962C8B-B14F-4D97-AF65-F5344CB8AC3E}">
        <p14:creationId xmlns:p14="http://schemas.microsoft.com/office/powerpoint/2010/main" val="25947428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Approve</a:t>
            </a:r>
            <a:r>
              <a:rPr lang="nl-NL" dirty="0"/>
              <a:t> </a:t>
            </a:r>
            <a:r>
              <a:rPr lang="nl-NL" dirty="0" err="1"/>
              <a:t>the</a:t>
            </a:r>
            <a:r>
              <a:rPr lang="nl-NL" dirty="0"/>
              <a:t> </a:t>
            </a:r>
            <a:r>
              <a:rPr lang="nl-NL" dirty="0" err="1"/>
              <a:t>holidays</a:t>
            </a:r>
            <a:endParaRPr lang="nl-NL" dirty="0"/>
          </a:p>
        </p:txBody>
      </p:sp>
    </p:spTree>
    <p:extLst>
      <p:ext uri="{BB962C8B-B14F-4D97-AF65-F5344CB8AC3E}">
        <p14:creationId xmlns:p14="http://schemas.microsoft.com/office/powerpoint/2010/main" val="36818803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Ensure </a:t>
            </a:r>
            <a:r>
              <a:rPr lang="nl-NL" dirty="0" err="1"/>
              <a:t>the</a:t>
            </a:r>
            <a:r>
              <a:rPr lang="nl-NL" dirty="0"/>
              <a:t> Product </a:t>
            </a:r>
            <a:r>
              <a:rPr lang="nl-NL" dirty="0" err="1"/>
              <a:t>Backlog</a:t>
            </a:r>
            <a:r>
              <a:rPr lang="nl-NL" dirty="0"/>
              <a:t> is </a:t>
            </a:r>
            <a:r>
              <a:rPr lang="nl-NL" dirty="0" err="1"/>
              <a:t>transparent</a:t>
            </a:r>
            <a:r>
              <a:rPr lang="nl-NL" dirty="0"/>
              <a:t>, </a:t>
            </a:r>
            <a:r>
              <a:rPr lang="nl-NL" dirty="0" err="1"/>
              <a:t>visible</a:t>
            </a:r>
            <a:r>
              <a:rPr lang="nl-NL" dirty="0"/>
              <a:t> </a:t>
            </a:r>
            <a:r>
              <a:rPr lang="nl-NL" dirty="0" err="1"/>
              <a:t>and</a:t>
            </a:r>
            <a:r>
              <a:rPr lang="nl-NL" dirty="0"/>
              <a:t> </a:t>
            </a:r>
            <a:r>
              <a:rPr lang="nl-NL" dirty="0" err="1"/>
              <a:t>understood</a:t>
            </a:r>
            <a:endParaRPr lang="nl-NL" dirty="0"/>
          </a:p>
        </p:txBody>
      </p:sp>
    </p:spTree>
    <p:extLst>
      <p:ext uri="{BB962C8B-B14F-4D97-AF65-F5344CB8AC3E}">
        <p14:creationId xmlns:p14="http://schemas.microsoft.com/office/powerpoint/2010/main" val="1826874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ECEA923A-6646-4CBD-CA2F-4CABA4B7E0FB}"/>
              </a:ext>
            </a:extLst>
          </p:cNvPr>
          <p:cNvSpPr>
            <a:spLocks noGrp="1"/>
          </p:cNvSpPr>
          <p:nvPr>
            <p:ph type="body" sz="quarter" idx="13"/>
          </p:nvPr>
        </p:nvSpPr>
        <p:spPr>
          <a:xfrm>
            <a:off x="627063" y="363538"/>
            <a:ext cx="6535737" cy="4335462"/>
          </a:xfrm>
        </p:spPr>
        <p:txBody>
          <a:bodyPr/>
          <a:lstStyle/>
          <a:p>
            <a:r>
              <a:rPr lang="nl-NL" dirty="0"/>
              <a:t>Product </a:t>
            </a:r>
            <a:r>
              <a:rPr lang="nl-NL" dirty="0" err="1"/>
              <a:t>Owner</a:t>
            </a:r>
            <a:endParaRPr lang="nl-NL" dirty="0"/>
          </a:p>
        </p:txBody>
      </p:sp>
      <p:pic>
        <p:nvPicPr>
          <p:cNvPr id="7" name="Afbeelding 6">
            <a:extLst>
              <a:ext uri="{FF2B5EF4-FFF2-40B4-BE49-F238E27FC236}">
                <a16:creationId xmlns:a16="http://schemas.microsoft.com/office/drawing/2014/main" id="{24DE83CC-C79D-53B9-7AD5-B4EEF976E428}"/>
              </a:ext>
            </a:extLst>
          </p:cNvPr>
          <p:cNvPicPr>
            <a:picLocks noChangeAspect="1"/>
          </p:cNvPicPr>
          <p:nvPr/>
        </p:nvPicPr>
        <p:blipFill rotWithShape="1">
          <a:blip r:embed="rId2">
            <a:clrChange>
              <a:clrFrom>
                <a:srgbClr val="FEFEFE"/>
              </a:clrFrom>
              <a:clrTo>
                <a:srgbClr val="FEFEFE">
                  <a:alpha val="0"/>
                </a:srgbClr>
              </a:clrTo>
            </a:clrChange>
          </a:blip>
          <a:srcRect l="25959" t="19965" r="40156" b="41267"/>
          <a:stretch/>
        </p:blipFill>
        <p:spPr>
          <a:xfrm>
            <a:off x="3098157" y="3239371"/>
            <a:ext cx="1719689" cy="1255146"/>
          </a:xfrm>
          <a:prstGeom prst="rect">
            <a:avLst/>
          </a:prstGeom>
        </p:spPr>
      </p:pic>
      <p:pic>
        <p:nvPicPr>
          <p:cNvPr id="3" name="Afbeelding 2">
            <a:extLst>
              <a:ext uri="{FF2B5EF4-FFF2-40B4-BE49-F238E27FC236}">
                <a16:creationId xmlns:a16="http://schemas.microsoft.com/office/drawing/2014/main" id="{C49BDFFC-47C1-0A7B-2105-ED82FB204D10}"/>
              </a:ext>
            </a:extLst>
          </p:cNvPr>
          <p:cNvPicPr>
            <a:picLocks noChangeAspect="1"/>
          </p:cNvPicPr>
          <p:nvPr/>
        </p:nvPicPr>
        <p:blipFill rotWithShape="1">
          <a:blip r:embed="rId2">
            <a:clrChange>
              <a:clrFrom>
                <a:srgbClr val="FEFEFE"/>
              </a:clrFrom>
              <a:clrTo>
                <a:srgbClr val="FEFEFE">
                  <a:alpha val="0"/>
                </a:srgbClr>
              </a:clrTo>
            </a:clrChange>
          </a:blip>
          <a:srcRect l="56244" t="57741" r="40156" b="40704"/>
          <a:stretch/>
        </p:blipFill>
        <p:spPr>
          <a:xfrm>
            <a:off x="2957728" y="4716379"/>
            <a:ext cx="182698" cy="50354"/>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t 5">
                <a:extLst>
                  <a:ext uri="{FF2B5EF4-FFF2-40B4-BE49-F238E27FC236}">
                    <a16:creationId xmlns:a16="http://schemas.microsoft.com/office/drawing/2014/main" id="{90657862-BE81-D245-B559-7D5A0BE1739B}"/>
                  </a:ext>
                </a:extLst>
              </p14:cNvPr>
              <p14:cNvContentPartPr/>
              <p14:nvPr/>
            </p14:nvContentPartPr>
            <p14:xfrm>
              <a:off x="3082236" y="4728357"/>
              <a:ext cx="69480" cy="27720"/>
            </p14:xfrm>
          </p:contentPart>
        </mc:Choice>
        <mc:Fallback xmlns="">
          <p:pic>
            <p:nvPicPr>
              <p:cNvPr id="6" name="Inkt 5">
                <a:extLst>
                  <a:ext uri="{FF2B5EF4-FFF2-40B4-BE49-F238E27FC236}">
                    <a16:creationId xmlns:a16="http://schemas.microsoft.com/office/drawing/2014/main" id="{90657862-BE81-D245-B559-7D5A0BE1739B}"/>
                  </a:ext>
                </a:extLst>
              </p:cNvPr>
              <p:cNvPicPr/>
              <p:nvPr/>
            </p:nvPicPr>
            <p:blipFill>
              <a:blip r:embed="rId4"/>
              <a:stretch>
                <a:fillRect/>
              </a:stretch>
            </p:blipFill>
            <p:spPr>
              <a:xfrm>
                <a:off x="3073236" y="4719717"/>
                <a:ext cx="8712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t 7">
                <a:extLst>
                  <a:ext uri="{FF2B5EF4-FFF2-40B4-BE49-F238E27FC236}">
                    <a16:creationId xmlns:a16="http://schemas.microsoft.com/office/drawing/2014/main" id="{69E8FF23-9867-3C69-3245-AB26D3A02967}"/>
                  </a:ext>
                </a:extLst>
              </p14:cNvPr>
              <p14:cNvContentPartPr/>
              <p14:nvPr/>
            </p14:nvContentPartPr>
            <p14:xfrm>
              <a:off x="3049476" y="4748517"/>
              <a:ext cx="62280" cy="65160"/>
            </p14:xfrm>
          </p:contentPart>
        </mc:Choice>
        <mc:Fallback xmlns="">
          <p:pic>
            <p:nvPicPr>
              <p:cNvPr id="8" name="Inkt 7">
                <a:extLst>
                  <a:ext uri="{FF2B5EF4-FFF2-40B4-BE49-F238E27FC236}">
                    <a16:creationId xmlns:a16="http://schemas.microsoft.com/office/drawing/2014/main" id="{69E8FF23-9867-3C69-3245-AB26D3A02967}"/>
                  </a:ext>
                </a:extLst>
              </p:cNvPr>
              <p:cNvPicPr/>
              <p:nvPr/>
            </p:nvPicPr>
            <p:blipFill>
              <a:blip r:embed="rId6"/>
              <a:stretch>
                <a:fillRect/>
              </a:stretch>
            </p:blipFill>
            <p:spPr>
              <a:xfrm>
                <a:off x="3040476" y="4739877"/>
                <a:ext cx="7992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t 8">
                <a:extLst>
                  <a:ext uri="{FF2B5EF4-FFF2-40B4-BE49-F238E27FC236}">
                    <a16:creationId xmlns:a16="http://schemas.microsoft.com/office/drawing/2014/main" id="{BD56A357-D0BB-EA1A-0CB9-CE20B8DCE85F}"/>
                  </a:ext>
                </a:extLst>
              </p14:cNvPr>
              <p14:cNvContentPartPr/>
              <p14:nvPr/>
            </p14:nvContentPartPr>
            <p14:xfrm>
              <a:off x="3544116" y="4741677"/>
              <a:ext cx="53280" cy="15840"/>
            </p14:xfrm>
          </p:contentPart>
        </mc:Choice>
        <mc:Fallback xmlns="">
          <p:pic>
            <p:nvPicPr>
              <p:cNvPr id="9" name="Inkt 8">
                <a:extLst>
                  <a:ext uri="{FF2B5EF4-FFF2-40B4-BE49-F238E27FC236}">
                    <a16:creationId xmlns:a16="http://schemas.microsoft.com/office/drawing/2014/main" id="{BD56A357-D0BB-EA1A-0CB9-CE20B8DCE85F}"/>
                  </a:ext>
                </a:extLst>
              </p:cNvPr>
              <p:cNvPicPr/>
              <p:nvPr/>
            </p:nvPicPr>
            <p:blipFill>
              <a:blip r:embed="rId8"/>
              <a:stretch>
                <a:fillRect/>
              </a:stretch>
            </p:blipFill>
            <p:spPr>
              <a:xfrm>
                <a:off x="3535476" y="4733037"/>
                <a:ext cx="7092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t 9">
                <a:extLst>
                  <a:ext uri="{FF2B5EF4-FFF2-40B4-BE49-F238E27FC236}">
                    <a16:creationId xmlns:a16="http://schemas.microsoft.com/office/drawing/2014/main" id="{898DDDA1-C21B-4698-C5E6-6179AB00A0D3}"/>
                  </a:ext>
                </a:extLst>
              </p14:cNvPr>
              <p14:cNvContentPartPr/>
              <p14:nvPr/>
            </p14:nvContentPartPr>
            <p14:xfrm>
              <a:off x="2690556" y="4717557"/>
              <a:ext cx="302760" cy="99000"/>
            </p14:xfrm>
          </p:contentPart>
        </mc:Choice>
        <mc:Fallback xmlns="">
          <p:pic>
            <p:nvPicPr>
              <p:cNvPr id="10" name="Inkt 9">
                <a:extLst>
                  <a:ext uri="{FF2B5EF4-FFF2-40B4-BE49-F238E27FC236}">
                    <a16:creationId xmlns:a16="http://schemas.microsoft.com/office/drawing/2014/main" id="{898DDDA1-C21B-4698-C5E6-6179AB00A0D3}"/>
                  </a:ext>
                </a:extLst>
              </p:cNvPr>
              <p:cNvPicPr/>
              <p:nvPr/>
            </p:nvPicPr>
            <p:blipFill>
              <a:blip r:embed="rId10"/>
              <a:stretch>
                <a:fillRect/>
              </a:stretch>
            </p:blipFill>
            <p:spPr>
              <a:xfrm>
                <a:off x="2681916" y="4708917"/>
                <a:ext cx="32040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t 10">
                <a:extLst>
                  <a:ext uri="{FF2B5EF4-FFF2-40B4-BE49-F238E27FC236}">
                    <a16:creationId xmlns:a16="http://schemas.microsoft.com/office/drawing/2014/main" id="{4863E786-BEA2-8C83-BA2D-75751D93C379}"/>
                  </a:ext>
                </a:extLst>
              </p14:cNvPr>
              <p14:cNvContentPartPr/>
              <p14:nvPr/>
            </p14:nvContentPartPr>
            <p14:xfrm>
              <a:off x="2849316" y="4734837"/>
              <a:ext cx="412920" cy="137160"/>
            </p14:xfrm>
          </p:contentPart>
        </mc:Choice>
        <mc:Fallback xmlns="">
          <p:pic>
            <p:nvPicPr>
              <p:cNvPr id="11" name="Inkt 10">
                <a:extLst>
                  <a:ext uri="{FF2B5EF4-FFF2-40B4-BE49-F238E27FC236}">
                    <a16:creationId xmlns:a16="http://schemas.microsoft.com/office/drawing/2014/main" id="{4863E786-BEA2-8C83-BA2D-75751D93C379}"/>
                  </a:ext>
                </a:extLst>
              </p:cNvPr>
              <p:cNvPicPr/>
              <p:nvPr/>
            </p:nvPicPr>
            <p:blipFill>
              <a:blip r:embed="rId12"/>
              <a:stretch>
                <a:fillRect/>
              </a:stretch>
            </p:blipFill>
            <p:spPr>
              <a:xfrm>
                <a:off x="2840676" y="4725837"/>
                <a:ext cx="43056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t 11">
                <a:extLst>
                  <a:ext uri="{FF2B5EF4-FFF2-40B4-BE49-F238E27FC236}">
                    <a16:creationId xmlns:a16="http://schemas.microsoft.com/office/drawing/2014/main" id="{FC6AD24F-8C43-FB7A-8BD4-1397376AF352}"/>
                  </a:ext>
                </a:extLst>
              </p14:cNvPr>
              <p14:cNvContentPartPr/>
              <p14:nvPr/>
            </p14:nvContentPartPr>
            <p14:xfrm>
              <a:off x="3544476" y="4752477"/>
              <a:ext cx="39960" cy="20160"/>
            </p14:xfrm>
          </p:contentPart>
        </mc:Choice>
        <mc:Fallback xmlns="">
          <p:pic>
            <p:nvPicPr>
              <p:cNvPr id="12" name="Inkt 11">
                <a:extLst>
                  <a:ext uri="{FF2B5EF4-FFF2-40B4-BE49-F238E27FC236}">
                    <a16:creationId xmlns:a16="http://schemas.microsoft.com/office/drawing/2014/main" id="{FC6AD24F-8C43-FB7A-8BD4-1397376AF352}"/>
                  </a:ext>
                </a:extLst>
              </p:cNvPr>
              <p:cNvPicPr/>
              <p:nvPr/>
            </p:nvPicPr>
            <p:blipFill>
              <a:blip r:embed="rId14"/>
              <a:stretch>
                <a:fillRect/>
              </a:stretch>
            </p:blipFill>
            <p:spPr>
              <a:xfrm>
                <a:off x="3535476" y="4743477"/>
                <a:ext cx="5760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3" name="Inkt 12">
                <a:extLst>
                  <a:ext uri="{FF2B5EF4-FFF2-40B4-BE49-F238E27FC236}">
                    <a16:creationId xmlns:a16="http://schemas.microsoft.com/office/drawing/2014/main" id="{102C8C5B-9D02-73CA-4CBE-CC37F6AD9D4D}"/>
                  </a:ext>
                </a:extLst>
              </p14:cNvPr>
              <p14:cNvContentPartPr/>
              <p14:nvPr/>
            </p14:nvContentPartPr>
            <p14:xfrm>
              <a:off x="3045876" y="4703877"/>
              <a:ext cx="158040" cy="117360"/>
            </p14:xfrm>
          </p:contentPart>
        </mc:Choice>
        <mc:Fallback xmlns="">
          <p:pic>
            <p:nvPicPr>
              <p:cNvPr id="13" name="Inkt 12">
                <a:extLst>
                  <a:ext uri="{FF2B5EF4-FFF2-40B4-BE49-F238E27FC236}">
                    <a16:creationId xmlns:a16="http://schemas.microsoft.com/office/drawing/2014/main" id="{102C8C5B-9D02-73CA-4CBE-CC37F6AD9D4D}"/>
                  </a:ext>
                </a:extLst>
              </p:cNvPr>
              <p:cNvPicPr/>
              <p:nvPr/>
            </p:nvPicPr>
            <p:blipFill>
              <a:blip r:embed="rId16"/>
              <a:stretch>
                <a:fillRect/>
              </a:stretch>
            </p:blipFill>
            <p:spPr>
              <a:xfrm>
                <a:off x="3037236" y="4694877"/>
                <a:ext cx="17568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5" name="Inkt 14">
                <a:extLst>
                  <a:ext uri="{FF2B5EF4-FFF2-40B4-BE49-F238E27FC236}">
                    <a16:creationId xmlns:a16="http://schemas.microsoft.com/office/drawing/2014/main" id="{F001A590-2E7B-915D-A630-951FF269C44C}"/>
                  </a:ext>
                </a:extLst>
              </p14:cNvPr>
              <p14:cNvContentPartPr/>
              <p14:nvPr/>
            </p14:nvContentPartPr>
            <p14:xfrm>
              <a:off x="3036180" y="4511540"/>
              <a:ext cx="85680" cy="61920"/>
            </p14:xfrm>
          </p:contentPart>
        </mc:Choice>
        <mc:Fallback xmlns="">
          <p:pic>
            <p:nvPicPr>
              <p:cNvPr id="15" name="Inkt 14">
                <a:extLst>
                  <a:ext uri="{FF2B5EF4-FFF2-40B4-BE49-F238E27FC236}">
                    <a16:creationId xmlns:a16="http://schemas.microsoft.com/office/drawing/2014/main" id="{F001A590-2E7B-915D-A630-951FF269C44C}"/>
                  </a:ext>
                </a:extLst>
              </p:cNvPr>
              <p:cNvPicPr/>
              <p:nvPr/>
            </p:nvPicPr>
            <p:blipFill>
              <a:blip r:embed="rId18"/>
              <a:stretch>
                <a:fillRect/>
              </a:stretch>
            </p:blipFill>
            <p:spPr>
              <a:xfrm>
                <a:off x="3027540" y="4502900"/>
                <a:ext cx="10332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6" name="Inkt 15">
                <a:extLst>
                  <a:ext uri="{FF2B5EF4-FFF2-40B4-BE49-F238E27FC236}">
                    <a16:creationId xmlns:a16="http://schemas.microsoft.com/office/drawing/2014/main" id="{E974B81D-3556-2481-2F94-252504D922A4}"/>
                  </a:ext>
                </a:extLst>
              </p14:cNvPr>
              <p14:cNvContentPartPr/>
              <p14:nvPr/>
            </p14:nvContentPartPr>
            <p14:xfrm>
              <a:off x="3044820" y="4453580"/>
              <a:ext cx="81720" cy="36720"/>
            </p14:xfrm>
          </p:contentPart>
        </mc:Choice>
        <mc:Fallback xmlns="">
          <p:pic>
            <p:nvPicPr>
              <p:cNvPr id="16" name="Inkt 15">
                <a:extLst>
                  <a:ext uri="{FF2B5EF4-FFF2-40B4-BE49-F238E27FC236}">
                    <a16:creationId xmlns:a16="http://schemas.microsoft.com/office/drawing/2014/main" id="{E974B81D-3556-2481-2F94-252504D922A4}"/>
                  </a:ext>
                </a:extLst>
              </p:cNvPr>
              <p:cNvPicPr/>
              <p:nvPr/>
            </p:nvPicPr>
            <p:blipFill>
              <a:blip r:embed="rId20"/>
              <a:stretch>
                <a:fillRect/>
              </a:stretch>
            </p:blipFill>
            <p:spPr>
              <a:xfrm>
                <a:off x="3036180" y="4444940"/>
                <a:ext cx="99360" cy="54360"/>
              </a:xfrm>
              <a:prstGeom prst="rect">
                <a:avLst/>
              </a:prstGeom>
            </p:spPr>
          </p:pic>
        </mc:Fallback>
      </mc:AlternateContent>
    </p:spTree>
    <p:extLst>
      <p:ext uri="{BB962C8B-B14F-4D97-AF65-F5344CB8AC3E}">
        <p14:creationId xmlns:p14="http://schemas.microsoft.com/office/powerpoint/2010/main" val="28902450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Ensure </a:t>
            </a:r>
            <a:r>
              <a:rPr lang="nl-NL" dirty="0" err="1"/>
              <a:t>the</a:t>
            </a:r>
            <a:r>
              <a:rPr lang="nl-NL" dirty="0"/>
              <a:t> Product </a:t>
            </a:r>
            <a:r>
              <a:rPr lang="nl-NL" dirty="0" err="1"/>
              <a:t>Backlog</a:t>
            </a:r>
            <a:r>
              <a:rPr lang="nl-NL" dirty="0"/>
              <a:t> is </a:t>
            </a:r>
            <a:r>
              <a:rPr lang="nl-NL" dirty="0" err="1"/>
              <a:t>transparent</a:t>
            </a:r>
            <a:r>
              <a:rPr lang="nl-NL" dirty="0"/>
              <a:t>, </a:t>
            </a:r>
            <a:r>
              <a:rPr lang="nl-NL" dirty="0" err="1"/>
              <a:t>visible</a:t>
            </a:r>
            <a:r>
              <a:rPr lang="nl-NL" dirty="0"/>
              <a:t> </a:t>
            </a:r>
            <a:r>
              <a:rPr lang="nl-NL" dirty="0" err="1"/>
              <a:t>and</a:t>
            </a:r>
            <a:r>
              <a:rPr lang="nl-NL" dirty="0"/>
              <a:t> </a:t>
            </a:r>
            <a:r>
              <a:rPr lang="nl-NL" dirty="0" err="1"/>
              <a:t>understood</a:t>
            </a:r>
            <a:endParaRPr lang="nl-NL" dirty="0"/>
          </a:p>
        </p:txBody>
      </p:sp>
    </p:spTree>
    <p:extLst>
      <p:ext uri="{BB962C8B-B14F-4D97-AF65-F5344CB8AC3E}">
        <p14:creationId xmlns:p14="http://schemas.microsoft.com/office/powerpoint/2010/main" val="38776427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Manage </a:t>
            </a:r>
            <a:r>
              <a:rPr lang="nl-NL" dirty="0" err="1"/>
              <a:t>the</a:t>
            </a:r>
            <a:r>
              <a:rPr lang="nl-NL" dirty="0"/>
              <a:t> scope of </a:t>
            </a:r>
            <a:r>
              <a:rPr lang="nl-NL" dirty="0" err="1"/>
              <a:t>the</a:t>
            </a:r>
            <a:r>
              <a:rPr lang="nl-NL" dirty="0"/>
              <a:t> product</a:t>
            </a:r>
          </a:p>
        </p:txBody>
      </p:sp>
    </p:spTree>
    <p:extLst>
      <p:ext uri="{BB962C8B-B14F-4D97-AF65-F5344CB8AC3E}">
        <p14:creationId xmlns:p14="http://schemas.microsoft.com/office/powerpoint/2010/main" val="21039288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Manage </a:t>
            </a:r>
            <a:r>
              <a:rPr lang="nl-NL" dirty="0" err="1"/>
              <a:t>the</a:t>
            </a:r>
            <a:r>
              <a:rPr lang="nl-NL" dirty="0"/>
              <a:t> scope of </a:t>
            </a:r>
            <a:r>
              <a:rPr lang="nl-NL" dirty="0" err="1"/>
              <a:t>the</a:t>
            </a:r>
            <a:r>
              <a:rPr lang="nl-NL" dirty="0"/>
              <a:t> product</a:t>
            </a:r>
          </a:p>
        </p:txBody>
      </p:sp>
    </p:spTree>
    <p:extLst>
      <p:ext uri="{BB962C8B-B14F-4D97-AF65-F5344CB8AC3E}">
        <p14:creationId xmlns:p14="http://schemas.microsoft.com/office/powerpoint/2010/main" val="26177015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Hold</a:t>
            </a:r>
            <a:r>
              <a:rPr lang="nl-NL" dirty="0"/>
              <a:t> </a:t>
            </a:r>
            <a:r>
              <a:rPr lang="nl-NL" dirty="0" err="1"/>
              <a:t>each</a:t>
            </a:r>
            <a:r>
              <a:rPr lang="nl-NL" dirty="0"/>
              <a:t> </a:t>
            </a:r>
            <a:r>
              <a:rPr lang="nl-NL" dirty="0" err="1"/>
              <a:t>other</a:t>
            </a:r>
            <a:r>
              <a:rPr lang="nl-NL" dirty="0"/>
              <a:t> </a:t>
            </a:r>
            <a:r>
              <a:rPr lang="nl-NL" dirty="0" err="1"/>
              <a:t>accountable</a:t>
            </a:r>
            <a:r>
              <a:rPr lang="nl-NL" dirty="0"/>
              <a:t> as professionals</a:t>
            </a:r>
          </a:p>
        </p:txBody>
      </p:sp>
    </p:spTree>
    <p:extLst>
      <p:ext uri="{BB962C8B-B14F-4D97-AF65-F5344CB8AC3E}">
        <p14:creationId xmlns:p14="http://schemas.microsoft.com/office/powerpoint/2010/main" val="35590663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Hold</a:t>
            </a:r>
            <a:r>
              <a:rPr lang="nl-NL" dirty="0"/>
              <a:t> </a:t>
            </a:r>
            <a:r>
              <a:rPr lang="nl-NL" dirty="0" err="1"/>
              <a:t>each</a:t>
            </a:r>
            <a:r>
              <a:rPr lang="nl-NL" dirty="0"/>
              <a:t> </a:t>
            </a:r>
            <a:r>
              <a:rPr lang="nl-NL" dirty="0" err="1"/>
              <a:t>other</a:t>
            </a:r>
            <a:r>
              <a:rPr lang="nl-NL" dirty="0"/>
              <a:t> </a:t>
            </a:r>
            <a:r>
              <a:rPr lang="nl-NL" dirty="0" err="1"/>
              <a:t>accountable</a:t>
            </a:r>
            <a:r>
              <a:rPr lang="nl-NL" dirty="0"/>
              <a:t> as professionals</a:t>
            </a:r>
          </a:p>
        </p:txBody>
      </p:sp>
    </p:spTree>
    <p:extLst>
      <p:ext uri="{BB962C8B-B14F-4D97-AF65-F5344CB8AC3E}">
        <p14:creationId xmlns:p14="http://schemas.microsoft.com/office/powerpoint/2010/main" val="2875074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Set up </a:t>
            </a:r>
            <a:r>
              <a:rPr lang="nl-NL" dirty="0" err="1"/>
              <a:t>and</a:t>
            </a:r>
            <a:r>
              <a:rPr lang="nl-NL" dirty="0"/>
              <a:t> manage </a:t>
            </a:r>
            <a:r>
              <a:rPr lang="nl-NL" dirty="0" err="1"/>
              <a:t>the</a:t>
            </a:r>
            <a:r>
              <a:rPr lang="nl-NL" dirty="0"/>
              <a:t> Scrum board</a:t>
            </a:r>
          </a:p>
        </p:txBody>
      </p:sp>
    </p:spTree>
    <p:extLst>
      <p:ext uri="{BB962C8B-B14F-4D97-AF65-F5344CB8AC3E}">
        <p14:creationId xmlns:p14="http://schemas.microsoft.com/office/powerpoint/2010/main" val="22056538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Set up </a:t>
            </a:r>
            <a:r>
              <a:rPr lang="nl-NL" dirty="0" err="1"/>
              <a:t>and</a:t>
            </a:r>
            <a:r>
              <a:rPr lang="nl-NL" dirty="0"/>
              <a:t> manage </a:t>
            </a:r>
            <a:r>
              <a:rPr lang="nl-NL" dirty="0" err="1"/>
              <a:t>the</a:t>
            </a:r>
            <a:r>
              <a:rPr lang="nl-NL" dirty="0"/>
              <a:t> Scrum board</a:t>
            </a:r>
          </a:p>
        </p:txBody>
      </p:sp>
    </p:spTree>
    <p:extLst>
      <p:ext uri="{BB962C8B-B14F-4D97-AF65-F5344CB8AC3E}">
        <p14:creationId xmlns:p14="http://schemas.microsoft.com/office/powerpoint/2010/main" val="7932564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Ensure </a:t>
            </a:r>
            <a:r>
              <a:rPr lang="nl-NL" dirty="0" err="1"/>
              <a:t>all</a:t>
            </a:r>
            <a:r>
              <a:rPr lang="nl-NL" dirty="0"/>
              <a:t> Scrum Events take </a:t>
            </a:r>
            <a:r>
              <a:rPr lang="nl-NL" dirty="0" err="1"/>
              <a:t>place</a:t>
            </a:r>
            <a:r>
              <a:rPr lang="nl-NL" dirty="0"/>
              <a:t> </a:t>
            </a:r>
            <a:r>
              <a:rPr lang="nl-NL" dirty="0" err="1"/>
              <a:t>and</a:t>
            </a:r>
            <a:r>
              <a:rPr lang="nl-NL" dirty="0"/>
              <a:t> do </a:t>
            </a:r>
            <a:r>
              <a:rPr lang="nl-NL" dirty="0" err="1"/>
              <a:t>not</a:t>
            </a:r>
            <a:r>
              <a:rPr lang="nl-NL" dirty="0"/>
              <a:t> </a:t>
            </a:r>
            <a:r>
              <a:rPr lang="nl-NL" dirty="0" err="1"/>
              <a:t>exceed</a:t>
            </a:r>
            <a:r>
              <a:rPr lang="nl-NL" dirty="0"/>
              <a:t> </a:t>
            </a:r>
            <a:r>
              <a:rPr lang="nl-NL" dirty="0" err="1"/>
              <a:t>the</a:t>
            </a:r>
            <a:r>
              <a:rPr lang="nl-NL" dirty="0"/>
              <a:t> </a:t>
            </a:r>
            <a:r>
              <a:rPr lang="nl-NL" dirty="0" err="1"/>
              <a:t>timebox</a:t>
            </a:r>
            <a:endParaRPr lang="nl-NL" dirty="0"/>
          </a:p>
        </p:txBody>
      </p:sp>
    </p:spTree>
    <p:extLst>
      <p:ext uri="{BB962C8B-B14F-4D97-AF65-F5344CB8AC3E}">
        <p14:creationId xmlns:p14="http://schemas.microsoft.com/office/powerpoint/2010/main" val="313989452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Ensure </a:t>
            </a:r>
            <a:r>
              <a:rPr lang="nl-NL" dirty="0" err="1"/>
              <a:t>all</a:t>
            </a:r>
            <a:r>
              <a:rPr lang="nl-NL" dirty="0"/>
              <a:t> Scrum Events take </a:t>
            </a:r>
            <a:r>
              <a:rPr lang="nl-NL" dirty="0" err="1"/>
              <a:t>place</a:t>
            </a:r>
            <a:r>
              <a:rPr lang="nl-NL" dirty="0"/>
              <a:t> </a:t>
            </a:r>
            <a:r>
              <a:rPr lang="nl-NL" dirty="0" err="1"/>
              <a:t>and</a:t>
            </a:r>
            <a:r>
              <a:rPr lang="nl-NL" dirty="0"/>
              <a:t> do </a:t>
            </a:r>
            <a:r>
              <a:rPr lang="nl-NL" dirty="0" err="1"/>
              <a:t>not</a:t>
            </a:r>
            <a:r>
              <a:rPr lang="nl-NL" dirty="0"/>
              <a:t> </a:t>
            </a:r>
            <a:r>
              <a:rPr lang="nl-NL" dirty="0" err="1"/>
              <a:t>exceed</a:t>
            </a:r>
            <a:r>
              <a:rPr lang="nl-NL" dirty="0"/>
              <a:t> </a:t>
            </a:r>
            <a:r>
              <a:rPr lang="nl-NL" dirty="0" err="1"/>
              <a:t>the</a:t>
            </a:r>
            <a:r>
              <a:rPr lang="nl-NL" dirty="0"/>
              <a:t> </a:t>
            </a:r>
            <a:r>
              <a:rPr lang="nl-NL" dirty="0" err="1"/>
              <a:t>timebox</a:t>
            </a:r>
            <a:endParaRPr lang="nl-NL" dirty="0"/>
          </a:p>
        </p:txBody>
      </p:sp>
    </p:spTree>
    <p:extLst>
      <p:ext uri="{BB962C8B-B14F-4D97-AF65-F5344CB8AC3E}">
        <p14:creationId xmlns:p14="http://schemas.microsoft.com/office/powerpoint/2010/main" val="383686637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Manage </a:t>
            </a:r>
            <a:r>
              <a:rPr lang="nl-NL" dirty="0" err="1"/>
              <a:t>the</a:t>
            </a:r>
            <a:r>
              <a:rPr lang="nl-NL" dirty="0"/>
              <a:t> budget</a:t>
            </a:r>
          </a:p>
        </p:txBody>
      </p:sp>
    </p:spTree>
    <p:extLst>
      <p:ext uri="{BB962C8B-B14F-4D97-AF65-F5344CB8AC3E}">
        <p14:creationId xmlns:p14="http://schemas.microsoft.com/office/powerpoint/2010/main" val="2805171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A91C27D4-0649-D207-8FCC-5B2C0B539018}"/>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327360434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Manage </a:t>
            </a:r>
            <a:r>
              <a:rPr lang="nl-NL" dirty="0" err="1"/>
              <a:t>the</a:t>
            </a:r>
            <a:r>
              <a:rPr lang="nl-NL" dirty="0"/>
              <a:t> budget</a:t>
            </a:r>
          </a:p>
        </p:txBody>
      </p:sp>
    </p:spTree>
    <p:extLst>
      <p:ext uri="{BB962C8B-B14F-4D97-AF65-F5344CB8AC3E}">
        <p14:creationId xmlns:p14="http://schemas.microsoft.com/office/powerpoint/2010/main" val="30503097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Present </a:t>
            </a:r>
            <a:r>
              <a:rPr lang="nl-NL" dirty="0" err="1"/>
              <a:t>the</a:t>
            </a:r>
            <a:r>
              <a:rPr lang="nl-NL" dirty="0"/>
              <a:t> </a:t>
            </a:r>
            <a:r>
              <a:rPr lang="nl-NL" dirty="0" err="1"/>
              <a:t>results</a:t>
            </a:r>
            <a:r>
              <a:rPr lang="nl-NL" dirty="0"/>
              <a:t> of </a:t>
            </a:r>
            <a:r>
              <a:rPr lang="nl-NL" dirty="0" err="1"/>
              <a:t>the</a:t>
            </a:r>
            <a:r>
              <a:rPr lang="nl-NL" dirty="0"/>
              <a:t> </a:t>
            </a:r>
            <a:r>
              <a:rPr lang="nl-NL" dirty="0" err="1"/>
              <a:t>work</a:t>
            </a:r>
            <a:r>
              <a:rPr lang="nl-NL" dirty="0"/>
              <a:t> </a:t>
            </a:r>
            <a:r>
              <a:rPr lang="nl-NL" dirty="0" err="1"/>
              <a:t>to</a:t>
            </a:r>
            <a:r>
              <a:rPr lang="nl-NL" dirty="0"/>
              <a:t> </a:t>
            </a:r>
            <a:r>
              <a:rPr lang="nl-NL" dirty="0" err="1"/>
              <a:t>the</a:t>
            </a:r>
            <a:r>
              <a:rPr lang="nl-NL" dirty="0"/>
              <a:t> stakeholders</a:t>
            </a:r>
          </a:p>
        </p:txBody>
      </p:sp>
    </p:spTree>
    <p:extLst>
      <p:ext uri="{BB962C8B-B14F-4D97-AF65-F5344CB8AC3E}">
        <p14:creationId xmlns:p14="http://schemas.microsoft.com/office/powerpoint/2010/main" val="42850870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Present </a:t>
            </a:r>
            <a:r>
              <a:rPr lang="nl-NL" dirty="0" err="1"/>
              <a:t>the</a:t>
            </a:r>
            <a:r>
              <a:rPr lang="nl-NL" dirty="0"/>
              <a:t> </a:t>
            </a:r>
            <a:r>
              <a:rPr lang="nl-NL" dirty="0" err="1"/>
              <a:t>results</a:t>
            </a:r>
            <a:r>
              <a:rPr lang="nl-NL" dirty="0"/>
              <a:t> of </a:t>
            </a:r>
            <a:r>
              <a:rPr lang="nl-NL" dirty="0" err="1"/>
              <a:t>the</a:t>
            </a:r>
            <a:r>
              <a:rPr lang="nl-NL" dirty="0"/>
              <a:t> </a:t>
            </a:r>
            <a:r>
              <a:rPr lang="nl-NL" dirty="0" err="1"/>
              <a:t>work</a:t>
            </a:r>
            <a:r>
              <a:rPr lang="nl-NL" dirty="0"/>
              <a:t> </a:t>
            </a:r>
            <a:r>
              <a:rPr lang="nl-NL" dirty="0" err="1"/>
              <a:t>to</a:t>
            </a:r>
            <a:r>
              <a:rPr lang="nl-NL" dirty="0"/>
              <a:t> </a:t>
            </a:r>
            <a:r>
              <a:rPr lang="nl-NL" dirty="0" err="1"/>
              <a:t>the</a:t>
            </a:r>
            <a:r>
              <a:rPr lang="nl-NL" dirty="0"/>
              <a:t> stakeholders</a:t>
            </a:r>
          </a:p>
        </p:txBody>
      </p:sp>
    </p:spTree>
    <p:extLst>
      <p:ext uri="{BB962C8B-B14F-4D97-AF65-F5344CB8AC3E}">
        <p14:creationId xmlns:p14="http://schemas.microsoft.com/office/powerpoint/2010/main" val="8325893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Cause</a:t>
            </a:r>
            <a:r>
              <a:rPr lang="nl-NL" dirty="0"/>
              <a:t> </a:t>
            </a:r>
            <a:r>
              <a:rPr lang="nl-NL" dirty="0" err="1"/>
              <a:t>the</a:t>
            </a:r>
            <a:r>
              <a:rPr lang="nl-NL" dirty="0"/>
              <a:t> </a:t>
            </a:r>
            <a:r>
              <a:rPr lang="nl-NL" dirty="0" err="1"/>
              <a:t>removal</a:t>
            </a:r>
            <a:r>
              <a:rPr lang="nl-NL" dirty="0"/>
              <a:t> of </a:t>
            </a:r>
            <a:r>
              <a:rPr lang="nl-NL" dirty="0" err="1"/>
              <a:t>impediments</a:t>
            </a:r>
            <a:endParaRPr lang="nl-NL" dirty="0"/>
          </a:p>
        </p:txBody>
      </p:sp>
    </p:spTree>
    <p:extLst>
      <p:ext uri="{BB962C8B-B14F-4D97-AF65-F5344CB8AC3E}">
        <p14:creationId xmlns:p14="http://schemas.microsoft.com/office/powerpoint/2010/main" val="346054488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Cause</a:t>
            </a:r>
            <a:r>
              <a:rPr lang="nl-NL" dirty="0"/>
              <a:t> </a:t>
            </a:r>
            <a:r>
              <a:rPr lang="nl-NL" dirty="0" err="1"/>
              <a:t>the</a:t>
            </a:r>
            <a:r>
              <a:rPr lang="nl-NL" dirty="0"/>
              <a:t> </a:t>
            </a:r>
            <a:r>
              <a:rPr lang="nl-NL" dirty="0" err="1"/>
              <a:t>removal</a:t>
            </a:r>
            <a:r>
              <a:rPr lang="nl-NL" dirty="0"/>
              <a:t> of </a:t>
            </a:r>
            <a:r>
              <a:rPr lang="nl-NL" dirty="0" err="1"/>
              <a:t>impediments</a:t>
            </a:r>
            <a:endParaRPr lang="nl-NL" dirty="0"/>
          </a:p>
        </p:txBody>
      </p:sp>
    </p:spTree>
    <p:extLst>
      <p:ext uri="{BB962C8B-B14F-4D97-AF65-F5344CB8AC3E}">
        <p14:creationId xmlns:p14="http://schemas.microsoft.com/office/powerpoint/2010/main" val="262271595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Represent</a:t>
            </a:r>
            <a:r>
              <a:rPr lang="nl-NL" dirty="0"/>
              <a:t> </a:t>
            </a:r>
            <a:r>
              <a:rPr lang="nl-NL" dirty="0" err="1"/>
              <a:t>the</a:t>
            </a:r>
            <a:r>
              <a:rPr lang="nl-NL" dirty="0"/>
              <a:t> </a:t>
            </a:r>
            <a:r>
              <a:rPr lang="nl-NL" dirty="0" err="1"/>
              <a:t>needs</a:t>
            </a:r>
            <a:r>
              <a:rPr lang="nl-NL" dirty="0"/>
              <a:t> of stakeholders in </a:t>
            </a:r>
            <a:r>
              <a:rPr lang="nl-NL" dirty="0" err="1"/>
              <a:t>the</a:t>
            </a:r>
            <a:r>
              <a:rPr lang="nl-NL" dirty="0"/>
              <a:t> Product </a:t>
            </a:r>
            <a:r>
              <a:rPr lang="nl-NL" dirty="0" err="1"/>
              <a:t>Backlog</a:t>
            </a:r>
            <a:endParaRPr lang="nl-NL" dirty="0"/>
          </a:p>
        </p:txBody>
      </p:sp>
    </p:spTree>
    <p:extLst>
      <p:ext uri="{BB962C8B-B14F-4D97-AF65-F5344CB8AC3E}">
        <p14:creationId xmlns:p14="http://schemas.microsoft.com/office/powerpoint/2010/main" val="28502521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Represent</a:t>
            </a:r>
            <a:r>
              <a:rPr lang="nl-NL" dirty="0"/>
              <a:t> </a:t>
            </a:r>
            <a:r>
              <a:rPr lang="nl-NL" dirty="0" err="1"/>
              <a:t>the</a:t>
            </a:r>
            <a:r>
              <a:rPr lang="nl-NL" dirty="0"/>
              <a:t> </a:t>
            </a:r>
            <a:r>
              <a:rPr lang="nl-NL" dirty="0" err="1"/>
              <a:t>needs</a:t>
            </a:r>
            <a:r>
              <a:rPr lang="nl-NL" dirty="0"/>
              <a:t> of stakeholders in </a:t>
            </a:r>
            <a:r>
              <a:rPr lang="nl-NL" dirty="0" err="1"/>
              <a:t>the</a:t>
            </a:r>
            <a:r>
              <a:rPr lang="nl-NL" dirty="0"/>
              <a:t> Product </a:t>
            </a:r>
            <a:r>
              <a:rPr lang="nl-NL" dirty="0" err="1"/>
              <a:t>Backlog</a:t>
            </a:r>
            <a:endParaRPr lang="nl-NL" dirty="0"/>
          </a:p>
        </p:txBody>
      </p:sp>
    </p:spTree>
    <p:extLst>
      <p:ext uri="{BB962C8B-B14F-4D97-AF65-F5344CB8AC3E}">
        <p14:creationId xmlns:p14="http://schemas.microsoft.com/office/powerpoint/2010/main" val="69485400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Help </a:t>
            </a:r>
            <a:r>
              <a:rPr lang="nl-NL" dirty="0" err="1"/>
              <a:t>find</a:t>
            </a:r>
            <a:r>
              <a:rPr lang="nl-NL" dirty="0"/>
              <a:t> </a:t>
            </a:r>
            <a:r>
              <a:rPr lang="nl-NL" dirty="0" err="1"/>
              <a:t>techniques</a:t>
            </a:r>
            <a:r>
              <a:rPr lang="nl-NL" dirty="0"/>
              <a:t> </a:t>
            </a:r>
            <a:r>
              <a:rPr lang="nl-NL" dirty="0" err="1"/>
              <a:t>for</a:t>
            </a:r>
            <a:r>
              <a:rPr lang="nl-NL" dirty="0"/>
              <a:t> Product </a:t>
            </a:r>
            <a:r>
              <a:rPr lang="nl-NL" dirty="0" err="1"/>
              <a:t>Backlog</a:t>
            </a:r>
            <a:r>
              <a:rPr lang="nl-NL" dirty="0"/>
              <a:t> management</a:t>
            </a:r>
          </a:p>
        </p:txBody>
      </p:sp>
    </p:spTree>
    <p:extLst>
      <p:ext uri="{BB962C8B-B14F-4D97-AF65-F5344CB8AC3E}">
        <p14:creationId xmlns:p14="http://schemas.microsoft.com/office/powerpoint/2010/main" val="99391412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Help </a:t>
            </a:r>
            <a:r>
              <a:rPr lang="nl-NL" dirty="0" err="1"/>
              <a:t>find</a:t>
            </a:r>
            <a:r>
              <a:rPr lang="nl-NL" dirty="0"/>
              <a:t> </a:t>
            </a:r>
            <a:r>
              <a:rPr lang="nl-NL" dirty="0" err="1"/>
              <a:t>techniques</a:t>
            </a:r>
            <a:r>
              <a:rPr lang="nl-NL" dirty="0"/>
              <a:t> </a:t>
            </a:r>
            <a:r>
              <a:rPr lang="nl-NL" dirty="0" err="1"/>
              <a:t>for</a:t>
            </a:r>
            <a:r>
              <a:rPr lang="nl-NL" dirty="0"/>
              <a:t> Product </a:t>
            </a:r>
            <a:r>
              <a:rPr lang="nl-NL" dirty="0" err="1"/>
              <a:t>Backlog</a:t>
            </a:r>
            <a:r>
              <a:rPr lang="nl-NL" dirty="0"/>
              <a:t> management</a:t>
            </a:r>
          </a:p>
        </p:txBody>
      </p:sp>
    </p:spTree>
    <p:extLst>
      <p:ext uri="{BB962C8B-B14F-4D97-AF65-F5344CB8AC3E}">
        <p14:creationId xmlns:p14="http://schemas.microsoft.com/office/powerpoint/2010/main" val="342794577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Create</a:t>
            </a:r>
            <a:r>
              <a:rPr lang="nl-NL" dirty="0"/>
              <a:t> a Definition of </a:t>
            </a:r>
            <a:r>
              <a:rPr lang="nl-NL" dirty="0" err="1"/>
              <a:t>Done</a:t>
            </a:r>
            <a:r>
              <a:rPr lang="nl-NL" dirty="0"/>
              <a:t> </a:t>
            </a:r>
            <a:r>
              <a:rPr lang="nl-NL" dirty="0" err="1"/>
              <a:t>appropriate</a:t>
            </a:r>
            <a:r>
              <a:rPr lang="nl-NL" dirty="0"/>
              <a:t> </a:t>
            </a:r>
            <a:r>
              <a:rPr lang="nl-NL" dirty="0" err="1"/>
              <a:t>for</a:t>
            </a:r>
            <a:r>
              <a:rPr lang="nl-NL" dirty="0"/>
              <a:t> </a:t>
            </a:r>
            <a:r>
              <a:rPr lang="nl-NL" dirty="0" err="1"/>
              <a:t>the</a:t>
            </a:r>
            <a:r>
              <a:rPr lang="nl-NL" dirty="0"/>
              <a:t> product</a:t>
            </a:r>
          </a:p>
        </p:txBody>
      </p:sp>
    </p:spTree>
    <p:extLst>
      <p:ext uri="{BB962C8B-B14F-4D97-AF65-F5344CB8AC3E}">
        <p14:creationId xmlns:p14="http://schemas.microsoft.com/office/powerpoint/2010/main" val="595766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18A09772-7B62-258B-ED95-73378968FDFE}"/>
              </a:ext>
            </a:extLst>
          </p:cNvPr>
          <p:cNvSpPr>
            <a:spLocks noGrp="1"/>
          </p:cNvSpPr>
          <p:nvPr>
            <p:ph type="body" sz="quarter" idx="13"/>
          </p:nvPr>
        </p:nvSpPr>
        <p:spPr>
          <a:xfrm>
            <a:off x="627063" y="363538"/>
            <a:ext cx="6535737" cy="4335462"/>
          </a:xfrm>
        </p:spPr>
        <p:txBody>
          <a:bodyPr/>
          <a:lstStyle/>
          <a:p>
            <a:r>
              <a:rPr lang="nl-NL" dirty="0"/>
              <a:t>Scrum master</a:t>
            </a:r>
          </a:p>
        </p:txBody>
      </p:sp>
      <p:pic>
        <p:nvPicPr>
          <p:cNvPr id="4" name="Afbeelding 3">
            <a:extLst>
              <a:ext uri="{FF2B5EF4-FFF2-40B4-BE49-F238E27FC236}">
                <a16:creationId xmlns:a16="http://schemas.microsoft.com/office/drawing/2014/main" id="{C85D4BC6-4AC1-5E68-8B12-6058C3B28410}"/>
              </a:ext>
            </a:extLst>
          </p:cNvPr>
          <p:cNvPicPr>
            <a:picLocks noChangeAspect="1"/>
          </p:cNvPicPr>
          <p:nvPr/>
        </p:nvPicPr>
        <p:blipFill rotWithShape="1">
          <a:blip r:embed="rId2">
            <a:clrChange>
              <a:clrFrom>
                <a:srgbClr val="FFFFFF"/>
              </a:clrFrom>
              <a:clrTo>
                <a:srgbClr val="FFFFFF">
                  <a:alpha val="0"/>
                </a:srgbClr>
              </a:clrTo>
            </a:clrChange>
          </a:blip>
          <a:srcRect l="20618" t="15162" r="37371" b="35197"/>
          <a:stretch/>
        </p:blipFill>
        <p:spPr>
          <a:xfrm>
            <a:off x="2803313" y="3026229"/>
            <a:ext cx="2183236" cy="1645783"/>
          </a:xfrm>
          <a:prstGeom prst="rect">
            <a:avLst/>
          </a:prstGeom>
        </p:spPr>
      </p:pic>
    </p:spTree>
    <p:extLst>
      <p:ext uri="{BB962C8B-B14F-4D97-AF65-F5344CB8AC3E}">
        <p14:creationId xmlns:p14="http://schemas.microsoft.com/office/powerpoint/2010/main" val="369196863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Create</a:t>
            </a:r>
            <a:r>
              <a:rPr lang="nl-NL" dirty="0"/>
              <a:t> a Definition of </a:t>
            </a:r>
            <a:r>
              <a:rPr lang="nl-NL" dirty="0" err="1"/>
              <a:t>Done</a:t>
            </a:r>
            <a:r>
              <a:rPr lang="nl-NL" dirty="0"/>
              <a:t> </a:t>
            </a:r>
            <a:r>
              <a:rPr lang="nl-NL" dirty="0" err="1"/>
              <a:t>appropriate</a:t>
            </a:r>
            <a:r>
              <a:rPr lang="nl-NL" dirty="0"/>
              <a:t> </a:t>
            </a:r>
            <a:r>
              <a:rPr lang="nl-NL" dirty="0" err="1"/>
              <a:t>for</a:t>
            </a:r>
            <a:r>
              <a:rPr lang="nl-NL" dirty="0"/>
              <a:t> </a:t>
            </a:r>
            <a:r>
              <a:rPr lang="nl-NL" dirty="0" err="1"/>
              <a:t>the</a:t>
            </a:r>
            <a:r>
              <a:rPr lang="nl-NL" dirty="0"/>
              <a:t> product</a:t>
            </a:r>
          </a:p>
        </p:txBody>
      </p:sp>
    </p:spTree>
    <p:extLst>
      <p:ext uri="{BB962C8B-B14F-4D97-AF65-F5344CB8AC3E}">
        <p14:creationId xmlns:p14="http://schemas.microsoft.com/office/powerpoint/2010/main" val="353888685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Develop</a:t>
            </a:r>
            <a:r>
              <a:rPr lang="nl-NL" dirty="0"/>
              <a:t> </a:t>
            </a:r>
            <a:r>
              <a:rPr lang="nl-NL" dirty="0" err="1"/>
              <a:t>and</a:t>
            </a:r>
            <a:r>
              <a:rPr lang="nl-NL" dirty="0"/>
              <a:t> </a:t>
            </a:r>
            <a:r>
              <a:rPr lang="nl-NL" dirty="0" err="1"/>
              <a:t>explicitly</a:t>
            </a:r>
            <a:r>
              <a:rPr lang="nl-NL" dirty="0"/>
              <a:t> </a:t>
            </a:r>
            <a:r>
              <a:rPr lang="nl-NL" dirty="0" err="1"/>
              <a:t>communicate</a:t>
            </a:r>
            <a:r>
              <a:rPr lang="nl-NL" dirty="0"/>
              <a:t> </a:t>
            </a:r>
            <a:r>
              <a:rPr lang="nl-NL" dirty="0" err="1"/>
              <a:t>the</a:t>
            </a:r>
            <a:r>
              <a:rPr lang="nl-NL" dirty="0"/>
              <a:t> Product </a:t>
            </a:r>
            <a:r>
              <a:rPr lang="nl-NL" dirty="0" err="1"/>
              <a:t>Vision</a:t>
            </a:r>
            <a:endParaRPr lang="nl-NL" dirty="0"/>
          </a:p>
        </p:txBody>
      </p:sp>
    </p:spTree>
    <p:extLst>
      <p:ext uri="{BB962C8B-B14F-4D97-AF65-F5344CB8AC3E}">
        <p14:creationId xmlns:p14="http://schemas.microsoft.com/office/powerpoint/2010/main" val="371867182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Develop</a:t>
            </a:r>
            <a:r>
              <a:rPr lang="nl-NL" dirty="0"/>
              <a:t> </a:t>
            </a:r>
            <a:r>
              <a:rPr lang="nl-NL" dirty="0" err="1"/>
              <a:t>and</a:t>
            </a:r>
            <a:r>
              <a:rPr lang="nl-NL" dirty="0"/>
              <a:t> </a:t>
            </a:r>
            <a:r>
              <a:rPr lang="nl-NL" dirty="0" err="1"/>
              <a:t>explicitly</a:t>
            </a:r>
            <a:r>
              <a:rPr lang="nl-NL" dirty="0"/>
              <a:t> </a:t>
            </a:r>
            <a:r>
              <a:rPr lang="nl-NL" dirty="0" err="1"/>
              <a:t>communicate</a:t>
            </a:r>
            <a:r>
              <a:rPr lang="nl-NL" dirty="0"/>
              <a:t> </a:t>
            </a:r>
            <a:r>
              <a:rPr lang="nl-NL" dirty="0" err="1"/>
              <a:t>the</a:t>
            </a:r>
            <a:r>
              <a:rPr lang="nl-NL" dirty="0"/>
              <a:t> Product </a:t>
            </a:r>
            <a:r>
              <a:rPr lang="nl-NL" dirty="0" err="1"/>
              <a:t>Vision</a:t>
            </a:r>
            <a:endParaRPr lang="nl-NL" dirty="0"/>
          </a:p>
        </p:txBody>
      </p:sp>
    </p:spTree>
    <p:extLst>
      <p:ext uri="{BB962C8B-B14F-4D97-AF65-F5344CB8AC3E}">
        <p14:creationId xmlns:p14="http://schemas.microsoft.com/office/powerpoint/2010/main" val="284185203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Adapt</a:t>
            </a:r>
            <a:r>
              <a:rPr lang="nl-NL" dirty="0"/>
              <a:t> </a:t>
            </a:r>
            <a:r>
              <a:rPr lang="nl-NL" dirty="0" err="1"/>
              <a:t>the</a:t>
            </a:r>
            <a:r>
              <a:rPr lang="nl-NL" dirty="0"/>
              <a:t> plan </a:t>
            </a:r>
            <a:r>
              <a:rPr lang="nl-NL" dirty="0" err="1"/>
              <a:t>towards</a:t>
            </a:r>
            <a:r>
              <a:rPr lang="nl-NL" dirty="0"/>
              <a:t> </a:t>
            </a:r>
            <a:r>
              <a:rPr lang="nl-NL" dirty="0" err="1"/>
              <a:t>the</a:t>
            </a:r>
            <a:r>
              <a:rPr lang="nl-NL" dirty="0"/>
              <a:t> Sprint Goal on a </a:t>
            </a:r>
            <a:r>
              <a:rPr lang="nl-NL" dirty="0" err="1"/>
              <a:t>daily</a:t>
            </a:r>
            <a:r>
              <a:rPr lang="nl-NL" dirty="0"/>
              <a:t> basis</a:t>
            </a:r>
          </a:p>
        </p:txBody>
      </p:sp>
    </p:spTree>
    <p:extLst>
      <p:ext uri="{BB962C8B-B14F-4D97-AF65-F5344CB8AC3E}">
        <p14:creationId xmlns:p14="http://schemas.microsoft.com/office/powerpoint/2010/main" val="10221568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Adapt</a:t>
            </a:r>
            <a:r>
              <a:rPr lang="nl-NL" dirty="0"/>
              <a:t> </a:t>
            </a:r>
            <a:r>
              <a:rPr lang="nl-NL" dirty="0" err="1"/>
              <a:t>the</a:t>
            </a:r>
            <a:r>
              <a:rPr lang="nl-NL" dirty="0"/>
              <a:t> plan </a:t>
            </a:r>
            <a:r>
              <a:rPr lang="nl-NL" dirty="0" err="1"/>
              <a:t>towards</a:t>
            </a:r>
            <a:r>
              <a:rPr lang="nl-NL" dirty="0"/>
              <a:t> </a:t>
            </a:r>
            <a:r>
              <a:rPr lang="nl-NL" dirty="0" err="1"/>
              <a:t>the</a:t>
            </a:r>
            <a:r>
              <a:rPr lang="nl-NL" dirty="0"/>
              <a:t> Sprint Goal on a </a:t>
            </a:r>
            <a:r>
              <a:rPr lang="nl-NL" dirty="0" err="1"/>
              <a:t>daily</a:t>
            </a:r>
            <a:r>
              <a:rPr lang="nl-NL" dirty="0"/>
              <a:t> basis</a:t>
            </a:r>
          </a:p>
        </p:txBody>
      </p:sp>
    </p:spTree>
    <p:extLst>
      <p:ext uri="{BB962C8B-B14F-4D97-AF65-F5344CB8AC3E}">
        <p14:creationId xmlns:p14="http://schemas.microsoft.com/office/powerpoint/2010/main" val="316854826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Cancel </a:t>
            </a:r>
            <a:r>
              <a:rPr lang="nl-NL" dirty="0" err="1"/>
              <a:t>the</a:t>
            </a:r>
            <a:r>
              <a:rPr lang="nl-NL" dirty="0"/>
              <a:t> Sprint</a:t>
            </a:r>
          </a:p>
        </p:txBody>
      </p:sp>
    </p:spTree>
    <p:extLst>
      <p:ext uri="{BB962C8B-B14F-4D97-AF65-F5344CB8AC3E}">
        <p14:creationId xmlns:p14="http://schemas.microsoft.com/office/powerpoint/2010/main" val="315939618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Cancel </a:t>
            </a:r>
            <a:r>
              <a:rPr lang="nl-NL" dirty="0" err="1"/>
              <a:t>the</a:t>
            </a:r>
            <a:r>
              <a:rPr lang="nl-NL" dirty="0"/>
              <a:t> Sprint</a:t>
            </a:r>
          </a:p>
        </p:txBody>
      </p:sp>
    </p:spTree>
    <p:extLst>
      <p:ext uri="{BB962C8B-B14F-4D97-AF65-F5344CB8AC3E}">
        <p14:creationId xmlns:p14="http://schemas.microsoft.com/office/powerpoint/2010/main" val="131657301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Measure</a:t>
            </a:r>
            <a:r>
              <a:rPr lang="nl-NL" dirty="0"/>
              <a:t> </a:t>
            </a:r>
            <a:r>
              <a:rPr lang="nl-NL" dirty="0" err="1"/>
              <a:t>velocity</a:t>
            </a:r>
            <a:endParaRPr lang="nl-NL" dirty="0"/>
          </a:p>
        </p:txBody>
      </p:sp>
    </p:spTree>
    <p:extLst>
      <p:ext uri="{BB962C8B-B14F-4D97-AF65-F5344CB8AC3E}">
        <p14:creationId xmlns:p14="http://schemas.microsoft.com/office/powerpoint/2010/main" val="329860424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Measure</a:t>
            </a:r>
            <a:r>
              <a:rPr lang="nl-NL" dirty="0"/>
              <a:t> </a:t>
            </a:r>
            <a:r>
              <a:rPr lang="nl-NL" dirty="0" err="1"/>
              <a:t>velocity</a:t>
            </a:r>
            <a:endParaRPr lang="nl-NL" dirty="0"/>
          </a:p>
        </p:txBody>
      </p:sp>
    </p:spTree>
    <p:extLst>
      <p:ext uri="{BB962C8B-B14F-4D97-AF65-F5344CB8AC3E}">
        <p14:creationId xmlns:p14="http://schemas.microsoft.com/office/powerpoint/2010/main" val="381594893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Remove</a:t>
            </a:r>
            <a:r>
              <a:rPr lang="nl-NL" dirty="0"/>
              <a:t> </a:t>
            </a:r>
            <a:r>
              <a:rPr lang="nl-NL" dirty="0" err="1"/>
              <a:t>technical</a:t>
            </a:r>
            <a:r>
              <a:rPr lang="nl-NL" dirty="0"/>
              <a:t> </a:t>
            </a:r>
            <a:r>
              <a:rPr lang="nl-NL" dirty="0" err="1"/>
              <a:t>debt</a:t>
            </a:r>
            <a:endParaRPr lang="nl-NL" dirty="0"/>
          </a:p>
        </p:txBody>
      </p:sp>
    </p:spTree>
    <p:extLst>
      <p:ext uri="{BB962C8B-B14F-4D97-AF65-F5344CB8AC3E}">
        <p14:creationId xmlns:p14="http://schemas.microsoft.com/office/powerpoint/2010/main" val="3430486324"/>
      </p:ext>
    </p:extLst>
  </p:cSld>
  <p:clrMapOvr>
    <a:masterClrMapping/>
  </p:clrMapOvr>
</p:sld>
</file>

<file path=ppt/theme/theme1.xml><?xml version="1.0" encoding="utf-8"?>
<a:theme xmlns:a="http://schemas.openxmlformats.org/drawingml/2006/main" name="SF Games PPT Theme A5 v2.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F Games PPT Theme A5 v2.3" id="{CB3DB8CB-3BF3-EC45-B472-63DD7CA48863}" vid="{C4C32C63-B93A-C74C-96E7-7E67FF7B41D7}"/>
    </a:ext>
  </a:extLst>
</a:theme>
</file>

<file path=ppt/theme/theme2.xml><?xml version="1.0" encoding="utf-8"?>
<a:theme xmlns:a="http://schemas.openxmlformats.org/drawingml/2006/main" name="1_SF 2023 spl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1_SF 2023 Full Background">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SF Games PPT Theme A5 v2</Template>
  <TotalTime>10406</TotalTime>
  <Words>900</Words>
  <Application>Microsoft Macintosh PowerPoint</Application>
  <PresentationFormat>Aangepast</PresentationFormat>
  <Paragraphs>117</Paragraphs>
  <Slides>112</Slides>
  <Notes>0</Notes>
  <HiddenSlides>0</HiddenSlides>
  <MMClips>0</MMClips>
  <ScaleCrop>false</ScaleCrop>
  <HeadingPairs>
    <vt:vector size="6" baseType="variant">
      <vt:variant>
        <vt:lpstr>Gebruikte lettertypen</vt:lpstr>
      </vt:variant>
      <vt:variant>
        <vt:i4>6</vt:i4>
      </vt:variant>
      <vt:variant>
        <vt:lpstr>Thema</vt:lpstr>
      </vt:variant>
      <vt:variant>
        <vt:i4>3</vt:i4>
      </vt:variant>
      <vt:variant>
        <vt:lpstr>Diatitels</vt:lpstr>
      </vt:variant>
      <vt:variant>
        <vt:i4>112</vt:i4>
      </vt:variant>
    </vt:vector>
  </HeadingPairs>
  <TitlesOfParts>
    <vt:vector size="121" baseType="lpstr">
      <vt:lpstr>American Captain</vt:lpstr>
      <vt:lpstr>Arial</vt:lpstr>
      <vt:lpstr>Calibri</vt:lpstr>
      <vt:lpstr>Marvel</vt:lpstr>
      <vt:lpstr>Ubuntu</vt:lpstr>
      <vt:lpstr>Ubuntu Light</vt:lpstr>
      <vt:lpstr>SF Games PPT Theme A5 v2.3</vt:lpstr>
      <vt:lpstr>1_SF 2023 split</vt:lpstr>
      <vt:lpstr>1_SF 2023 Full Background</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Linden - Bal, Rosanne van der</dc:creator>
  <cp:lastModifiedBy>Linden - Bal, Rosanne van der</cp:lastModifiedBy>
  <cp:revision>3</cp:revision>
  <dcterms:created xsi:type="dcterms:W3CDTF">2023-02-15T10:30:14Z</dcterms:created>
  <dcterms:modified xsi:type="dcterms:W3CDTF">2023-02-22T16:21:23Z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dc6f62-bb58-4b94-b6ca-9af54699d31b_Enabled">
    <vt:lpwstr>true</vt:lpwstr>
  </property>
  <property fmtid="{D5CDD505-2E9C-101B-9397-08002B2CF9AE}" pid="3" name="MSIP_Label_d2dc6f62-bb58-4b94-b6ca-9af54699d31b_SetDate">
    <vt:lpwstr>2023-02-15T10:55:16Z</vt:lpwstr>
  </property>
  <property fmtid="{D5CDD505-2E9C-101B-9397-08002B2CF9AE}" pid="4" name="MSIP_Label_d2dc6f62-bb58-4b94-b6ca-9af54699d31b_Method">
    <vt:lpwstr>Standard</vt:lpwstr>
  </property>
  <property fmtid="{D5CDD505-2E9C-101B-9397-08002B2CF9AE}" pid="5" name="MSIP_Label_d2dc6f62-bb58-4b94-b6ca-9af54699d31b_Name">
    <vt:lpwstr>d2dc6f62-bb58-4b94-b6ca-9af54699d31b</vt:lpwstr>
  </property>
  <property fmtid="{D5CDD505-2E9C-101B-9397-08002B2CF9AE}" pid="6" name="MSIP_Label_d2dc6f62-bb58-4b94-b6ca-9af54699d31b_SiteId">
    <vt:lpwstr>d7790549-8c35-40ea-ad75-954ac3e86be8</vt:lpwstr>
  </property>
  <property fmtid="{D5CDD505-2E9C-101B-9397-08002B2CF9AE}" pid="7" name="MSIP_Label_d2dc6f62-bb58-4b94-b6ca-9af54699d31b_ActionId">
    <vt:lpwstr>e31d4f8a-bf91-4a3c-b04d-f111fcb11c31</vt:lpwstr>
  </property>
  <property fmtid="{D5CDD505-2E9C-101B-9397-08002B2CF9AE}" pid="8" name="MSIP_Label_d2dc6f62-bb58-4b94-b6ca-9af54699d31b_ContentBits">
    <vt:lpwstr>0</vt:lpwstr>
  </property>
</Properties>
</file>