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Lst>
  <p:notesMasterIdLst>
    <p:notesMasterId r:id="rId114"/>
  </p:notesMasterIdLst>
  <p:sldIdLst>
    <p:sldId id="256" r:id="rId4"/>
    <p:sldId id="258" r:id="rId5"/>
    <p:sldId id="326" r:id="rId6"/>
    <p:sldId id="331" r:id="rId7"/>
    <p:sldId id="328" r:id="rId8"/>
    <p:sldId id="332" r:id="rId9"/>
    <p:sldId id="330" r:id="rId10"/>
    <p:sldId id="333" r:id="rId11"/>
    <p:sldId id="334" r:id="rId12"/>
    <p:sldId id="335" r:id="rId13"/>
    <p:sldId id="337" r:id="rId14"/>
    <p:sldId id="336"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6" r:id="rId94"/>
    <p:sldId id="417" r:id="rId95"/>
    <p:sldId id="418" r:id="rId96"/>
    <p:sldId id="419" r:id="rId97"/>
    <p:sldId id="420" r:id="rId98"/>
    <p:sldId id="421" r:id="rId99"/>
    <p:sldId id="422" r:id="rId100"/>
    <p:sldId id="423" r:id="rId101"/>
    <p:sldId id="424" r:id="rId102"/>
    <p:sldId id="425" r:id="rId103"/>
    <p:sldId id="426" r:id="rId104"/>
    <p:sldId id="427" r:id="rId105"/>
    <p:sldId id="428" r:id="rId106"/>
    <p:sldId id="429" r:id="rId107"/>
    <p:sldId id="430" r:id="rId108"/>
    <p:sldId id="431" r:id="rId109"/>
    <p:sldId id="432" r:id="rId110"/>
    <p:sldId id="433" r:id="rId111"/>
    <p:sldId id="434" r:id="rId112"/>
    <p:sldId id="435" r:id="rId113"/>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143"/>
  </p:normalViewPr>
  <p:slideViewPr>
    <p:cSldViewPr snapToGrid="0">
      <p:cViewPr varScale="1">
        <p:scale>
          <a:sx n="153" d="100"/>
          <a:sy n="153"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heme" Target="theme/theme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tableStyles" Target="tableStyle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09.269"/>
    </inkml:context>
    <inkml:brush xml:id="br0">
      <inkml:brushProperty name="width" value="0.05" units="cm"/>
      <inkml:brushProperty name="height" value="0.05" units="cm"/>
      <inkml:brushProperty name="color" value="#EDF0F0"/>
    </inkml:brush>
  </inkml:definitions>
  <inkml:trace contextRef="#ctx0" brushRef="#br0">124 27 24575,'10'7'0,"0"0"0,0-1 0,1 0 0,-5-3 0,1-1 0,-6-1 0,1-1 0,0 2 0,-1-1 0,0 0 0,1 1 0,0-1 0,0 1 0,-1-2 0,-7 0 0,-9-2 0,-9-3 0,-5 0 0,4 0 0,6 1 0,7 1 0,4 1 0,5 1 0,5 3 0,4 1 0,4 2 0,3 1 0,0 0 0,-1-1 0,-3-1 0,-2-2 0,-4-1 0,0 0 0,-2 0 0,-6-3 0,-3 0 0,-8-2 0,0 0 0,0 0 0,2 0 0,5 0 0,2 1 0,5 1 0,3 2 0,3 1 0,7 1 0,9 1 0,3 0 0,6 1 0,-13-2 0,-2 0 0,-12-2 0,-3 0 0,-5-3 0,-8-3 0,-9-4 0,-5-1 0,1 1 0,4 0 0,7 4 0,5 2 0,5 2 0,4 1 0,3 0 0,6 2 0,3 2 0,4 2 0,-1-1 0,-1 0 0,-3-1 0,0-1 0,0 0 0,-1 0 0,-1 0 0,0 0 0,-1 0 0,-1 0 0,-1 0 0,-1 0 0,1-1 0,1 0 0,0 1 0,0 0 0,0-1 0,-2 1 0,-1-2 0,0 1 0,1-1 0,-1 0 0,3 1 0,-5-2 0,-9-5 0,-8-4-1696,-12-5 0,13 7 0,3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8.716"/>
    </inkml:context>
    <inkml:brush xml:id="br0">
      <inkml:brushProperty name="width" value="0.05" units="cm"/>
      <inkml:brushProperty name="height" value="0.05" units="cm"/>
      <inkml:brushProperty name="color" value="#EDF1F4"/>
    </inkml:brush>
  </inkml:definitions>
  <inkml:trace contextRef="#ctx0" brushRef="#br0">0 9 24575,'4'6'0,"0"-1"0,-2-2 0,0 0 0,-1-2 0,-1-1 0,2 2 0,-2-1 0,1 2 0,0-1 0,0-1 0,-1 1 0,1-1 0,-1 0 0,1 0 0,-1 1 0,0-1 0,-2-4 0,2 2 0,-3-4 0,2 2 0,0-1 0,-1 1 0,1 0 0,0 0 0,0 2 0,0-1 0,-1 1 0,1-1 0,0-1 0,1 0 0,0 0 0,1 1 0,-1 1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0.035"/>
    </inkml:context>
    <inkml:brush xml:id="br0">
      <inkml:brushProperty name="width" value="0.05" units="cm"/>
      <inkml:brushProperty name="height" value="0.05" units="cm"/>
      <inkml:brushProperty name="color" value="#EDF1F4"/>
    </inkml:brush>
  </inkml:definitions>
  <inkml:trace contextRef="#ctx0" brushRef="#br0">108 76 24575,'-8'-5'0,"2"1"0,-4-2 0,-8-6 0,6 4 0,-5-4 0,11 7 0,1 2 0,1 1 0,1 0 0,-1 0 0,1-1 0,0 1 0,1-1 0,1 1 0,-1 1 0,1 0 0,0 0 0,0 0 0,5 2 0,1 0 0,4 1 0,-3 0 0,-2-1 0,-1 1 0,0-1 0,0 1 0,0-1 0,-2 0 0,1 0 0,-1 0 0,1-1 0,0 1 0,0 0 0,0 0 0,-1 0 0,0 0 0,1 0 0,-1 0 0,0-1 0,0 1 0,0-1 0,0 1 0,1 0 0,0 1 0,0 0 0,0 0 0,-1 0 0,-1-1 0,1 0 0,1 0 0,-1-1 0,0 2 0,1 0 0,-1 0 0,1 0 0,-1 0 0,0 0 0,0 0 0,0-1 0,0 0 0,0 0 0,0 0 0,-1 0 0,1 1 0,0-1 0,1 0 0,0 1 0,-1 0 0,1 0 0,-2 1 0,1-2 0,1 0 0,-1 1 0,1-1 0,0 0 0,-1 1 0,0 0 0,0 0 0,1 0 0,-1 0 0,-1 0 0,1-1 0,0 0 0,0 0 0,1 0 0,-1 1 0,1-1 0,-2 1 0,1-1 0,0 1 0,-1-1 0,1 1 0,-1-1 0,1 0 0,0 0 0,0 0 0,0 0 0,0 0 0,1 0 0,-2 0 0,1 0 0,0 1 0,0-1 0,0 0 0,0 1 0,0-1 0,0 1 0,0-1 0,0 1 0,0-1 0,0 0 0,-1 1 0,1-1 0,0 0 0,0 1 0,0 0 0,0-1 0,-1 1 0,0 0 0,1-1 0,0 1 0,-1-1 0,1 1 0,0-1 0,0 2 0,0-1 0,0 0 0,0 0 0,0-1 0,0 1 0,0 0 0,0-1 0,0 0 0,0 1 0,0-1 0,0 1 0,0 0 0,0-1 0,0 0 0,0 1 0,-1-1 0,1 0 0,-1 1 0,1 0 0,-1-1 0,1 1 0,-1-1 0,1 0 0,0 1 0,0-1 0,0 1 0,0 0 0,0 1 0,0-1 0,0-1 0,0 0 0,0 0 0,-1 1 0,1-1 0,-1 1 0,0-1 0,1 0 0,0 0 0,0 1 0,0-1 0,-1-1 0,2 2 0,-2-2 0,1 2 0,-1 0 0,0-1 0,1 1 0,0 0 0,0 0 0,0 0 0,0-1 0,-1 1 0,1-1 0,0 0 0,0 1 0,0-1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1.833"/>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3.450"/>
    </inkml:context>
    <inkml:brush xml:id="br0">
      <inkml:brushProperty name="width" value="0.05" units="cm"/>
      <inkml:brushProperty name="height" value="0.05" units="cm"/>
      <inkml:brushProperty name="color" value="#EDF1F4"/>
    </inkml:brush>
  </inkml:definitions>
  <inkml:trace contextRef="#ctx0" brushRef="#br0">1 1 24575,'4'0'0,"0"0"0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1:54.717"/>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2.508"/>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04.950"/>
    </inkml:context>
    <inkml:brush xml:id="br0">
      <inkml:brushProperty name="width" value="0.05" units="cm"/>
      <inkml:brushProperty name="height" value="0.05" units="cm"/>
      <inkml:brushProperty name="color" value="#EDF1F4"/>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3.591"/>
    </inkml:context>
    <inkml:brush xml:id="br0">
      <inkml:brushProperty name="width" value="0.05" units="cm"/>
      <inkml:brushProperty name="height" value="0.05" units="cm"/>
      <inkml:brushProperty name="color" value="#EDF1F4"/>
    </inkml:brush>
  </inkml:definitions>
  <inkml:trace contextRef="#ctx0" brushRef="#br0">1 0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4.415"/>
    </inkml:context>
    <inkml:brush xml:id="br0">
      <inkml:brushProperty name="width" value="0.05" units="cm"/>
      <inkml:brushProperty name="height" value="0.05" units="cm"/>
      <inkml:brushProperty name="color" value="#EDF1F4"/>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0:52:16.141"/>
    </inkml:context>
    <inkml:brush xml:id="br0">
      <inkml:brushProperty name="width" value="0.05" units="cm"/>
      <inkml:brushProperty name="height" value="0.05" units="cm"/>
      <inkml:brushProperty name="color" value="#EDF1F4"/>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18.204"/>
    </inkml:context>
    <inkml:brush xml:id="br0">
      <inkml:brushProperty name="width" value="0.05" units="cm"/>
      <inkml:brushProperty name="height" value="0.05" units="cm"/>
      <inkml:brushProperty name="color" value="#EDF0F0"/>
    </inkml:brush>
  </inkml:definitions>
  <inkml:trace contextRef="#ctx0" brushRef="#br0">172 181 24575,'0'-10'0,"-2"-2"0,0-4 0,0-1 0,-1 3 0,0 2 0,1 2 0,-2 1 0,0-1 0,-1 1 0,1 1 0,0 3 0,3 2 0,-2 6 0,-5-2 0,-6 1 0,-4-5 0,1 0 0,4-1 0,3 2 0,0 0 0,2 1 0,2 0 0,3 2 0,2 1 0,5 1 0,5 2 0,3 0 0,4 1 0,-2-2 0,-2 0 0,-2-1 0,-4 0 0,-2-2 0,-2-1 0,-1 0 0,-3-3 0,-7-5 0,-6-3 0,-5-3 0,-2 0 0,4 4 0,5 3 0,7 5 0,1 0 0,3 2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30.955"/>
    </inkml:context>
    <inkml:brush xml:id="br0">
      <inkml:brushProperty name="width" value="0.05" units="cm"/>
      <inkml:brushProperty name="height" value="0.05" units="cm"/>
      <inkml:brushProperty name="color" value="#FFFFFF"/>
    </inkml:brush>
  </inkml:definitions>
  <inkml:trace contextRef="#ctx0" brushRef="#br0">1 25 24575,'3'0'0,"1"0"0,1 1 0,0 0 0,2-1 0,-1 1 0,-1 0 0,0-1 0,1 2 0,0-1 0,-1 0 0,1 0 0,0-1 0,-1 0 0,-1 0 0,-1 0 0,0 0 0,0 1 0,2-1 0,1 1 0,-1-1 0,-1 0 0,-2 0 0,0 0 0,1 1 0,-1 0 0,0-1 0,0 1 0,0-1 0,0 0 0,1 0 0,0 0 0,2 0 0,-3 0 0,-2 0 0,-5 0 0,-4 0 0,-7 1 0,-1 0 0,-1 0 0,3 0 0,4-1 0,6 0 0,5-3 0,4-2 0,4-1 0,2 0 0,3 0 0,1 3 0,0-1 0,-1 1 0,-4 0 0,-3 1 0,-2 1 0,-2 1 0,-1 0 0,0 0 0,1 0 0,-1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44.923"/>
    </inkml:context>
    <inkml:brush xml:id="br0">
      <inkml:brushProperty name="width" value="0.05" units="cm"/>
      <inkml:brushProperty name="height" value="0.05" units="cm"/>
      <inkml:brushProperty name="color" value="#EDF0F0"/>
    </inkml:brush>
  </inkml:definitions>
  <inkml:trace contextRef="#ctx0" brushRef="#br0">811 42 24575,'-24'-2'0,"-1"0"0,-4-1 0,-1 0 0,-2 1 0,0-1 0,4 1 0,5 0 0,9 1 0,7 0 0,1 1 0,-1 0 0,-3 0 0,-2 0 0,-2 0 0,-7-2 0,-11 0 0,-6-2 0,-2-1 0,9 1 0,12 2 0,11 1 0,6 2 0,2 2 0,6 4 0,6 7 0,9 8 0,8 4 0,7 2 0,6-2 0,5-1 0,6-1 0,1-4 0,-3-4 0,-7-4 0,-9-4 0,-9-1 0,-6-1 0,-4 0 0,-4 0 0,-4-2 0,-6-2 0,-15 0 0,-19 1 0,-26 0 0,-24 0 0,-14-3 0,45-1 0,-1-1 0,-44-3 0,21-2 0,25 1 0,23-1 0,13-1 0,2 0 0,-1-1 0,0-1 0,-3 0 0,1 2 0,0 0 0,1 0 0,0 1 0,-2-2 0,-2 1 0,0-1 0,4 1 0,6 1 0,3 1 0,3 2 0,1 0 0,2 2 0,-1 0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2:51.496"/>
    </inkml:context>
    <inkml:brush xml:id="br0">
      <inkml:brushProperty name="width" value="0.05" units="cm"/>
      <inkml:brushProperty name="height" value="0.05" units="cm"/>
      <inkml:brushProperty name="color" value="#EDF0F0"/>
    </inkml:brush>
  </inkml:definitions>
  <inkml:trace contextRef="#ctx0" brushRef="#br0">698 149 24575,'7'3'0,"2"1"0,4 2 0,10 5 0,9 3 0,6 2 0,1 0 0,-6-3 0,-4-2 0,-8-2 0,-5-2 0,-7-2 0,-5-3 0,-1 0 0,2 2 0,3 3 0,5 4 0,6 3 0,1-1 0,0-1 0,-1-1 0,-4-2 0,-2-2 0,-4-1 0,-4-4 0,-1 0 0,1 1 0,0 0 0,0 1 0,0 0 0,-3-4 0,-2-2 0,-8-12 0,-6-10 0,-7-9 0,-3-3 0,3 5 0,5 9 0,5 7 0,4 5 0,0 2 0,0-2 0,-1-1 0,-1-1 0,2 1 0,2 2 0,2 3 0,0 2 0,-2-3 0,-3-1 0,-1-3 0,0-2 0,-1 0 0,0 1 0,-3 1 0,-1 3 0,-3 1 0,-4 1 0,-2 0 0,1 1 0,1 1 0,-2 2 0,-7 1 0,-14 0 0,-16 2 0,-12 2 0,2 2 0,8 1 0,12 0 0,12-1 0,10-2 0,12 0 0,9 0 0,8 3 0,5 3 0,5 3 0,3 2 0,7 1 0,2-2 0,0-2 0,-2-4 0,-5-3 0,-1-1 0,3 0 0,3-1 0,2 1 0,-1-1 0,-4 0 0,-3 0 0,-5-1 0,-4-1 0,-2 0 0,-3 0 0,-1-1 0,0-2 0,0-1 0,-3-3 0,-3-3 0,-6-3 0,-8-2 0,-3 0 0,-3 3 0,1 4 0,2 2 0,2 1 0,4 2 0,6 1 0,4 2 0,3 0 0,2 0 0,1 0 0,5 2 0,9 6 0,11 7 0,9 4 0,10 3 0,7-3 0,8-2 0,6-4 0,-3-4 0,-10-3 0,-13-1 0,-14-1 0,-8 0 0,-7-1 0,-3 0 0,-3-1 0,-1 0 0,-1 1 0,1 3 0,0 4 0,0 4 0,0 2 0,-2-1 0,-1-2 0,-2-5 0,-1-1 0,-7-2 0,-10-1 0,-14 1 0,-26 0 0,-26 1 0,29-4 0,-4 1 0,-7-1 0,-1 0 0,1-2 0,1 0 0,8-1 0,4 0 0,-23-2 0,33-1 0,24 1 0,16 2 0,11 3 0,13 5 0,15 2 0,28 2 0,28-2 0,-33-7 0,3 0 0,6-2 0,1 0 0,-5-2 0,-2-1 0,36-3 0,-30 1 0,-27 1 0,-17 2 0,-9 1 0,-6 0 0,-4 0 0,1-2 0,2-2 0,4-2 0,1 2 0,-1 2 0,-1 1 0,-5 1 0,-2-1 0,-2-3 0,-5-5 0,-9-7 0,-4-2 0,-20-13 0,-11-7 0,-4-1 0,1 3 0,21 14 0,10 9 0,6 4 0,2 3 0,-1 1 0,1 2 0,2 1 0,3 1 0,1-1 0,-2-1 0,-1 1 0,-5-2 0,0-1 0,0 3 0,1 0 0,1 2 0,-2 0 0,-2 1 0,-1-1 0,2 0 0,2 0 0,8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18.720"/>
    </inkml:context>
    <inkml:brush xml:id="br0">
      <inkml:brushProperty name="width" value="0.05" units="cm"/>
      <inkml:brushProperty name="height" value="0.05" units="cm"/>
      <inkml:brushProperty name="color" value="#FFFFFF"/>
    </inkml:brush>
  </inkml:definitions>
  <inkml:trace contextRef="#ctx0" brushRef="#br0">81 55 24575,'-6'-1'0,"-2"1"0,1-1 0,0 0 0,1 0 0,1 0 0,2 0 0,-1 1 0,0 0 0,-3-1 0,1 1 0,0-1 0,2 0 0,1 1 0,2 0 0,6 0 0,1 0 0,6-1 0,-2 1 0,1-1 0,-2 0 0,-1 1 0,-3 0 0,0 0 0,0 0 0,1 0 0,-2 0 0,0 0 0,-2 0 0,1 0 0,0 0 0,0 0 0,-1 0 0,0 0 0,-1 0 0,-8-2 0,-4 1 0,-9-3 0,-1 0 0,2 0 0,2 0 0,8 2 0,3 1 0,7 0 0,2-1 0,3-1 0,0-1 0,1 1 0,0 0 0,0 1 0,0 0 0,1 2 0,-6-1 0,-1 1 0,-7 0 0,-3 0 0,0 0 0,0 0 0,3 0 0,2 0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3:37.087"/>
    </inkml:context>
    <inkml:brush xml:id="br0">
      <inkml:brushProperty name="width" value="0.05" units="cm"/>
      <inkml:brushProperty name="height" value="0.05" units="cm"/>
      <inkml:brushProperty name="color" value="#EDF0F0"/>
    </inkml:brush>
  </inkml:definitions>
  <inkml:trace contextRef="#ctx0" brushRef="#br0">327 131 24575,'-17'-9'0,"-4"-3"0,-1-1 0,-3-1 0,3 2 0,2 2 0,4 1 0,3 3 0,3 0 0,2 1 0,0 1 0,2 0 0,0 1 0,1 0 0,-1-1 0,0 0 0,0 0 0,1 0 0,1 1 0,2 1 0,7 11 0,7 10 0,6 7 0,3 4 0,-1-5 0,-2-5 0,-2-4 0,-3-3 0,-2-3 0,-2-1 0,-2-2 0,-1 0 0,-1 0 0,-1-1 0,-1-1 0,0-1 0,0-2 0,-1 2 0,-3-4 0,-5-1 0,-14-6 0,-12-5 0,-7-4 0,1 1 0,9 3 0,8 4 0,7 3 0,8 5 0,7 5 0,7 6 0,5 4 0,4 4 0,2-1 0,-1-2 0,-2-2 0,-5-5 0,-3-2 0,-2-3 0,-1-1 0,-6-2 0,-7-4 0,-11-4 0,-4-2 0,0 1 0,6 3 0,6 2 0,5 2 0,4 0 0,7 4 0,3 1 0,7 4 0,-1 0 0,1-1 0,0-2 0,0-1 0,-1-1 0,-2 0 0,-1 0 0,-2-1 0,-3-1 0,-3-1 0,-1 0 0,-1 0 0,-4-1 0,-13-4 0,-11-3 0,-9-5 0,-1-1 0,10 2 0,10 2 0,9 5 0,8 2 0,10 3 0,8 1 0,5 2 0,2-1 0,-4-1 0,-4 1 0,-3-1 0,-1 1 0,0 0 0,2 1 0,0 1 0,0-1 0,-1 1 0,-2-1 0,0-1 0,-1 0 0,-1 0 0,0 1 0,-1-1 0,1 1 0,-2-1 0,0 1 0,-2-2 0,-2 1 0,2 2 0,2 1 0,2 3 0,-1 0 0,-2-1 0,-3-3 0,0 0 0,-1 0 0,1 0 0,3 4 0,-3-5 0,1 3 0,-7-8 0,-9-9 0,-9-10 0,-7-8 0,-4-2 0,4 5 0,3 2 0,5 6 0,2 3 0,5 4 0,2 3 0,3 4 0,4 1 0,3 3 0,5 1 0,5 3 0,7 2 0,5 2 0,4 0 0,-2 1 0,-4-2 0,-5-2 0,-5-3 0,-4 0 0,-4-1 0,-1 0 0,-7-2 0,-12-5 0,-13-3 0,-13-3 0,-1 1 0,2 4 0,9 2 0,11 2 0,10 2 0,9 1 0,3 4 0,2 1 0,-1 0 0,0 0 0,0-3 0,1 0 0,-1 0 0,1 1 0,0 0 0,-1-1 0,-1-1 0,-4-1 0,-9-4 0,-8-2 0,-5-2 0,4 0 0,6 3 0,6 1 0,5 2 0,4 2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26.899"/>
    </inkml:context>
    <inkml:brush xml:id="br0">
      <inkml:brushProperty name="width" value="0.05" units="cm"/>
      <inkml:brushProperty name="height" value="0.05" units="cm"/>
      <inkml:brushProperty name="color" value="#EDF0F0"/>
    </inkml:brush>
  </inkml:definitions>
  <inkml:trace contextRef="#ctx0" brushRef="#br0">213 66 24575,'-10'-3'0,"-2"-2"0,-5-2 0,-2-1 0,1 0 0,2 2 0,4 1 0,4 1 0,1 1 0,0 0 0,0 1 0,0 1 0,0-2 0,2 2 0,2 0 0,1 1 0,-1 0 0,-2 0 0,-1 0 0,0 0 0,1 0 0,0 0 0,2 0 0,-1-1 0,-2 0 0,-1-1 0,3 1 0,3 1 0,6 6 0,4 4 0,3 3 0,1 1 0,-1-2 0,0-1 0,-1-1 0,-1-2 0,-4-3 0,-2-2 0,0-1 0,1 1 0,1 1 0,1 1 0,0-1 0,-3-1 0,0-2 0,-1 1 0,0 1 0,1-1 0,1 1 0,2 0 0,2-1 0,-1 1 0,-1-2 0,-3 0 0,-1 0 0,3 2 0,3 4 0,3 1 0,3 3 0,-8-7 0,-3-2 0,-12-9 0,-6-5 0,-5-1 0,-6-4 0,-1 0 0,-1 0 0,3 1 0,3 2 0,5 3 0,6 4 0,3 2 0,4 2 0,0 1 0,2 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7:25:34.997"/>
    </inkml:context>
    <inkml:brush xml:id="br0">
      <inkml:brushProperty name="width" value="0.05" units="cm"/>
      <inkml:brushProperty name="height" value="0.05" units="cm"/>
      <inkml:brushProperty name="color" value="#EDF0F0"/>
    </inkml:brush>
  </inkml:definitions>
  <inkml:trace contextRef="#ctx0" brushRef="#br0">200 101 24575,'-8'-2'0,"-4"-1"0,-4-2 0,-3-1 0,-1-1 0,2 0 0,2 0 0,2-1 0,8 4 0,-1-1 0,4 3 0,0 0 0,-1 0 0,1 0 0,1 1 0,12 5 0,7 3 0,7 4 0,0 0 0,-6-4 0,-4-1 0,-4-2 0,-1-2 0,-2 0 0,0-1 0,-1 0 0,-2 1 0,0-1 0,-3-1 0,1 0 0,-1 0 0,1 0 0,2 1 0,1 0 0,0 0 0,-1 0 0,-4-1 0,-8-4 0,-1-1 0,-7-4 0,0-1 0,0 1 0,-1 0 0,2 1 0,3 3 0,4 1 0,4 1 0,0 1 0,0 0 0,1-1 0,-2 1 0,1-1 0,-1 1 0,2 1 0,1-1 0,2 1 0,3 3 0,3 3 0,3 3 0,4 2 0,0 0 0,0 0 0,-5-4 0,-5-2 0,-5-4 0,-6-2 0,-5-3 0,-2-1 0,-2-1 0,2 0 0,2 1 0,3 0 0,3 2 0,2 2 0,4 1 0,5 5 0,1-1 0,3 4 0,-3-4 0,-2-1 0,-4-2 0,-5-4 0,-3-1 0,-2 0 0,2 0 0,4 2 0,2 1 0,1 0 0,0 0 0,-1 0 0,0-2 0,-1-1 0,2 2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7FFBD53-BB99-BF49-B767-DA041D16D15C}" type="datetimeFigureOut">
              <a:rPr lang="nl-NL" smtClean="0"/>
              <a:t>22-03-2023</a:t>
            </a:fld>
            <a:endParaRPr lang="nl-NL"/>
          </a:p>
        </p:txBody>
      </p:sp>
      <p:sp>
        <p:nvSpPr>
          <p:cNvPr id="4" name="Tijdelijke aanduiding voor dia-afbeelding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B92A8C8-0AF6-A743-927A-8B6BB1876AEC}" type="slidenum">
              <a:rPr lang="nl-NL" smtClean="0"/>
              <a:t>‹#›</a:t>
            </a:fld>
            <a:endParaRPr lang="nl-NL"/>
          </a:p>
        </p:txBody>
      </p:sp>
    </p:spTree>
    <p:extLst>
      <p:ext uri="{BB962C8B-B14F-4D97-AF65-F5344CB8AC3E}">
        <p14:creationId xmlns:p14="http://schemas.microsoft.com/office/powerpoint/2010/main" val="391978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3830201"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3683897"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sp>
        <p:nvSpPr>
          <p:cNvPr id="14" name="TextBox 13">
            <a:extLst>
              <a:ext uri="{FF2B5EF4-FFF2-40B4-BE49-F238E27FC236}">
                <a16:creationId xmlns:a16="http://schemas.microsoft.com/office/drawing/2014/main" id="{B45A800E-3727-C13F-7DDE-B0649F600C6C}"/>
              </a:ext>
            </a:extLst>
          </p:cNvPr>
          <p:cNvSpPr txBox="1"/>
          <p:nvPr/>
        </p:nvSpPr>
        <p:spPr>
          <a:xfrm>
            <a:off x="670095" y="605065"/>
            <a:ext cx="6030852" cy="2816034"/>
          </a:xfrm>
          <a:prstGeom prst="rect">
            <a:avLst/>
          </a:prstGeom>
          <a:noFill/>
        </p:spPr>
        <p:txBody>
          <a:bodyPr wrap="square" lIns="251999" tIns="151200" rIns="72000" bIns="46800" rtlCol="0">
            <a:spAutoFit/>
          </a:bodyPr>
          <a:lstStyle/>
          <a:p>
            <a:pPr>
              <a:lnSpc>
                <a:spcPts val="10200"/>
              </a:lnSpc>
            </a:pPr>
            <a:r>
              <a:rPr lang="en-NL" sz="9600">
                <a:solidFill>
                  <a:schemeClr val="bg1"/>
                </a:solidFill>
                <a:latin typeface="American Captain" pitchFamily="2" charset="77"/>
              </a:rPr>
              <a:t>MY CARD</a:t>
            </a:r>
          </a:p>
          <a:p>
            <a:pPr>
              <a:lnSpc>
                <a:spcPts val="10200"/>
              </a:lnSpc>
            </a:pPr>
            <a:r>
              <a:rPr lang="en-NL" sz="9600">
                <a:solidFill>
                  <a:schemeClr val="bg1"/>
                </a:solidFill>
                <a:latin typeface="American Captain" pitchFamily="2" charset="77"/>
              </a:rPr>
              <a:t>SET YEAH</a:t>
            </a:r>
            <a:endParaRPr lang="en-NL" sz="9600" dirty="0">
              <a:solidFill>
                <a:schemeClr val="bg1"/>
              </a:solidFill>
              <a:latin typeface="American Captain" pitchFamily="2" charset="77"/>
            </a:endParaRPr>
          </a:p>
        </p:txBody>
      </p:sp>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are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pic>
        <p:nvPicPr>
          <p:cNvPr id="6" name="Picture 5">
            <a:extLst>
              <a:ext uri="{FF2B5EF4-FFF2-40B4-BE49-F238E27FC236}">
                <a16:creationId xmlns:a16="http://schemas.microsoft.com/office/drawing/2014/main" id="{D5E571BB-20EF-EA90-9C4F-5544C7572539}"/>
              </a:ext>
            </a:extLst>
          </p:cNvPr>
          <p:cNvPicPr>
            <a:picLocks noChangeAspect="1"/>
          </p:cNvPicPr>
          <p:nvPr/>
        </p:nvPicPr>
        <p:blipFill>
          <a:blip r:embed="rId2"/>
          <a:stretch>
            <a:fillRect/>
          </a:stretch>
        </p:blipFill>
        <p:spPr>
          <a:xfrm>
            <a:off x="4896817" y="4001212"/>
            <a:ext cx="1894331" cy="784451"/>
          </a:xfrm>
          <a:prstGeom prst="rect">
            <a:avLst/>
          </a:prstGeom>
        </p:spPr>
      </p:pic>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License: </a:t>
            </a:r>
            <a:r>
              <a:rPr lang="en-GB" dirty="0" err="1"/>
              <a:t>ie</a:t>
            </a:r>
            <a:r>
              <a:rPr lang="en-GB" dirty="0"/>
              <a:t> All rights reserved </a:t>
            </a:r>
            <a:r>
              <a:rPr lang="en-GB" dirty="0" err="1"/>
              <a:t>Scrum.org</a:t>
            </a:r>
            <a:r>
              <a:rPr lang="en-GB" dirty="0"/>
              <a:t> OR Creative Commons OR original concept by ACME INC, etc.:</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2.3</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179127" y="5104336"/>
            <a:ext cx="1288472"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2.1</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3409996"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3" y="1976739"/>
            <a:ext cx="4508954"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2956991"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extBox 7">
            <a:extLst>
              <a:ext uri="{FF2B5EF4-FFF2-40B4-BE49-F238E27FC236}">
                <a16:creationId xmlns:a16="http://schemas.microsoft.com/office/drawing/2014/main" id="{2FC0C6D1-2BC7-35E2-CAF9-A5670A042FF3}"/>
              </a:ext>
            </a:extLst>
          </p:cNvPr>
          <p:cNvSpPr txBox="1"/>
          <p:nvPr/>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Scrum</a:t>
            </a:r>
            <a:endParaRPr lang="en-NL" sz="9600" dirty="0">
              <a:solidFill>
                <a:schemeClr val="bg1"/>
              </a:solidFill>
              <a:latin typeface="American Captain" pitchFamily="2" charset="77"/>
            </a:endParaRPr>
          </a:p>
          <a:p>
            <a:pPr>
              <a:lnSpc>
                <a:spcPts val="10200"/>
              </a:lnSpc>
            </a:pPr>
            <a:r>
              <a:rPr lang="nl-NL" sz="9600" dirty="0" err="1">
                <a:solidFill>
                  <a:schemeClr val="bg1"/>
                </a:solidFill>
                <a:latin typeface="American Captain" pitchFamily="2" charset="77"/>
              </a:rPr>
              <a:t>Accounta</a:t>
            </a:r>
            <a:r>
              <a:rPr lang="nl-NL" sz="9600" dirty="0">
                <a:solidFill>
                  <a:schemeClr val="bg1"/>
                </a:solidFill>
                <a:latin typeface="American Captain" pitchFamily="2" charset="77"/>
              </a:rPr>
              <a:t>-</a:t>
            </a:r>
          </a:p>
          <a:p>
            <a:pPr>
              <a:lnSpc>
                <a:spcPts val="10200"/>
              </a:lnSpc>
            </a:pPr>
            <a:r>
              <a:rPr lang="nl-NL" sz="9600" dirty="0" err="1">
                <a:solidFill>
                  <a:schemeClr val="bg1"/>
                </a:solidFill>
                <a:latin typeface="American Captain" pitchFamily="2" charset="77"/>
              </a:rPr>
              <a:t>Bilities</a:t>
            </a:r>
            <a:endParaRPr lang="en-NL" sz="9600" dirty="0">
              <a:solidFill>
                <a:schemeClr val="bg1"/>
              </a:solidFill>
              <a:latin typeface="American Captain" pitchFamily="2" charset="77"/>
            </a:endParaRPr>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blu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Red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Red BG Text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Red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Scrum accountabilities</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2.1</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Name Game (replace in template)</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2.1</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16"/>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51" r:id="rId9"/>
    <p:sldLayoutId id="2147483752" r:id="rId10"/>
    <p:sldLayoutId id="2147483741" r:id="rId11"/>
    <p:sldLayoutId id="2147483750" r:id="rId12"/>
    <p:sldLayoutId id="2147483742" r:id="rId13"/>
    <p:sldLayoutId id="2147483753"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image" Target="../media/image10.jpg"/><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4.xml"/><Relationship Id="rId18" Type="http://schemas.openxmlformats.org/officeDocument/2006/relationships/customXml" Target="../ink/ink19.xml"/><Relationship Id="rId3" Type="http://schemas.openxmlformats.org/officeDocument/2006/relationships/image" Target="../media/image10.jpg"/><Relationship Id="rId7" Type="http://schemas.openxmlformats.org/officeDocument/2006/relationships/customXml" Target="../ink/ink11.xml"/><Relationship Id="rId12" Type="http://schemas.openxmlformats.org/officeDocument/2006/relationships/image" Target="../media/image24.png"/><Relationship Id="rId17" Type="http://schemas.openxmlformats.org/officeDocument/2006/relationships/customXml" Target="../ink/ink18.xml"/><Relationship Id="rId2" Type="http://schemas.openxmlformats.org/officeDocument/2006/relationships/image" Target="../media/image9.png"/><Relationship Id="rId16" Type="http://schemas.openxmlformats.org/officeDocument/2006/relationships/customXml" Target="../ink/ink17.xml"/><Relationship Id="rId1" Type="http://schemas.openxmlformats.org/officeDocument/2006/relationships/slideLayout" Target="../slideLayouts/slideLayout14.xml"/><Relationship Id="rId6" Type="http://schemas.openxmlformats.org/officeDocument/2006/relationships/image" Target="../media/image21.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6.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12.xml"/><Relationship Id="rId14" Type="http://schemas.openxmlformats.org/officeDocument/2006/relationships/customXml" Target="../ink/ink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63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81DB244D-C295-DE89-69C1-F9A82148A042}"/>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6709910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16718421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7519210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Define</a:t>
            </a:r>
            <a:r>
              <a:rPr lang="nl-NL" dirty="0"/>
              <a:t> a Sprint Goal on </a:t>
            </a:r>
            <a:r>
              <a:rPr lang="nl-NL" dirty="0" err="1"/>
              <a:t>why</a:t>
            </a:r>
            <a:r>
              <a:rPr lang="nl-NL" dirty="0"/>
              <a:t> </a:t>
            </a:r>
            <a:r>
              <a:rPr lang="nl-NL" dirty="0" err="1"/>
              <a:t>the</a:t>
            </a:r>
            <a:r>
              <a:rPr lang="nl-NL" dirty="0"/>
              <a:t> Sprint is </a:t>
            </a:r>
            <a:r>
              <a:rPr lang="nl-NL" dirty="0" err="1"/>
              <a:t>valuable</a:t>
            </a:r>
            <a:r>
              <a:rPr lang="nl-NL" dirty="0"/>
              <a:t> </a:t>
            </a:r>
            <a:r>
              <a:rPr lang="nl-NL" dirty="0" err="1"/>
              <a:t>to</a:t>
            </a:r>
            <a:r>
              <a:rPr lang="nl-NL" dirty="0"/>
              <a:t> stakeholders</a:t>
            </a:r>
          </a:p>
        </p:txBody>
      </p:sp>
    </p:spTree>
    <p:extLst>
      <p:ext uri="{BB962C8B-B14F-4D97-AF65-F5344CB8AC3E}">
        <p14:creationId xmlns:p14="http://schemas.microsoft.com/office/powerpoint/2010/main" val="18301691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5795885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Communicate</a:t>
            </a:r>
            <a:r>
              <a:rPr lang="nl-NL" dirty="0"/>
              <a:t> </a:t>
            </a:r>
            <a:r>
              <a:rPr lang="nl-NL" dirty="0" err="1"/>
              <a:t>with</a:t>
            </a:r>
            <a:r>
              <a:rPr lang="nl-NL" dirty="0"/>
              <a:t> Developers </a:t>
            </a:r>
            <a:r>
              <a:rPr lang="nl-NL" dirty="0" err="1"/>
              <a:t>outside</a:t>
            </a:r>
            <a:r>
              <a:rPr lang="nl-NL" dirty="0"/>
              <a:t> </a:t>
            </a:r>
            <a:r>
              <a:rPr lang="nl-NL" dirty="0" err="1"/>
              <a:t>the</a:t>
            </a:r>
            <a:r>
              <a:rPr lang="nl-NL" dirty="0"/>
              <a:t> Scrum Team</a:t>
            </a:r>
          </a:p>
        </p:txBody>
      </p:sp>
    </p:spTree>
    <p:extLst>
      <p:ext uri="{BB962C8B-B14F-4D97-AF65-F5344CB8AC3E}">
        <p14:creationId xmlns:p14="http://schemas.microsoft.com/office/powerpoint/2010/main" val="38571661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12280624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refinement</a:t>
            </a:r>
            <a:r>
              <a:rPr lang="nl-NL" dirty="0"/>
              <a:t> </a:t>
            </a:r>
            <a:r>
              <a:rPr lang="nl-NL" dirty="0" err="1"/>
              <a:t>to</a:t>
            </a:r>
            <a:r>
              <a:rPr lang="nl-NL" dirty="0"/>
              <a:t> </a:t>
            </a:r>
            <a:r>
              <a:rPr lang="nl-NL" dirty="0" err="1"/>
              <a:t>increase</a:t>
            </a:r>
            <a:r>
              <a:rPr lang="nl-NL" dirty="0"/>
              <a:t> </a:t>
            </a:r>
            <a:r>
              <a:rPr lang="nl-NL" dirty="0" err="1"/>
              <a:t>transparency</a:t>
            </a:r>
            <a:r>
              <a:rPr lang="nl-NL" dirty="0"/>
              <a:t> of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41935005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1180966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Turn a </a:t>
            </a:r>
            <a:r>
              <a:rPr lang="nl-NL" dirty="0" err="1"/>
              <a:t>selection</a:t>
            </a:r>
            <a:r>
              <a:rPr lang="nl-NL" dirty="0"/>
              <a:t> of </a:t>
            </a:r>
            <a:r>
              <a:rPr lang="nl-NL" dirty="0" err="1"/>
              <a:t>the</a:t>
            </a:r>
            <a:r>
              <a:rPr lang="nl-NL" dirty="0"/>
              <a:t> </a:t>
            </a:r>
            <a:r>
              <a:rPr lang="nl-NL" dirty="0" err="1"/>
              <a:t>work</a:t>
            </a:r>
            <a:r>
              <a:rPr lang="nl-NL" dirty="0"/>
              <a:t> </a:t>
            </a:r>
            <a:r>
              <a:rPr lang="nl-NL" dirty="0" err="1"/>
              <a:t>into</a:t>
            </a:r>
            <a:r>
              <a:rPr lang="nl-NL" dirty="0"/>
              <a:t> </a:t>
            </a:r>
            <a:r>
              <a:rPr lang="nl-NL" dirty="0" err="1"/>
              <a:t>an</a:t>
            </a:r>
            <a:r>
              <a:rPr lang="nl-NL" dirty="0"/>
              <a:t> Increment of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41053939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87138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1966108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goals </a:t>
            </a:r>
            <a:r>
              <a:rPr lang="nl-NL" dirty="0" err="1"/>
              <a:t>and</a:t>
            </a:r>
            <a:r>
              <a:rPr lang="nl-NL" dirty="0"/>
              <a:t> </a:t>
            </a:r>
            <a:r>
              <a:rPr lang="nl-NL" dirty="0" err="1"/>
              <a:t>supporting</a:t>
            </a:r>
            <a:r>
              <a:rPr lang="nl-NL" dirty="0"/>
              <a:t> </a:t>
            </a:r>
            <a:r>
              <a:rPr lang="nl-NL" dirty="0" err="1"/>
              <a:t>each</a:t>
            </a:r>
            <a:r>
              <a:rPr lang="nl-NL" dirty="0"/>
              <a:t> </a:t>
            </a:r>
            <a:r>
              <a:rPr lang="nl-NL" dirty="0" err="1"/>
              <a:t>other</a:t>
            </a:r>
            <a:endParaRPr lang="nl-NL" dirty="0"/>
          </a:p>
        </p:txBody>
      </p:sp>
    </p:spTree>
    <p:extLst>
      <p:ext uri="{BB962C8B-B14F-4D97-AF65-F5344CB8AC3E}">
        <p14:creationId xmlns:p14="http://schemas.microsoft.com/office/powerpoint/2010/main" val="15864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Scrum </a:t>
            </a:r>
            <a:r>
              <a:rPr lang="nl-NL" dirty="0" err="1"/>
              <a:t>Team’s</a:t>
            </a:r>
            <a:r>
              <a:rPr lang="nl-NL" dirty="0"/>
              <a:t> </a:t>
            </a:r>
            <a:r>
              <a:rPr lang="nl-NL" dirty="0" err="1"/>
              <a:t>effectiveness</a:t>
            </a:r>
            <a:endParaRPr lang="nl-NL" dirty="0"/>
          </a:p>
        </p:txBody>
      </p:sp>
    </p:spTree>
    <p:extLst>
      <p:ext uri="{BB962C8B-B14F-4D97-AF65-F5344CB8AC3E}">
        <p14:creationId xmlns:p14="http://schemas.microsoft.com/office/powerpoint/2010/main" val="1062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3742514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a:t>
            </a:r>
            <a:r>
              <a:rPr lang="nl-NL" dirty="0" err="1"/>
              <a:t>interactions</a:t>
            </a:r>
            <a:r>
              <a:rPr lang="nl-NL" dirty="0"/>
              <a:t> </a:t>
            </a:r>
            <a:r>
              <a:rPr lang="nl-NL" dirty="0" err="1"/>
              <a:t>towards</a:t>
            </a:r>
            <a:r>
              <a:rPr lang="nl-NL" dirty="0"/>
              <a:t> </a:t>
            </a:r>
            <a:r>
              <a:rPr lang="nl-NL" dirty="0" err="1"/>
              <a:t>the</a:t>
            </a:r>
            <a:r>
              <a:rPr lang="nl-NL" dirty="0"/>
              <a:t> Scrum Team</a:t>
            </a:r>
          </a:p>
        </p:txBody>
      </p:sp>
    </p:spTree>
    <p:extLst>
      <p:ext uri="{BB962C8B-B14F-4D97-AF65-F5344CB8AC3E}">
        <p14:creationId xmlns:p14="http://schemas.microsoft.com/office/powerpoint/2010/main" val="288732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163261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Consist</a:t>
            </a:r>
            <a:r>
              <a:rPr lang="nl-NL" dirty="0"/>
              <a:t> of </a:t>
            </a:r>
            <a:r>
              <a:rPr lang="nl-NL" dirty="0" err="1"/>
              <a:t>one</a:t>
            </a:r>
            <a:r>
              <a:rPr lang="nl-NL" dirty="0"/>
              <a:t> Scrum Master, </a:t>
            </a:r>
            <a:r>
              <a:rPr lang="nl-NL" dirty="0" err="1"/>
              <a:t>one</a:t>
            </a:r>
            <a:r>
              <a:rPr lang="nl-NL" dirty="0"/>
              <a:t> Product </a:t>
            </a:r>
            <a:r>
              <a:rPr lang="nl-NL" dirty="0" err="1"/>
              <a:t>Owner</a:t>
            </a:r>
            <a:r>
              <a:rPr lang="nl-NL" dirty="0"/>
              <a:t> </a:t>
            </a:r>
            <a:r>
              <a:rPr lang="nl-NL" dirty="0" err="1"/>
              <a:t>and</a:t>
            </a:r>
            <a:r>
              <a:rPr lang="nl-NL" dirty="0"/>
              <a:t> Developers</a:t>
            </a:r>
          </a:p>
        </p:txBody>
      </p:sp>
    </p:spTree>
    <p:extLst>
      <p:ext uri="{BB962C8B-B14F-4D97-AF65-F5344CB8AC3E}">
        <p14:creationId xmlns:p14="http://schemas.microsoft.com/office/powerpoint/2010/main" val="2621230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369642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Update </a:t>
            </a:r>
            <a:r>
              <a:rPr lang="nl-NL" dirty="0" err="1"/>
              <a:t>the</a:t>
            </a:r>
            <a:r>
              <a:rPr lang="nl-NL" dirty="0"/>
              <a:t> </a:t>
            </a:r>
            <a:r>
              <a:rPr lang="nl-NL" dirty="0" err="1"/>
              <a:t>burndown</a:t>
            </a:r>
            <a:r>
              <a:rPr lang="nl-NL" dirty="0"/>
              <a:t> </a:t>
            </a:r>
            <a:r>
              <a:rPr lang="nl-NL" dirty="0" err="1"/>
              <a:t>chart</a:t>
            </a:r>
            <a:endParaRPr lang="nl-NL" dirty="0"/>
          </a:p>
        </p:txBody>
      </p:sp>
    </p:spTree>
    <p:extLst>
      <p:ext uri="{BB962C8B-B14F-4D97-AF65-F5344CB8AC3E}">
        <p14:creationId xmlns:p14="http://schemas.microsoft.com/office/powerpoint/2010/main" val="44385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4271754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9085E1-7FFC-19FB-2947-623CB089B75F}"/>
              </a:ext>
            </a:extLst>
          </p:cNvPr>
          <p:cNvSpPr>
            <a:spLocks noGrp="1"/>
          </p:cNvSpPr>
          <p:nvPr>
            <p:ph type="title"/>
          </p:nvPr>
        </p:nvSpPr>
        <p:spPr/>
        <p:txBody>
          <a:bodyPr/>
          <a:lstStyle/>
          <a:p>
            <a:endParaRPr lang="nl-NL"/>
          </a:p>
        </p:txBody>
      </p:sp>
      <p:sp>
        <p:nvSpPr>
          <p:cNvPr id="3" name="Tijdelijke aanduiding voor tekst 2">
            <a:extLst>
              <a:ext uri="{FF2B5EF4-FFF2-40B4-BE49-F238E27FC236}">
                <a16:creationId xmlns:a16="http://schemas.microsoft.com/office/drawing/2014/main" id="{E3F08832-24F0-8820-7731-BC03366A3392}"/>
              </a:ext>
            </a:extLst>
          </p:cNvPr>
          <p:cNvSpPr>
            <a:spLocks noGrp="1"/>
          </p:cNvSpPr>
          <p:nvPr>
            <p:ph type="body" sz="quarter" idx="11"/>
          </p:nvPr>
        </p:nvSpPr>
        <p:spPr>
          <a:xfrm>
            <a:off x="203200" y="2159000"/>
            <a:ext cx="3471863" cy="3273425"/>
          </a:xfrm>
        </p:spPr>
        <p:txBody>
          <a:bodyPr/>
          <a:lstStyle/>
          <a:p>
            <a:r>
              <a:rPr lang="nl-NL" b="1" dirty="0">
                <a:effectLst/>
                <a:latin typeface="Ubuntu" panose="020B0504030602030204" pitchFamily="34" charset="0"/>
              </a:rPr>
              <a:t>Step 1: </a:t>
            </a:r>
            <a:r>
              <a:rPr lang="nl-NL" b="0" dirty="0" err="1">
                <a:effectLst/>
                <a:latin typeface="Ubuntu" panose="020B0504030602030204" pitchFamily="34" charset="0"/>
              </a:rPr>
              <a:t>Place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dirty="0" err="1">
                <a:latin typeface="Ubuntu" panose="020B0504030602030204" pitchFamily="34" charset="0"/>
              </a:rPr>
              <a:t>A</a:t>
            </a:r>
            <a:r>
              <a:rPr lang="nl-NL" b="0" dirty="0" err="1">
                <a:effectLst/>
                <a:latin typeface="Ubuntu" panose="020B0504030602030204" pitchFamily="34" charset="0"/>
              </a:rPr>
              <a:t>ccountabilities</a:t>
            </a:r>
            <a:r>
              <a:rPr lang="nl-NL" b="0" dirty="0">
                <a:effectLst/>
                <a:latin typeface="Ubuntu" panose="020B0504030602030204" pitchFamily="34" charset="0"/>
              </a:rPr>
              <a:t> on </a:t>
            </a:r>
            <a:r>
              <a:rPr lang="nl-NL" b="0" dirty="0" err="1">
                <a:effectLst/>
                <a:latin typeface="Ubuntu" panose="020B0504030602030204" pitchFamily="34" charset="0"/>
              </a:rPr>
              <a:t>the</a:t>
            </a:r>
            <a:r>
              <a:rPr lang="nl-NL" b="0" dirty="0">
                <a:effectLst/>
                <a:latin typeface="Ubuntu" panose="020B0504030602030204" pitchFamily="34" charset="0"/>
              </a:rPr>
              <a:t> floor </a:t>
            </a:r>
            <a:r>
              <a:rPr lang="nl-NL" b="0" dirty="0" err="1">
                <a:effectLst/>
                <a:latin typeface="Ubuntu" panose="020B0504030602030204" pitchFamily="34" charset="0"/>
              </a:rPr>
              <a:t>and</a:t>
            </a:r>
            <a:r>
              <a:rPr lang="nl-NL" b="0" dirty="0">
                <a:effectLst/>
                <a:latin typeface="Ubuntu" panose="020B0504030602030204" pitchFamily="34" charset="0"/>
              </a:rPr>
              <a:t> </a:t>
            </a:r>
            <a:r>
              <a:rPr lang="nl-NL" b="0" dirty="0" err="1">
                <a:effectLst/>
                <a:latin typeface="Ubuntu" panose="020B0504030602030204" pitchFamily="34" charset="0"/>
              </a:rPr>
              <a:t>handout</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dirty="0">
                <a:latin typeface="Ubuntu" panose="020B0504030602030204" pitchFamily="34" charset="0"/>
              </a:rPr>
              <a:t>.</a:t>
            </a:r>
            <a:endParaRPr lang="nl-NL" dirty="0">
              <a:effectLst/>
              <a:latin typeface="Ubuntu" panose="020B0504030602030204" pitchFamily="34" charset="0"/>
            </a:endParaRPr>
          </a:p>
          <a:p>
            <a:r>
              <a:rPr lang="nl-NL" b="1" dirty="0">
                <a:effectLst/>
                <a:latin typeface="Ubuntu" panose="020B0504030602030204" pitchFamily="34" charset="0"/>
              </a:rPr>
              <a:t>Step 2: </a:t>
            </a:r>
            <a:r>
              <a:rPr lang="nl-NL" dirty="0" err="1">
                <a:effectLst/>
                <a:latin typeface="Ubuntu" panose="020B0504030602030204" pitchFamily="34" charset="0"/>
              </a:rPr>
              <a:t>Ask</a:t>
            </a:r>
            <a:r>
              <a:rPr lang="nl-NL" dirty="0">
                <a:effectLst/>
                <a:latin typeface="Ubuntu" panose="020B0504030602030204" pitchFamily="34" charset="0"/>
              </a:rPr>
              <a:t> </a:t>
            </a:r>
            <a:r>
              <a:rPr lang="nl-NL" dirty="0" err="1">
                <a:effectLst/>
                <a:latin typeface="Ubuntu" panose="020B0504030602030204" pitchFamily="34" charset="0"/>
              </a:rPr>
              <a:t>the</a:t>
            </a:r>
            <a:r>
              <a:rPr lang="nl-NL" dirty="0">
                <a:effectLst/>
                <a:latin typeface="Ubuntu" panose="020B0504030602030204" pitchFamily="34" charset="0"/>
              </a:rPr>
              <a:t> </a:t>
            </a:r>
            <a:r>
              <a:rPr lang="nl-NL" dirty="0" err="1">
                <a:effectLst/>
                <a:latin typeface="Ubuntu" panose="020B0504030602030204" pitchFamily="34" charset="0"/>
              </a:rPr>
              <a:t>group</a:t>
            </a:r>
            <a:r>
              <a:rPr lang="nl-NL" dirty="0">
                <a:effectLst/>
                <a:latin typeface="Ubuntu" panose="020B0504030602030204" pitchFamily="34" charset="0"/>
              </a:rPr>
              <a:t> </a:t>
            </a:r>
            <a:r>
              <a:rPr lang="nl-NL" dirty="0" err="1">
                <a:effectLst/>
                <a:latin typeface="Ubuntu" panose="020B0504030602030204" pitchFamily="34" charset="0"/>
              </a:rPr>
              <a:t>to</a:t>
            </a:r>
            <a:r>
              <a:rPr lang="nl-NL" dirty="0">
                <a:effectLst/>
                <a:latin typeface="Ubuntu" panose="020B0504030602030204" pitchFamily="34" charset="0"/>
              </a:rPr>
              <a:t> f</a:t>
            </a:r>
            <a:r>
              <a:rPr lang="nl-NL" dirty="0">
                <a:latin typeface="Ubuntu" panose="020B0504030602030204" pitchFamily="34" charset="0"/>
              </a:rPr>
              <a:t>orm </a:t>
            </a:r>
            <a:r>
              <a:rPr lang="nl-NL" dirty="0" err="1">
                <a:latin typeface="Ubuntu" panose="020B0504030602030204" pitchFamily="34" charset="0"/>
              </a:rPr>
              <a:t>groups</a:t>
            </a:r>
            <a:r>
              <a:rPr lang="nl-NL" dirty="0">
                <a:latin typeface="Ubuntu" panose="020B0504030602030204" pitchFamily="34" charset="0"/>
              </a:rPr>
              <a:t> of 2-3 </a:t>
            </a:r>
            <a:r>
              <a:rPr lang="nl-NL" dirty="0" err="1">
                <a:latin typeface="Ubuntu" panose="020B0504030602030204" pitchFamily="34" charset="0"/>
              </a:rPr>
              <a:t>people</a:t>
            </a:r>
            <a:r>
              <a:rPr lang="nl-NL" dirty="0">
                <a:latin typeface="Ubuntu" panose="020B0504030602030204" pitchFamily="34" charset="0"/>
              </a:rPr>
              <a:t> </a:t>
            </a:r>
            <a:r>
              <a:rPr lang="nl-NL" dirty="0" err="1">
                <a:latin typeface="Ubuntu" panose="020B0504030602030204" pitchFamily="34" charset="0"/>
              </a:rPr>
              <a:t>and</a:t>
            </a:r>
            <a:r>
              <a:rPr lang="nl-NL" dirty="0">
                <a:latin typeface="Ubuntu" panose="020B0504030602030204" pitchFamily="34" charset="0"/>
              </a:rPr>
              <a:t> </a:t>
            </a:r>
            <a:r>
              <a:rPr lang="nl-NL" dirty="0" err="1">
                <a:latin typeface="Ubuntu" panose="020B0504030602030204" pitchFamily="34" charset="0"/>
              </a:rPr>
              <a:t>give</a:t>
            </a:r>
            <a:r>
              <a:rPr lang="nl-NL" dirty="0">
                <a:latin typeface="Ubuntu" panose="020B0504030602030204" pitchFamily="34" charset="0"/>
              </a:rPr>
              <a:t> </a:t>
            </a:r>
            <a:r>
              <a:rPr lang="nl-NL" dirty="0" err="1">
                <a:latin typeface="Ubuntu" panose="020B0504030602030204" pitchFamily="34" charset="0"/>
              </a:rPr>
              <a:t>them</a:t>
            </a:r>
            <a:r>
              <a:rPr lang="nl-NL" dirty="0">
                <a:latin typeface="Ubuntu" panose="020B0504030602030204" pitchFamily="34" charset="0"/>
              </a:rPr>
              <a:t> a subset of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orange-white</a:t>
            </a:r>
            <a:r>
              <a:rPr lang="nl-NL" dirty="0">
                <a:latin typeface="Ubuntu" panose="020B0504030602030204" pitchFamily="34" charset="0"/>
              </a:rPr>
              <a:t> cards.</a:t>
            </a:r>
          </a:p>
          <a:p>
            <a:r>
              <a:rPr lang="nl-NL" b="1" dirty="0">
                <a:latin typeface="Ubuntu" panose="020B0504030602030204" pitchFamily="34" charset="0"/>
              </a:rPr>
              <a:t>Step3: </a:t>
            </a:r>
            <a:r>
              <a:rPr lang="nl-NL" dirty="0" err="1">
                <a:latin typeface="Ubuntu" panose="020B0504030602030204" pitchFamily="34" charset="0"/>
              </a:rPr>
              <a:t>Ask</a:t>
            </a:r>
            <a:r>
              <a:rPr lang="nl-NL" dirty="0">
                <a:latin typeface="Ubuntu" panose="020B0504030602030204" pitchFamily="34" charset="0"/>
              </a:rPr>
              <a:t> </a:t>
            </a:r>
            <a:r>
              <a:rPr lang="nl-NL" dirty="0" err="1">
                <a:latin typeface="Ubuntu" panose="020B0504030602030204" pitchFamily="34" charset="0"/>
              </a:rPr>
              <a:t>the</a:t>
            </a:r>
            <a:r>
              <a:rPr lang="nl-NL" dirty="0">
                <a:latin typeface="Ubuntu" panose="020B0504030602030204" pitchFamily="34" charset="0"/>
              </a:rPr>
              <a:t> </a:t>
            </a:r>
            <a:r>
              <a:rPr lang="nl-NL" dirty="0" err="1">
                <a:latin typeface="Ubuntu" panose="020B0504030602030204" pitchFamily="34" charset="0"/>
              </a:rPr>
              <a:t>groups</a:t>
            </a:r>
            <a:r>
              <a:rPr lang="nl-NL" dirty="0">
                <a:latin typeface="Ubuntu" panose="020B0504030602030204" pitchFamily="34" charset="0"/>
              </a:rPr>
              <a:t> </a:t>
            </a:r>
            <a:r>
              <a:rPr lang="nl-NL" dirty="0" err="1">
                <a:latin typeface="Ubuntu" panose="020B0504030602030204" pitchFamily="34" charset="0"/>
              </a:rPr>
              <a:t>to</a:t>
            </a:r>
            <a:r>
              <a:rPr lang="nl-NL" dirty="0">
                <a:latin typeface="Ubuntu" panose="020B0504030602030204" pitchFamily="34" charset="0"/>
              </a:rPr>
              <a:t> </a:t>
            </a:r>
            <a:r>
              <a:rPr lang="nl-NL" dirty="0" err="1">
                <a:latin typeface="Ubuntu" panose="020B0504030602030204" pitchFamily="34" charset="0"/>
              </a:rPr>
              <a:t>p</a:t>
            </a:r>
            <a:r>
              <a:rPr lang="nl-NL" b="0" dirty="0" err="1">
                <a:effectLst/>
                <a:latin typeface="Ubuntu" panose="020B0504030602030204" pitchFamily="34" charset="0"/>
              </a:rPr>
              <a:t>lace</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activities</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corresponding</a:t>
            </a:r>
            <a:r>
              <a:rPr lang="nl-NL" b="0" dirty="0">
                <a:effectLst/>
                <a:latin typeface="Ubuntu" panose="020B0504030602030204" pitchFamily="34" charset="0"/>
              </a:rPr>
              <a:t> Accountability.</a:t>
            </a:r>
            <a:endParaRPr lang="nl-NL" dirty="0">
              <a:effectLst/>
              <a:latin typeface="Ubuntu" panose="020B0504030602030204" pitchFamily="34" charset="0"/>
            </a:endParaRPr>
          </a:p>
          <a:p>
            <a:r>
              <a:rPr lang="nl-NL" b="1" dirty="0">
                <a:effectLst/>
                <a:latin typeface="Ubuntu" panose="020B0504030602030204" pitchFamily="34" charset="0"/>
              </a:rPr>
              <a:t>Step 4: </a:t>
            </a:r>
            <a:r>
              <a:rPr lang="nl-NL" b="0" dirty="0" err="1">
                <a:effectLst/>
                <a:latin typeface="Ubuntu" panose="020B0504030602030204" pitchFamily="34" charset="0"/>
              </a:rPr>
              <a:t>Allow</a:t>
            </a:r>
            <a:r>
              <a:rPr lang="nl-NL" b="0" dirty="0">
                <a:effectLst/>
                <a:latin typeface="Ubuntu" panose="020B0504030602030204" pitchFamily="34" charset="0"/>
              </a:rPr>
              <a:t> </a:t>
            </a:r>
            <a:r>
              <a:rPr lang="nl-NL" b="0" dirty="0" err="1">
                <a:effectLst/>
                <a:latin typeface="Ubuntu" panose="020B0504030602030204" pitchFamily="34" charset="0"/>
              </a:rPr>
              <a:t>each</a:t>
            </a:r>
            <a:r>
              <a:rPr lang="nl-NL" b="0" dirty="0">
                <a:effectLst/>
                <a:latin typeface="Ubuntu" panose="020B0504030602030204" pitchFamily="34" charset="0"/>
              </a:rPr>
              <a:t> participant </a:t>
            </a:r>
            <a:r>
              <a:rPr lang="nl-NL" b="0" dirty="0" err="1">
                <a:effectLst/>
                <a:latin typeface="Ubuntu" panose="020B0504030602030204" pitchFamily="34" charset="0"/>
              </a:rPr>
              <a:t>to</a:t>
            </a:r>
            <a:r>
              <a:rPr lang="nl-NL" b="0" dirty="0">
                <a:effectLst/>
                <a:latin typeface="Ubuntu" panose="020B0504030602030204" pitchFamily="34" charset="0"/>
              </a:rPr>
              <a:t> go </a:t>
            </a:r>
            <a:r>
              <a:rPr lang="nl-NL" b="0" dirty="0" err="1">
                <a:effectLst/>
                <a:latin typeface="Ubuntu" panose="020B0504030602030204" pitchFamily="34" charset="0"/>
              </a:rPr>
              <a:t>through</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a:t>
            </a:r>
            <a:r>
              <a:rPr lang="nl-NL" b="0" dirty="0" err="1">
                <a:effectLst/>
                <a:latin typeface="Ubuntu" panose="020B0504030602030204" pitchFamily="34" charset="0"/>
              </a:rPr>
              <a:t>overview</a:t>
            </a:r>
            <a:r>
              <a:rPr lang="nl-NL" b="0" dirty="0">
                <a:effectLst/>
                <a:latin typeface="Ubuntu" panose="020B0504030602030204" pitchFamily="34" charset="0"/>
              </a:rPr>
              <a:t> </a:t>
            </a:r>
            <a:r>
              <a:rPr lang="nl-NL" b="0" dirty="0" err="1">
                <a:effectLst/>
                <a:latin typeface="Ubuntu" panose="020B0504030602030204" pitchFamily="34" charset="0"/>
              </a:rPr>
              <a:t>individually</a:t>
            </a:r>
            <a:r>
              <a:rPr lang="nl-NL" b="0" dirty="0">
                <a:effectLst/>
                <a:latin typeface="Ubuntu" panose="020B0504030602030204" pitchFamily="34" charset="0"/>
              </a:rPr>
              <a:t> </a:t>
            </a:r>
            <a:r>
              <a:rPr lang="nl-NL" b="0" dirty="0" err="1">
                <a:effectLst/>
                <a:latin typeface="Ubuntu" panose="020B0504030602030204" pitchFamily="34" charset="0"/>
              </a:rPr>
              <a:t>and</a:t>
            </a:r>
            <a:r>
              <a:rPr lang="nl-NL" b="0" dirty="0">
                <a:effectLst/>
                <a:latin typeface="Ubuntu" panose="020B0504030602030204" pitchFamily="34" charset="0"/>
              </a:rPr>
              <a:t> turn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she</a:t>
            </a:r>
            <a:r>
              <a:rPr lang="nl-NL" b="0" dirty="0">
                <a:effectLst/>
                <a:latin typeface="Ubuntu" panose="020B0504030602030204" pitchFamily="34" charset="0"/>
              </a:rPr>
              <a:t>/he </a:t>
            </a:r>
            <a:r>
              <a:rPr lang="nl-NL" b="0" dirty="0" err="1">
                <a:effectLst/>
                <a:latin typeface="Ubuntu" panose="020B0504030602030204" pitchFamily="34" charset="0"/>
              </a:rPr>
              <a:t>thinks</a:t>
            </a:r>
            <a:r>
              <a:rPr lang="nl-NL" b="0" dirty="0">
                <a:effectLst/>
                <a:latin typeface="Ubuntu" panose="020B0504030602030204" pitchFamily="34" charset="0"/>
              </a:rPr>
              <a:t> is </a:t>
            </a:r>
            <a:r>
              <a:rPr lang="nl-NL" b="0" dirty="0" err="1">
                <a:effectLst/>
                <a:latin typeface="Ubuntu" panose="020B0504030602030204" pitchFamily="34" charset="0"/>
              </a:rPr>
              <a:t>not</a:t>
            </a:r>
            <a:r>
              <a:rPr lang="nl-NL" b="0" dirty="0">
                <a:effectLst/>
                <a:latin typeface="Ubuntu" panose="020B0504030602030204" pitchFamily="34" charset="0"/>
              </a:rPr>
              <a:t> at </a:t>
            </a:r>
            <a:r>
              <a:rPr lang="nl-NL" b="0" dirty="0" err="1">
                <a:effectLst/>
                <a:latin typeface="Ubuntu" panose="020B0504030602030204" pitchFamily="34" charset="0"/>
              </a:rPr>
              <a:t>the</a:t>
            </a:r>
            <a:r>
              <a:rPr lang="nl-NL" b="0" dirty="0">
                <a:effectLst/>
                <a:latin typeface="Ubuntu" panose="020B0504030602030204" pitchFamily="34" charset="0"/>
              </a:rPr>
              <a:t> correct Accountability. </a:t>
            </a:r>
            <a:endParaRPr lang="nl-NL" dirty="0">
              <a:effectLst/>
              <a:latin typeface="Ubuntu" panose="020B0504030602030204" pitchFamily="34" charset="0"/>
            </a:endParaRPr>
          </a:p>
          <a:p>
            <a:r>
              <a:rPr lang="nl-NL" b="1" dirty="0">
                <a:effectLst/>
                <a:latin typeface="Ubuntu" panose="020B0504030602030204" pitchFamily="34" charset="0"/>
              </a:rPr>
              <a:t>Step 5: </a:t>
            </a:r>
            <a:r>
              <a:rPr lang="nl-NL" b="0" dirty="0" err="1">
                <a:effectLst/>
                <a:latin typeface="Ubuntu" panose="020B0504030602030204" pitchFamily="34" charset="0"/>
              </a:rPr>
              <a:t>Discuss</a:t>
            </a:r>
            <a:r>
              <a:rPr lang="nl-NL" b="0" dirty="0">
                <a:effectLst/>
                <a:latin typeface="Ubuntu" panose="020B0504030602030204" pitchFamily="34" charset="0"/>
              </a:rPr>
              <a:t> </a:t>
            </a:r>
            <a:r>
              <a:rPr lang="nl-NL" b="0" dirty="0" err="1">
                <a:effectLst/>
                <a:latin typeface="Ubuntu" panose="020B0504030602030204" pitchFamily="34" charset="0"/>
              </a:rPr>
              <a:t>the</a:t>
            </a:r>
            <a:r>
              <a:rPr lang="nl-NL" b="0" dirty="0">
                <a:effectLst/>
                <a:latin typeface="Ubuntu" panose="020B0504030602030204" pitchFamily="34" charset="0"/>
              </a:rPr>
              <a:t> cards </a:t>
            </a:r>
            <a:r>
              <a:rPr lang="nl-NL" b="0" dirty="0" err="1">
                <a:effectLst/>
                <a:latin typeface="Ubuntu" panose="020B0504030602030204" pitchFamily="34" charset="0"/>
              </a:rPr>
              <a:t>that</a:t>
            </a:r>
            <a:r>
              <a:rPr lang="nl-NL" b="0" dirty="0">
                <a:effectLst/>
                <a:latin typeface="Ubuntu" panose="020B0504030602030204" pitchFamily="34" charset="0"/>
              </a:rPr>
              <a:t> are </a:t>
            </a:r>
            <a:r>
              <a:rPr lang="nl-NL" b="0" dirty="0" err="1">
                <a:effectLst/>
                <a:latin typeface="Ubuntu" panose="020B0504030602030204" pitchFamily="34" charset="0"/>
              </a:rPr>
              <a:t>not</a:t>
            </a:r>
            <a:r>
              <a:rPr lang="nl-NL" b="0" dirty="0">
                <a:effectLst/>
                <a:latin typeface="Ubuntu" panose="020B0504030602030204" pitchFamily="34" charset="0"/>
              </a:rPr>
              <a:t> </a:t>
            </a:r>
            <a:r>
              <a:rPr lang="nl-NL" b="0" dirty="0" err="1">
                <a:effectLst/>
                <a:latin typeface="Ubuntu" panose="020B0504030602030204" pitchFamily="34" charset="0"/>
              </a:rPr>
              <a:t>clear</a:t>
            </a:r>
            <a:r>
              <a:rPr lang="nl-NL" b="0" dirty="0">
                <a:effectLst/>
                <a:latin typeface="Ubuntu" panose="020B0504030602030204" pitchFamily="34" charset="0"/>
              </a:rPr>
              <a:t> </a:t>
            </a:r>
            <a:r>
              <a:rPr lang="nl-NL" b="0" dirty="0" err="1">
                <a:effectLst/>
                <a:latin typeface="Ubuntu" panose="020B0504030602030204" pitchFamily="34" charset="0"/>
              </a:rPr>
              <a:t>for</a:t>
            </a:r>
            <a:r>
              <a:rPr lang="nl-NL" b="0" dirty="0">
                <a:effectLst/>
                <a:latin typeface="Ubuntu" panose="020B0504030602030204" pitchFamily="34" charset="0"/>
              </a:rPr>
              <a:t> </a:t>
            </a:r>
            <a:r>
              <a:rPr lang="nl-NL" b="0" dirty="0" err="1">
                <a:effectLst/>
                <a:latin typeface="Ubuntu" panose="020B0504030602030204" pitchFamily="34" charset="0"/>
              </a:rPr>
              <a:t>everybody</a:t>
            </a:r>
            <a:r>
              <a:rPr lang="nl-NL" b="0" dirty="0">
                <a:effectLst/>
                <a:latin typeface="Ubuntu" panose="020B0504030602030204" pitchFamily="34" charset="0"/>
              </a:rPr>
              <a:t>. </a:t>
            </a:r>
            <a:endParaRPr lang="nl-NL" dirty="0">
              <a:effectLst/>
              <a:latin typeface="Ubuntu" panose="020B0504030602030204" pitchFamily="34" charset="0"/>
            </a:endParaRPr>
          </a:p>
          <a:p>
            <a:pPr marL="0" indent="0">
              <a:buNone/>
            </a:pPr>
            <a:endParaRPr lang="nl-NL" dirty="0">
              <a:latin typeface="Ubuntu" panose="020B0504030602030204" pitchFamily="34" charset="0"/>
            </a:endParaRPr>
          </a:p>
        </p:txBody>
      </p:sp>
      <p:sp>
        <p:nvSpPr>
          <p:cNvPr id="4" name="Tijdelijke aanduiding voor tekst 3">
            <a:extLst>
              <a:ext uri="{FF2B5EF4-FFF2-40B4-BE49-F238E27FC236}">
                <a16:creationId xmlns:a16="http://schemas.microsoft.com/office/drawing/2014/main" id="{D1BA6502-49F4-F9DD-3394-369036033136}"/>
              </a:ext>
            </a:extLst>
          </p:cNvPr>
          <p:cNvSpPr>
            <a:spLocks noGrp="1"/>
          </p:cNvSpPr>
          <p:nvPr>
            <p:ph type="body" sz="quarter" idx="12"/>
          </p:nvPr>
        </p:nvSpPr>
        <p:spPr/>
        <p:txBody>
          <a:bodyPr/>
          <a:lstStyle/>
          <a:p>
            <a:r>
              <a:rPr lang="nl-NL" dirty="0"/>
              <a:t>Content </a:t>
            </a:r>
            <a:r>
              <a:rPr lang="nl-NL" dirty="0" err="1"/>
              <a:t>based</a:t>
            </a:r>
            <a:r>
              <a:rPr lang="nl-NL" dirty="0"/>
              <a:t> on </a:t>
            </a:r>
            <a:r>
              <a:rPr lang="nl-NL" dirty="0" err="1"/>
              <a:t>the</a:t>
            </a:r>
            <a:r>
              <a:rPr lang="nl-NL" dirty="0"/>
              <a:t> Scrum Guide 2020 as found on </a:t>
            </a:r>
            <a:r>
              <a:rPr lang="nl-NL" dirty="0" err="1"/>
              <a:t>scrumguides.org</a:t>
            </a:r>
            <a:r>
              <a:rPr lang="nl-NL" dirty="0"/>
              <a:t>. The Scrum </a:t>
            </a:r>
            <a:r>
              <a:rPr lang="nl-NL" dirty="0" err="1"/>
              <a:t>Accountabilities</a:t>
            </a:r>
            <a:r>
              <a:rPr lang="nl-NL" dirty="0"/>
              <a:t> Card Set </a:t>
            </a:r>
            <a:r>
              <a:rPr lang="en-GB" sz="800" dirty="0"/>
              <a:t>is licensed under CC BY-NC-SA 4.0 by Scrum Facilitators</a:t>
            </a:r>
          </a:p>
        </p:txBody>
      </p:sp>
      <p:sp>
        <p:nvSpPr>
          <p:cNvPr id="5" name="Tijdelijke aanduiding voor tekst 4">
            <a:extLst>
              <a:ext uri="{FF2B5EF4-FFF2-40B4-BE49-F238E27FC236}">
                <a16:creationId xmlns:a16="http://schemas.microsoft.com/office/drawing/2014/main" id="{3689DA2C-F4B6-2AE7-B202-30D9C7768100}"/>
              </a:ext>
            </a:extLst>
          </p:cNvPr>
          <p:cNvSpPr>
            <a:spLocks noGrp="1"/>
          </p:cNvSpPr>
          <p:nvPr>
            <p:ph type="body" sz="quarter" idx="13"/>
          </p:nvPr>
        </p:nvSpPr>
        <p:spPr>
          <a:xfrm>
            <a:off x="203200" y="1227138"/>
            <a:ext cx="3471863" cy="788458"/>
          </a:xfrm>
        </p:spPr>
        <p:txBody>
          <a:bodyPr/>
          <a:lstStyle/>
          <a:p>
            <a:r>
              <a:rPr lang="nl-NL" b="1" dirty="0">
                <a:effectLst/>
              </a:rPr>
              <a:t>The 2020 Scrum Guide </a:t>
            </a:r>
            <a:r>
              <a:rPr lang="nl-NL" b="1" dirty="0" err="1">
                <a:effectLst/>
              </a:rPr>
              <a:t>describes</a:t>
            </a:r>
            <a:r>
              <a:rPr lang="nl-NL" b="1" dirty="0">
                <a:effectLst/>
              </a:rPr>
              <a:t> </a:t>
            </a:r>
            <a:r>
              <a:rPr lang="nl-NL" b="1" dirty="0" err="1">
                <a:effectLst/>
              </a:rPr>
              <a:t>the</a:t>
            </a:r>
            <a:r>
              <a:rPr lang="nl-NL" b="1" dirty="0">
                <a:effectLst/>
              </a:rPr>
              <a:t> </a:t>
            </a:r>
            <a:r>
              <a:rPr lang="nl-NL" b="1" dirty="0" err="1">
                <a:effectLst/>
              </a:rPr>
              <a:t>accountabilities</a:t>
            </a:r>
            <a:r>
              <a:rPr lang="nl-NL" b="1" dirty="0">
                <a:effectLst/>
              </a:rPr>
              <a:t> of </a:t>
            </a:r>
            <a:r>
              <a:rPr lang="nl-NL" b="1" dirty="0" err="1">
                <a:effectLst/>
              </a:rPr>
              <a:t>the</a:t>
            </a:r>
            <a:r>
              <a:rPr lang="nl-NL" b="1" dirty="0">
                <a:effectLst/>
              </a:rPr>
              <a:t> Scrum Team. </a:t>
            </a:r>
            <a:r>
              <a:rPr lang="nl-NL" b="1" dirty="0" err="1">
                <a:effectLst/>
              </a:rPr>
              <a:t>This</a:t>
            </a:r>
            <a:r>
              <a:rPr lang="nl-NL" b="1" dirty="0">
                <a:effectLst/>
              </a:rPr>
              <a:t> </a:t>
            </a:r>
            <a:r>
              <a:rPr lang="nl-NL" b="1" dirty="0" err="1">
                <a:effectLst/>
              </a:rPr>
              <a:t>exercise</a:t>
            </a:r>
            <a:r>
              <a:rPr lang="nl-NL" b="1" dirty="0">
                <a:effectLst/>
              </a:rPr>
              <a:t> </a:t>
            </a:r>
            <a:r>
              <a:rPr lang="nl-NL" b="1" dirty="0" err="1">
                <a:effectLst/>
              </a:rPr>
              <a:t>helps</a:t>
            </a:r>
            <a:r>
              <a:rPr lang="nl-NL" b="1" dirty="0">
                <a:effectLst/>
              </a:rPr>
              <a:t> </a:t>
            </a:r>
            <a:r>
              <a:rPr lang="nl-NL" b="1" dirty="0" err="1">
                <a:effectLst/>
              </a:rPr>
              <a:t>you</a:t>
            </a:r>
            <a:r>
              <a:rPr lang="nl-NL" b="1" dirty="0">
                <a:effectLst/>
              </a:rPr>
              <a:t> </a:t>
            </a:r>
            <a:r>
              <a:rPr lang="nl-NL" b="1" dirty="0" err="1">
                <a:effectLst/>
              </a:rPr>
              <a:t>explore</a:t>
            </a:r>
            <a:r>
              <a:rPr lang="nl-NL" b="1" dirty="0">
                <a:effectLst/>
              </a:rPr>
              <a:t> </a:t>
            </a:r>
            <a:r>
              <a:rPr lang="nl-NL" b="1" dirty="0" err="1">
                <a:effectLst/>
              </a:rPr>
              <a:t>and</a:t>
            </a:r>
            <a:r>
              <a:rPr lang="nl-NL" b="1" dirty="0">
                <a:effectLst/>
              </a:rPr>
              <a:t> </a:t>
            </a:r>
            <a:r>
              <a:rPr lang="nl-NL" b="1" dirty="0" err="1">
                <a:effectLst/>
              </a:rPr>
              <a:t>discuss</a:t>
            </a:r>
            <a:r>
              <a:rPr lang="nl-NL" b="1" dirty="0">
                <a:effectLst/>
              </a:rPr>
              <a:t> </a:t>
            </a:r>
            <a:r>
              <a:rPr lang="nl-NL" b="1" dirty="0" err="1">
                <a:effectLst/>
              </a:rPr>
              <a:t>where</a:t>
            </a:r>
            <a:r>
              <a:rPr lang="nl-NL" b="1" dirty="0">
                <a:effectLst/>
              </a:rPr>
              <a:t> </a:t>
            </a:r>
            <a:r>
              <a:rPr lang="nl-NL" b="1" dirty="0" err="1">
                <a:effectLst/>
              </a:rPr>
              <a:t>the</a:t>
            </a:r>
            <a:r>
              <a:rPr lang="nl-NL" b="1" dirty="0">
                <a:effectLst/>
              </a:rPr>
              <a:t> </a:t>
            </a:r>
            <a:r>
              <a:rPr lang="nl-NL" b="1" dirty="0" err="1">
                <a:effectLst/>
              </a:rPr>
              <a:t>primary</a:t>
            </a:r>
            <a:r>
              <a:rPr lang="nl-NL" b="1" dirty="0">
                <a:effectLst/>
              </a:rPr>
              <a:t> </a:t>
            </a:r>
            <a:r>
              <a:rPr lang="nl-NL" b="1" dirty="0" err="1">
                <a:effectLst/>
              </a:rPr>
              <a:t>accountabilities</a:t>
            </a:r>
            <a:r>
              <a:rPr lang="nl-NL" b="1" dirty="0">
                <a:effectLst/>
              </a:rPr>
              <a:t> </a:t>
            </a:r>
            <a:r>
              <a:rPr lang="nl-NL" b="1" dirty="0" err="1">
                <a:effectLst/>
              </a:rPr>
              <a:t>lie</a:t>
            </a:r>
            <a:r>
              <a:rPr lang="nl-NL" b="1" dirty="0">
                <a:effectLst/>
              </a:rPr>
              <a:t> </a:t>
            </a:r>
            <a:r>
              <a:rPr lang="nl-NL" b="1" dirty="0" err="1">
                <a:effectLst/>
              </a:rPr>
              <a:t>within</a:t>
            </a:r>
            <a:r>
              <a:rPr lang="nl-NL" b="1" dirty="0">
                <a:effectLst/>
              </a:rPr>
              <a:t> Scrum. </a:t>
            </a:r>
          </a:p>
          <a:p>
            <a:endParaRPr lang="nl-NL" dirty="0"/>
          </a:p>
        </p:txBody>
      </p:sp>
      <p:sp>
        <p:nvSpPr>
          <p:cNvPr id="6" name="Tijdelijke aanduiding voor voettekst 5">
            <a:extLst>
              <a:ext uri="{FF2B5EF4-FFF2-40B4-BE49-F238E27FC236}">
                <a16:creationId xmlns:a16="http://schemas.microsoft.com/office/drawing/2014/main" id="{000FC804-7019-1F0C-8BFE-51EA66E8895A}"/>
              </a:ext>
            </a:extLst>
          </p:cNvPr>
          <p:cNvSpPr>
            <a:spLocks noGrp="1"/>
          </p:cNvSpPr>
          <p:nvPr>
            <p:ph type="ftr" sz="quarter" idx="3"/>
          </p:nvPr>
        </p:nvSpPr>
        <p:spPr/>
        <p:txBody>
          <a:bodyPr/>
          <a:lstStyle/>
          <a:p>
            <a:r>
              <a:rPr lang="en-GB"/>
              <a:t>V 2.1</a:t>
            </a:r>
            <a:endParaRPr lang="en-NL" dirty="0"/>
          </a:p>
        </p:txBody>
      </p:sp>
    </p:spTree>
    <p:extLst>
      <p:ext uri="{BB962C8B-B14F-4D97-AF65-F5344CB8AC3E}">
        <p14:creationId xmlns:p14="http://schemas.microsoft.com/office/powerpoint/2010/main" val="304717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Lead, train </a:t>
            </a:r>
            <a:r>
              <a:rPr lang="nl-NL" dirty="0" err="1"/>
              <a:t>and</a:t>
            </a:r>
            <a:r>
              <a:rPr lang="nl-NL" dirty="0"/>
              <a:t> coach </a:t>
            </a:r>
            <a:r>
              <a:rPr lang="nl-NL" dirty="0" err="1"/>
              <a:t>the</a:t>
            </a:r>
            <a:r>
              <a:rPr lang="nl-NL" dirty="0"/>
              <a:t> </a:t>
            </a:r>
            <a:r>
              <a:rPr lang="nl-NL" dirty="0" err="1"/>
              <a:t>organization</a:t>
            </a:r>
            <a:r>
              <a:rPr lang="nl-NL" dirty="0"/>
              <a:t> in Scrum adoption</a:t>
            </a:r>
          </a:p>
        </p:txBody>
      </p:sp>
    </p:spTree>
    <p:extLst>
      <p:ext uri="{BB962C8B-B14F-4D97-AF65-F5344CB8AC3E}">
        <p14:creationId xmlns:p14="http://schemas.microsoft.com/office/powerpoint/2010/main" val="2726696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59687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Instill</a:t>
            </a:r>
            <a:r>
              <a:rPr lang="nl-NL" dirty="0"/>
              <a:t> </a:t>
            </a:r>
            <a:r>
              <a:rPr lang="nl-NL" dirty="0" err="1"/>
              <a:t>quality</a:t>
            </a:r>
            <a:r>
              <a:rPr lang="nl-NL" dirty="0"/>
              <a:t> </a:t>
            </a:r>
            <a:r>
              <a:rPr lang="nl-NL" dirty="0" err="1"/>
              <a:t>by</a:t>
            </a:r>
            <a:r>
              <a:rPr lang="nl-NL" dirty="0"/>
              <a:t> </a:t>
            </a:r>
            <a:r>
              <a:rPr lang="nl-NL" dirty="0" err="1"/>
              <a:t>adhering</a:t>
            </a:r>
            <a:r>
              <a:rPr lang="nl-NL" dirty="0"/>
              <a:t> </a:t>
            </a:r>
            <a:r>
              <a:rPr lang="nl-NL" dirty="0" err="1"/>
              <a:t>to</a:t>
            </a:r>
            <a:r>
              <a:rPr lang="nl-NL" dirty="0"/>
              <a:t> </a:t>
            </a:r>
            <a:r>
              <a:rPr lang="nl-NL" dirty="0" err="1"/>
              <a:t>the</a:t>
            </a:r>
            <a:r>
              <a:rPr lang="nl-NL" dirty="0"/>
              <a:t> Definition of </a:t>
            </a:r>
            <a:r>
              <a:rPr lang="nl-NL" dirty="0" err="1"/>
              <a:t>Done</a:t>
            </a:r>
            <a:endParaRPr lang="nl-NL" dirty="0"/>
          </a:p>
        </p:txBody>
      </p:sp>
    </p:spTree>
    <p:extLst>
      <p:ext uri="{BB962C8B-B14F-4D97-AF65-F5344CB8AC3E}">
        <p14:creationId xmlns:p14="http://schemas.microsoft.com/office/powerpoint/2010/main" val="1063716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283533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Is </a:t>
            </a:r>
            <a:r>
              <a:rPr lang="nl-NL" dirty="0" err="1"/>
              <a:t>expected</a:t>
            </a:r>
            <a:r>
              <a:rPr lang="nl-NL" dirty="0"/>
              <a:t> </a:t>
            </a:r>
            <a:r>
              <a:rPr lang="nl-NL" dirty="0" err="1"/>
              <a:t>to</a:t>
            </a:r>
            <a:r>
              <a:rPr lang="nl-NL" dirty="0"/>
              <a:t> </a:t>
            </a:r>
            <a:r>
              <a:rPr lang="nl-NL" dirty="0" err="1"/>
              <a:t>adapt</a:t>
            </a:r>
            <a:r>
              <a:rPr lang="nl-NL" dirty="0"/>
              <a:t> </a:t>
            </a:r>
            <a:r>
              <a:rPr lang="nl-NL" dirty="0" err="1"/>
              <a:t>when</a:t>
            </a:r>
            <a:r>
              <a:rPr lang="nl-NL" dirty="0"/>
              <a:t> </a:t>
            </a:r>
            <a:r>
              <a:rPr lang="nl-NL" dirty="0" err="1"/>
              <a:t>anything</a:t>
            </a:r>
            <a:r>
              <a:rPr lang="nl-NL" dirty="0"/>
              <a:t> new is </a:t>
            </a:r>
            <a:r>
              <a:rPr lang="nl-NL" dirty="0" err="1"/>
              <a:t>learned</a:t>
            </a:r>
            <a:r>
              <a:rPr lang="nl-NL" dirty="0"/>
              <a:t> </a:t>
            </a:r>
            <a:r>
              <a:rPr lang="nl-NL" dirty="0" err="1"/>
              <a:t>through</a:t>
            </a:r>
            <a:r>
              <a:rPr lang="nl-NL" dirty="0"/>
              <a:t> </a:t>
            </a:r>
            <a:r>
              <a:rPr lang="nl-NL" dirty="0" err="1"/>
              <a:t>inspection</a:t>
            </a:r>
            <a:endParaRPr lang="nl-NL" dirty="0"/>
          </a:p>
        </p:txBody>
      </p:sp>
    </p:spTree>
    <p:extLst>
      <p:ext uri="{BB962C8B-B14F-4D97-AF65-F5344CB8AC3E}">
        <p14:creationId xmlns:p14="http://schemas.microsoft.com/office/powerpoint/2010/main" val="1150700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429170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Maximize</a:t>
            </a:r>
            <a:r>
              <a:rPr lang="nl-NL" dirty="0"/>
              <a:t> </a:t>
            </a:r>
            <a:r>
              <a:rPr lang="nl-NL" dirty="0" err="1"/>
              <a:t>the</a:t>
            </a:r>
            <a:r>
              <a:rPr lang="nl-NL" dirty="0"/>
              <a:t> </a:t>
            </a:r>
            <a:r>
              <a:rPr lang="nl-NL" dirty="0" err="1"/>
              <a:t>value</a:t>
            </a:r>
            <a:r>
              <a:rPr lang="nl-NL" dirty="0"/>
              <a:t> of </a:t>
            </a:r>
            <a:r>
              <a:rPr lang="nl-NL" dirty="0" err="1"/>
              <a:t>the</a:t>
            </a:r>
            <a:r>
              <a:rPr lang="nl-NL" dirty="0"/>
              <a:t> product</a:t>
            </a:r>
          </a:p>
        </p:txBody>
      </p:sp>
    </p:spTree>
    <p:extLst>
      <p:ext uri="{BB962C8B-B14F-4D97-AF65-F5344CB8AC3E}">
        <p14:creationId xmlns:p14="http://schemas.microsoft.com/office/powerpoint/2010/main" val="337914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229292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a:t>
            </a:r>
            <a:r>
              <a:rPr lang="nl-NL" dirty="0" err="1"/>
              <a:t>can</a:t>
            </a:r>
            <a:r>
              <a:rPr lang="nl-NL" dirty="0"/>
              <a:t> turn </a:t>
            </a:r>
            <a:r>
              <a:rPr lang="nl-NL" dirty="0" err="1"/>
              <a:t>to</a:t>
            </a:r>
            <a:r>
              <a:rPr lang="nl-NL" dirty="0"/>
              <a:t> </a:t>
            </a:r>
            <a:r>
              <a:rPr lang="nl-NL" dirty="0" err="1"/>
              <a:t>value</a:t>
            </a:r>
            <a:r>
              <a:rPr lang="nl-NL" dirty="0"/>
              <a:t> </a:t>
            </a:r>
            <a:r>
              <a:rPr lang="nl-NL" dirty="0" err="1"/>
              <a:t>during</a:t>
            </a:r>
            <a:r>
              <a:rPr lang="nl-NL" dirty="0"/>
              <a:t> a Sprint</a:t>
            </a:r>
          </a:p>
        </p:txBody>
      </p:sp>
    </p:spTree>
    <p:extLst>
      <p:ext uri="{BB962C8B-B14F-4D97-AF65-F5344CB8AC3E}">
        <p14:creationId xmlns:p14="http://schemas.microsoft.com/office/powerpoint/2010/main" val="359715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114785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B10E48D-823D-D064-7D9D-5089E29BD94D}"/>
              </a:ext>
            </a:extLst>
          </p:cNvPr>
          <p:cNvSpPr>
            <a:spLocks noGrp="1"/>
          </p:cNvSpPr>
          <p:nvPr>
            <p:ph type="body" sz="quarter" idx="13"/>
          </p:nvPr>
        </p:nvSpPr>
        <p:spPr>
          <a:xfrm>
            <a:off x="627063" y="448198"/>
            <a:ext cx="6535737" cy="4335462"/>
          </a:xfrm>
        </p:spPr>
        <p:txBody>
          <a:bodyPr/>
          <a:lstStyle/>
          <a:p>
            <a:r>
              <a:rPr lang="nl-NL" dirty="0"/>
              <a:t>Developers</a:t>
            </a:r>
          </a:p>
        </p:txBody>
      </p:sp>
      <p:pic>
        <p:nvPicPr>
          <p:cNvPr id="3" name="Afbeelding 2" descr="Afbeelding met tekst&#10;&#10;Automatisch gegenereerde beschrijving">
            <a:extLst>
              <a:ext uri="{FF2B5EF4-FFF2-40B4-BE49-F238E27FC236}">
                <a16:creationId xmlns:a16="http://schemas.microsoft.com/office/drawing/2014/main" id="{21FE74C4-C0A9-AFB5-310B-D1BC922ACA8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499436" y="3168947"/>
            <a:ext cx="2776701" cy="1442583"/>
          </a:xfrm>
          <a:prstGeom prst="rect">
            <a:avLst/>
          </a:prstGeom>
        </p:spPr>
      </p:pic>
    </p:spTree>
    <p:extLst>
      <p:ext uri="{BB962C8B-B14F-4D97-AF65-F5344CB8AC3E}">
        <p14:creationId xmlns:p14="http://schemas.microsoft.com/office/powerpoint/2010/main" val="2547969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Sprint</a:t>
            </a:r>
          </a:p>
        </p:txBody>
      </p:sp>
    </p:spTree>
    <p:extLst>
      <p:ext uri="{BB962C8B-B14F-4D97-AF65-F5344CB8AC3E}">
        <p14:creationId xmlns:p14="http://schemas.microsoft.com/office/powerpoint/2010/main" val="3060216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116697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Support </a:t>
            </a:r>
            <a:r>
              <a:rPr lang="nl-NL" dirty="0" err="1"/>
              <a:t>application</a:t>
            </a:r>
            <a:r>
              <a:rPr lang="nl-NL" dirty="0"/>
              <a:t> of focus </a:t>
            </a:r>
            <a:r>
              <a:rPr lang="nl-NL" dirty="0" err="1"/>
              <a:t>for</a:t>
            </a:r>
            <a:r>
              <a:rPr lang="nl-NL" dirty="0"/>
              <a:t> </a:t>
            </a:r>
            <a:r>
              <a:rPr lang="nl-NL" dirty="0" err="1"/>
              <a:t>creating</a:t>
            </a:r>
            <a:r>
              <a:rPr lang="nl-NL" dirty="0"/>
              <a:t> a </a:t>
            </a:r>
            <a:r>
              <a:rPr lang="nl-NL" dirty="0" err="1"/>
              <a:t>Done</a:t>
            </a:r>
            <a:r>
              <a:rPr lang="nl-NL" dirty="0"/>
              <a:t> Increment</a:t>
            </a:r>
          </a:p>
        </p:txBody>
      </p:sp>
    </p:spTree>
    <p:extLst>
      <p:ext uri="{BB962C8B-B14F-4D97-AF65-F5344CB8AC3E}">
        <p14:creationId xmlns:p14="http://schemas.microsoft.com/office/powerpoint/2010/main" val="775980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2777820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Establish</a:t>
            </a:r>
            <a:r>
              <a:rPr lang="nl-NL" dirty="0"/>
              <a:t> Scrum as </a:t>
            </a:r>
            <a:r>
              <a:rPr lang="nl-NL" dirty="0" err="1"/>
              <a:t>defined</a:t>
            </a:r>
            <a:r>
              <a:rPr lang="nl-NL" dirty="0"/>
              <a:t> in </a:t>
            </a:r>
            <a:r>
              <a:rPr lang="nl-NL" dirty="0" err="1"/>
              <a:t>the</a:t>
            </a:r>
            <a:r>
              <a:rPr lang="nl-NL" dirty="0"/>
              <a:t> Scrum Guide</a:t>
            </a:r>
          </a:p>
        </p:txBody>
      </p:sp>
    </p:spTree>
    <p:extLst>
      <p:ext uri="{BB962C8B-B14F-4D97-AF65-F5344CB8AC3E}">
        <p14:creationId xmlns:p14="http://schemas.microsoft.com/office/powerpoint/2010/main" val="4056946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398548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Goal </a:t>
            </a:r>
            <a:r>
              <a:rPr lang="nl-NL" dirty="0" err="1"/>
              <a:t>definition</a:t>
            </a:r>
            <a:endParaRPr lang="nl-NL" dirty="0"/>
          </a:p>
        </p:txBody>
      </p:sp>
    </p:spTree>
    <p:extLst>
      <p:ext uri="{BB962C8B-B14F-4D97-AF65-F5344CB8AC3E}">
        <p14:creationId xmlns:p14="http://schemas.microsoft.com/office/powerpoint/2010/main" val="224964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3530628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Goal</a:t>
            </a:r>
          </a:p>
        </p:txBody>
      </p:sp>
    </p:spTree>
    <p:extLst>
      <p:ext uri="{BB962C8B-B14F-4D97-AF65-F5344CB8AC3E}">
        <p14:creationId xmlns:p14="http://schemas.microsoft.com/office/powerpoint/2010/main" val="2497027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271270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6B1B554B-FD17-22C1-528B-DD7C986989E0}"/>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415484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Together</a:t>
            </a:r>
            <a:r>
              <a:rPr lang="nl-NL" dirty="0"/>
              <a:t> </a:t>
            </a:r>
            <a:r>
              <a:rPr lang="nl-NL" dirty="0" err="1"/>
              <a:t>with</a:t>
            </a:r>
            <a:r>
              <a:rPr lang="nl-NL" dirty="0"/>
              <a:t> stakeholders </a:t>
            </a:r>
            <a:r>
              <a:rPr lang="nl-NL" dirty="0" err="1"/>
              <a:t>inspect</a:t>
            </a:r>
            <a:r>
              <a:rPr lang="nl-NL" dirty="0"/>
              <a:t> </a:t>
            </a:r>
            <a:r>
              <a:rPr lang="nl-NL" dirty="0" err="1"/>
              <a:t>the</a:t>
            </a:r>
            <a:r>
              <a:rPr lang="nl-NL" dirty="0"/>
              <a:t> </a:t>
            </a:r>
            <a:r>
              <a:rPr lang="nl-NL" dirty="0" err="1"/>
              <a:t>results</a:t>
            </a:r>
            <a:r>
              <a:rPr lang="nl-NL" dirty="0"/>
              <a:t> </a:t>
            </a:r>
            <a:r>
              <a:rPr lang="nl-NL" dirty="0" err="1"/>
              <a:t>and</a:t>
            </a:r>
            <a:r>
              <a:rPr lang="nl-NL" dirty="0"/>
              <a:t> </a:t>
            </a:r>
            <a:r>
              <a:rPr lang="nl-NL" dirty="0" err="1"/>
              <a:t>adapt</a:t>
            </a:r>
            <a:r>
              <a:rPr lang="nl-NL" dirty="0"/>
              <a:t> </a:t>
            </a:r>
            <a:r>
              <a:rPr lang="nl-NL" dirty="0" err="1"/>
              <a:t>the</a:t>
            </a:r>
            <a:r>
              <a:rPr lang="nl-NL" dirty="0"/>
              <a:t> Product </a:t>
            </a:r>
            <a:r>
              <a:rPr lang="nl-NL" dirty="0" err="1"/>
              <a:t>Backlog</a:t>
            </a:r>
            <a:r>
              <a:rPr lang="nl-NL" dirty="0"/>
              <a:t> </a:t>
            </a:r>
            <a:r>
              <a:rPr lang="nl-NL" dirty="0" err="1"/>
              <a:t>for</a:t>
            </a:r>
            <a:r>
              <a:rPr lang="nl-NL" dirty="0"/>
              <a:t> next Sprint</a:t>
            </a:r>
          </a:p>
        </p:txBody>
      </p:sp>
    </p:spTree>
    <p:extLst>
      <p:ext uri="{BB962C8B-B14F-4D97-AF65-F5344CB8AC3E}">
        <p14:creationId xmlns:p14="http://schemas.microsoft.com/office/powerpoint/2010/main" val="802947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136201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work</a:t>
            </a:r>
            <a:r>
              <a:rPr lang="nl-NL" dirty="0"/>
              <a:t> is </a:t>
            </a:r>
            <a:r>
              <a:rPr lang="nl-NL" dirty="0" err="1"/>
              <a:t>ordered</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800190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21471503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achieving</a:t>
            </a:r>
            <a:r>
              <a:rPr lang="nl-NL" dirty="0"/>
              <a:t> </a:t>
            </a:r>
            <a:r>
              <a:rPr lang="nl-NL" dirty="0" err="1"/>
              <a:t>the</a:t>
            </a:r>
            <a:r>
              <a:rPr lang="nl-NL" dirty="0"/>
              <a:t> Sprint Goal</a:t>
            </a:r>
          </a:p>
        </p:txBody>
      </p:sp>
    </p:spTree>
    <p:extLst>
      <p:ext uri="{BB962C8B-B14F-4D97-AF65-F5344CB8AC3E}">
        <p14:creationId xmlns:p14="http://schemas.microsoft.com/office/powerpoint/2010/main" val="934403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2713227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Explore</a:t>
            </a:r>
            <a:r>
              <a:rPr lang="nl-NL" dirty="0"/>
              <a:t> </a:t>
            </a:r>
            <a:r>
              <a:rPr lang="nl-NL" dirty="0" err="1"/>
              <a:t>technical</a:t>
            </a:r>
            <a:r>
              <a:rPr lang="nl-NL" dirty="0"/>
              <a:t> </a:t>
            </a:r>
            <a:r>
              <a:rPr lang="nl-NL" dirty="0" err="1"/>
              <a:t>innovations</a:t>
            </a:r>
            <a:endParaRPr lang="nl-NL" dirty="0"/>
          </a:p>
        </p:txBody>
      </p:sp>
    </p:spTree>
    <p:extLst>
      <p:ext uri="{BB962C8B-B14F-4D97-AF65-F5344CB8AC3E}">
        <p14:creationId xmlns:p14="http://schemas.microsoft.com/office/powerpoint/2010/main" val="729158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2045398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Order </a:t>
            </a:r>
            <a:r>
              <a:rPr lang="nl-NL" dirty="0" err="1"/>
              <a:t>the</a:t>
            </a:r>
            <a:r>
              <a:rPr lang="nl-NL" dirty="0"/>
              <a:t> </a:t>
            </a:r>
            <a:r>
              <a:rPr lang="nl-NL" dirty="0" err="1"/>
              <a:t>work</a:t>
            </a:r>
            <a:r>
              <a:rPr lang="nl-NL" dirty="0"/>
              <a:t> </a:t>
            </a:r>
            <a:r>
              <a:rPr lang="nl-NL" dirty="0" err="1"/>
              <a:t>into</a:t>
            </a:r>
            <a:r>
              <a:rPr lang="nl-NL" dirty="0"/>
              <a:t> a Product </a:t>
            </a:r>
            <a:r>
              <a:rPr lang="nl-NL" dirty="0" err="1"/>
              <a:t>Backlog</a:t>
            </a:r>
            <a:endParaRPr lang="nl-NL" dirty="0"/>
          </a:p>
        </p:txBody>
      </p:sp>
    </p:spTree>
    <p:extLst>
      <p:ext uri="{BB962C8B-B14F-4D97-AF65-F5344CB8AC3E}">
        <p14:creationId xmlns:p14="http://schemas.microsoft.com/office/powerpoint/2010/main" val="349513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61405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EA923A-6646-4CBD-CA2F-4CABA4B7E0FB}"/>
              </a:ext>
            </a:extLst>
          </p:cNvPr>
          <p:cNvSpPr>
            <a:spLocks noGrp="1"/>
          </p:cNvSpPr>
          <p:nvPr>
            <p:ph type="body" sz="quarter" idx="13"/>
          </p:nvPr>
        </p:nvSpPr>
        <p:spPr>
          <a:xfrm>
            <a:off x="627063" y="363538"/>
            <a:ext cx="6535737" cy="4335462"/>
          </a:xfrm>
        </p:spPr>
        <p:txBody>
          <a:bodyPr/>
          <a:lstStyle/>
          <a:p>
            <a:r>
              <a:rPr lang="nl-NL" dirty="0"/>
              <a:t>Product </a:t>
            </a:r>
            <a:r>
              <a:rPr lang="nl-NL" dirty="0" err="1"/>
              <a:t>Owner</a:t>
            </a:r>
            <a:endParaRPr lang="nl-NL" dirty="0"/>
          </a:p>
        </p:txBody>
      </p:sp>
      <p:pic>
        <p:nvPicPr>
          <p:cNvPr id="7" name="Afbeelding 6">
            <a:extLst>
              <a:ext uri="{FF2B5EF4-FFF2-40B4-BE49-F238E27FC236}">
                <a16:creationId xmlns:a16="http://schemas.microsoft.com/office/drawing/2014/main" id="{24DE83CC-C79D-53B9-7AD5-B4EEF976E428}"/>
              </a:ext>
            </a:extLst>
          </p:cNvPr>
          <p:cNvPicPr>
            <a:picLocks noChangeAspect="1"/>
          </p:cNvPicPr>
          <p:nvPr/>
        </p:nvPicPr>
        <p:blipFill rotWithShape="1">
          <a:blip r:embed="rId2">
            <a:clrChange>
              <a:clrFrom>
                <a:srgbClr val="FEFEFE"/>
              </a:clrFrom>
              <a:clrTo>
                <a:srgbClr val="FEFEFE">
                  <a:alpha val="0"/>
                </a:srgbClr>
              </a:clrTo>
            </a:clrChange>
          </a:blip>
          <a:srcRect l="25959" t="19965" r="40156" b="41267"/>
          <a:stretch/>
        </p:blipFill>
        <p:spPr>
          <a:xfrm>
            <a:off x="3098157" y="3239371"/>
            <a:ext cx="1719689" cy="1255146"/>
          </a:xfrm>
          <a:prstGeom prst="rect">
            <a:avLst/>
          </a:prstGeom>
        </p:spPr>
      </p:pic>
      <p:pic>
        <p:nvPicPr>
          <p:cNvPr id="3" name="Afbeelding 2">
            <a:extLst>
              <a:ext uri="{FF2B5EF4-FFF2-40B4-BE49-F238E27FC236}">
                <a16:creationId xmlns:a16="http://schemas.microsoft.com/office/drawing/2014/main" id="{C49BDFFC-47C1-0A7B-2105-ED82FB204D10}"/>
              </a:ext>
            </a:extLst>
          </p:cNvPr>
          <p:cNvPicPr>
            <a:picLocks noChangeAspect="1"/>
          </p:cNvPicPr>
          <p:nvPr/>
        </p:nvPicPr>
        <p:blipFill rotWithShape="1">
          <a:blip r:embed="rId2">
            <a:clrChange>
              <a:clrFrom>
                <a:srgbClr val="FEFEFE"/>
              </a:clrFrom>
              <a:clrTo>
                <a:srgbClr val="FEFEFE">
                  <a:alpha val="0"/>
                </a:srgbClr>
              </a:clrTo>
            </a:clrChange>
          </a:blip>
          <a:srcRect l="56244" t="57741" r="40156" b="40704"/>
          <a:stretch/>
        </p:blipFill>
        <p:spPr>
          <a:xfrm>
            <a:off x="2957728" y="4716379"/>
            <a:ext cx="182698" cy="5035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t 5">
                <a:extLst>
                  <a:ext uri="{FF2B5EF4-FFF2-40B4-BE49-F238E27FC236}">
                    <a16:creationId xmlns:a16="http://schemas.microsoft.com/office/drawing/2014/main" id="{90657862-BE81-D245-B559-7D5A0BE1739B}"/>
                  </a:ext>
                </a:extLst>
              </p14:cNvPr>
              <p14:cNvContentPartPr/>
              <p14:nvPr/>
            </p14:nvContentPartPr>
            <p14:xfrm>
              <a:off x="3082236" y="4728357"/>
              <a:ext cx="69480" cy="27720"/>
            </p14:xfrm>
          </p:contentPart>
        </mc:Choice>
        <mc:Fallback xmlns="">
          <p:pic>
            <p:nvPicPr>
              <p:cNvPr id="6" name="Inkt 5">
                <a:extLst>
                  <a:ext uri="{FF2B5EF4-FFF2-40B4-BE49-F238E27FC236}">
                    <a16:creationId xmlns:a16="http://schemas.microsoft.com/office/drawing/2014/main" id="{90657862-BE81-D245-B559-7D5A0BE1739B}"/>
                  </a:ext>
                </a:extLst>
              </p:cNvPr>
              <p:cNvPicPr/>
              <p:nvPr/>
            </p:nvPicPr>
            <p:blipFill>
              <a:blip r:embed="rId4"/>
              <a:stretch>
                <a:fillRect/>
              </a:stretch>
            </p:blipFill>
            <p:spPr>
              <a:xfrm>
                <a:off x="3073236" y="4719717"/>
                <a:ext cx="871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t 7">
                <a:extLst>
                  <a:ext uri="{FF2B5EF4-FFF2-40B4-BE49-F238E27FC236}">
                    <a16:creationId xmlns:a16="http://schemas.microsoft.com/office/drawing/2014/main" id="{69E8FF23-9867-3C69-3245-AB26D3A02967}"/>
                  </a:ext>
                </a:extLst>
              </p14:cNvPr>
              <p14:cNvContentPartPr/>
              <p14:nvPr/>
            </p14:nvContentPartPr>
            <p14:xfrm>
              <a:off x="3049476" y="4748517"/>
              <a:ext cx="62280" cy="65160"/>
            </p14:xfrm>
          </p:contentPart>
        </mc:Choice>
        <mc:Fallback xmlns="">
          <p:pic>
            <p:nvPicPr>
              <p:cNvPr id="8" name="Inkt 7">
                <a:extLst>
                  <a:ext uri="{FF2B5EF4-FFF2-40B4-BE49-F238E27FC236}">
                    <a16:creationId xmlns:a16="http://schemas.microsoft.com/office/drawing/2014/main" id="{69E8FF23-9867-3C69-3245-AB26D3A02967}"/>
                  </a:ext>
                </a:extLst>
              </p:cNvPr>
              <p:cNvPicPr/>
              <p:nvPr/>
            </p:nvPicPr>
            <p:blipFill>
              <a:blip r:embed="rId6"/>
              <a:stretch>
                <a:fillRect/>
              </a:stretch>
            </p:blipFill>
            <p:spPr>
              <a:xfrm>
                <a:off x="3040476" y="4739877"/>
                <a:ext cx="799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t 8">
                <a:extLst>
                  <a:ext uri="{FF2B5EF4-FFF2-40B4-BE49-F238E27FC236}">
                    <a16:creationId xmlns:a16="http://schemas.microsoft.com/office/drawing/2014/main" id="{BD56A357-D0BB-EA1A-0CB9-CE20B8DCE85F}"/>
                  </a:ext>
                </a:extLst>
              </p14:cNvPr>
              <p14:cNvContentPartPr/>
              <p14:nvPr/>
            </p14:nvContentPartPr>
            <p14:xfrm>
              <a:off x="3544116" y="4741677"/>
              <a:ext cx="53280" cy="15840"/>
            </p14:xfrm>
          </p:contentPart>
        </mc:Choice>
        <mc:Fallback xmlns="">
          <p:pic>
            <p:nvPicPr>
              <p:cNvPr id="9" name="Inkt 8">
                <a:extLst>
                  <a:ext uri="{FF2B5EF4-FFF2-40B4-BE49-F238E27FC236}">
                    <a16:creationId xmlns:a16="http://schemas.microsoft.com/office/drawing/2014/main" id="{BD56A357-D0BB-EA1A-0CB9-CE20B8DCE85F}"/>
                  </a:ext>
                </a:extLst>
              </p:cNvPr>
              <p:cNvPicPr/>
              <p:nvPr/>
            </p:nvPicPr>
            <p:blipFill>
              <a:blip r:embed="rId8"/>
              <a:stretch>
                <a:fillRect/>
              </a:stretch>
            </p:blipFill>
            <p:spPr>
              <a:xfrm>
                <a:off x="3535476" y="4733037"/>
                <a:ext cx="709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t 9">
                <a:extLst>
                  <a:ext uri="{FF2B5EF4-FFF2-40B4-BE49-F238E27FC236}">
                    <a16:creationId xmlns:a16="http://schemas.microsoft.com/office/drawing/2014/main" id="{898DDDA1-C21B-4698-C5E6-6179AB00A0D3}"/>
                  </a:ext>
                </a:extLst>
              </p14:cNvPr>
              <p14:cNvContentPartPr/>
              <p14:nvPr/>
            </p14:nvContentPartPr>
            <p14:xfrm>
              <a:off x="2690556" y="4717557"/>
              <a:ext cx="302760" cy="99000"/>
            </p14:xfrm>
          </p:contentPart>
        </mc:Choice>
        <mc:Fallback xmlns="">
          <p:pic>
            <p:nvPicPr>
              <p:cNvPr id="10" name="Inkt 9">
                <a:extLst>
                  <a:ext uri="{FF2B5EF4-FFF2-40B4-BE49-F238E27FC236}">
                    <a16:creationId xmlns:a16="http://schemas.microsoft.com/office/drawing/2014/main" id="{898DDDA1-C21B-4698-C5E6-6179AB00A0D3}"/>
                  </a:ext>
                </a:extLst>
              </p:cNvPr>
              <p:cNvPicPr/>
              <p:nvPr/>
            </p:nvPicPr>
            <p:blipFill>
              <a:blip r:embed="rId10"/>
              <a:stretch>
                <a:fillRect/>
              </a:stretch>
            </p:blipFill>
            <p:spPr>
              <a:xfrm>
                <a:off x="2681916" y="4708917"/>
                <a:ext cx="320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t 10">
                <a:extLst>
                  <a:ext uri="{FF2B5EF4-FFF2-40B4-BE49-F238E27FC236}">
                    <a16:creationId xmlns:a16="http://schemas.microsoft.com/office/drawing/2014/main" id="{4863E786-BEA2-8C83-BA2D-75751D93C379}"/>
                  </a:ext>
                </a:extLst>
              </p14:cNvPr>
              <p14:cNvContentPartPr/>
              <p14:nvPr/>
            </p14:nvContentPartPr>
            <p14:xfrm>
              <a:off x="2849316" y="4734837"/>
              <a:ext cx="412920" cy="137160"/>
            </p14:xfrm>
          </p:contentPart>
        </mc:Choice>
        <mc:Fallback xmlns="">
          <p:pic>
            <p:nvPicPr>
              <p:cNvPr id="11" name="Inkt 10">
                <a:extLst>
                  <a:ext uri="{FF2B5EF4-FFF2-40B4-BE49-F238E27FC236}">
                    <a16:creationId xmlns:a16="http://schemas.microsoft.com/office/drawing/2014/main" id="{4863E786-BEA2-8C83-BA2D-75751D93C379}"/>
                  </a:ext>
                </a:extLst>
              </p:cNvPr>
              <p:cNvPicPr/>
              <p:nvPr/>
            </p:nvPicPr>
            <p:blipFill>
              <a:blip r:embed="rId12"/>
              <a:stretch>
                <a:fillRect/>
              </a:stretch>
            </p:blipFill>
            <p:spPr>
              <a:xfrm>
                <a:off x="2840676" y="4725837"/>
                <a:ext cx="430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t 11">
                <a:extLst>
                  <a:ext uri="{FF2B5EF4-FFF2-40B4-BE49-F238E27FC236}">
                    <a16:creationId xmlns:a16="http://schemas.microsoft.com/office/drawing/2014/main" id="{FC6AD24F-8C43-FB7A-8BD4-1397376AF352}"/>
                  </a:ext>
                </a:extLst>
              </p14:cNvPr>
              <p14:cNvContentPartPr/>
              <p14:nvPr/>
            </p14:nvContentPartPr>
            <p14:xfrm>
              <a:off x="3544476" y="4752477"/>
              <a:ext cx="39960" cy="20160"/>
            </p14:xfrm>
          </p:contentPart>
        </mc:Choice>
        <mc:Fallback xmlns="">
          <p:pic>
            <p:nvPicPr>
              <p:cNvPr id="12" name="Inkt 11">
                <a:extLst>
                  <a:ext uri="{FF2B5EF4-FFF2-40B4-BE49-F238E27FC236}">
                    <a16:creationId xmlns:a16="http://schemas.microsoft.com/office/drawing/2014/main" id="{FC6AD24F-8C43-FB7A-8BD4-1397376AF352}"/>
                  </a:ext>
                </a:extLst>
              </p:cNvPr>
              <p:cNvPicPr/>
              <p:nvPr/>
            </p:nvPicPr>
            <p:blipFill>
              <a:blip r:embed="rId14"/>
              <a:stretch>
                <a:fillRect/>
              </a:stretch>
            </p:blipFill>
            <p:spPr>
              <a:xfrm>
                <a:off x="3535476" y="4743477"/>
                <a:ext cx="576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t 12">
                <a:extLst>
                  <a:ext uri="{FF2B5EF4-FFF2-40B4-BE49-F238E27FC236}">
                    <a16:creationId xmlns:a16="http://schemas.microsoft.com/office/drawing/2014/main" id="{102C8C5B-9D02-73CA-4CBE-CC37F6AD9D4D}"/>
                  </a:ext>
                </a:extLst>
              </p14:cNvPr>
              <p14:cNvContentPartPr/>
              <p14:nvPr/>
            </p14:nvContentPartPr>
            <p14:xfrm>
              <a:off x="3045876" y="4703877"/>
              <a:ext cx="158040" cy="117360"/>
            </p14:xfrm>
          </p:contentPart>
        </mc:Choice>
        <mc:Fallback xmlns="">
          <p:pic>
            <p:nvPicPr>
              <p:cNvPr id="13" name="Inkt 12">
                <a:extLst>
                  <a:ext uri="{FF2B5EF4-FFF2-40B4-BE49-F238E27FC236}">
                    <a16:creationId xmlns:a16="http://schemas.microsoft.com/office/drawing/2014/main" id="{102C8C5B-9D02-73CA-4CBE-CC37F6AD9D4D}"/>
                  </a:ext>
                </a:extLst>
              </p:cNvPr>
              <p:cNvPicPr/>
              <p:nvPr/>
            </p:nvPicPr>
            <p:blipFill>
              <a:blip r:embed="rId16"/>
              <a:stretch>
                <a:fillRect/>
              </a:stretch>
            </p:blipFill>
            <p:spPr>
              <a:xfrm>
                <a:off x="3037236" y="4694877"/>
                <a:ext cx="17568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t 14">
                <a:extLst>
                  <a:ext uri="{FF2B5EF4-FFF2-40B4-BE49-F238E27FC236}">
                    <a16:creationId xmlns:a16="http://schemas.microsoft.com/office/drawing/2014/main" id="{F001A590-2E7B-915D-A630-951FF269C44C}"/>
                  </a:ext>
                </a:extLst>
              </p14:cNvPr>
              <p14:cNvContentPartPr/>
              <p14:nvPr/>
            </p14:nvContentPartPr>
            <p14:xfrm>
              <a:off x="3036180" y="4511540"/>
              <a:ext cx="85680" cy="61920"/>
            </p14:xfrm>
          </p:contentPart>
        </mc:Choice>
        <mc:Fallback xmlns="">
          <p:pic>
            <p:nvPicPr>
              <p:cNvPr id="15" name="Inkt 14">
                <a:extLst>
                  <a:ext uri="{FF2B5EF4-FFF2-40B4-BE49-F238E27FC236}">
                    <a16:creationId xmlns:a16="http://schemas.microsoft.com/office/drawing/2014/main" id="{F001A590-2E7B-915D-A630-951FF269C44C}"/>
                  </a:ext>
                </a:extLst>
              </p:cNvPr>
              <p:cNvPicPr/>
              <p:nvPr/>
            </p:nvPicPr>
            <p:blipFill>
              <a:blip r:embed="rId18"/>
              <a:stretch>
                <a:fillRect/>
              </a:stretch>
            </p:blipFill>
            <p:spPr>
              <a:xfrm>
                <a:off x="3027540" y="4502900"/>
                <a:ext cx="10332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t 15">
                <a:extLst>
                  <a:ext uri="{FF2B5EF4-FFF2-40B4-BE49-F238E27FC236}">
                    <a16:creationId xmlns:a16="http://schemas.microsoft.com/office/drawing/2014/main" id="{E974B81D-3556-2481-2F94-252504D922A4}"/>
                  </a:ext>
                </a:extLst>
              </p14:cNvPr>
              <p14:cNvContentPartPr/>
              <p14:nvPr/>
            </p14:nvContentPartPr>
            <p14:xfrm>
              <a:off x="3044820" y="4453580"/>
              <a:ext cx="81720" cy="36720"/>
            </p14:xfrm>
          </p:contentPart>
        </mc:Choice>
        <mc:Fallback xmlns="">
          <p:pic>
            <p:nvPicPr>
              <p:cNvPr id="16" name="Inkt 15">
                <a:extLst>
                  <a:ext uri="{FF2B5EF4-FFF2-40B4-BE49-F238E27FC236}">
                    <a16:creationId xmlns:a16="http://schemas.microsoft.com/office/drawing/2014/main" id="{E974B81D-3556-2481-2F94-252504D922A4}"/>
                  </a:ext>
                </a:extLst>
              </p:cNvPr>
              <p:cNvPicPr/>
              <p:nvPr/>
            </p:nvPicPr>
            <p:blipFill>
              <a:blip r:embed="rId20"/>
              <a:stretch>
                <a:fillRect/>
              </a:stretch>
            </p:blipFill>
            <p:spPr>
              <a:xfrm>
                <a:off x="3036180" y="4444940"/>
                <a:ext cx="99360" cy="54360"/>
              </a:xfrm>
              <a:prstGeom prst="rect">
                <a:avLst/>
              </a:prstGeom>
            </p:spPr>
          </p:pic>
        </mc:Fallback>
      </mc:AlternateContent>
    </p:spTree>
    <p:extLst>
      <p:ext uri="{BB962C8B-B14F-4D97-AF65-F5344CB8AC3E}">
        <p14:creationId xmlns:p14="http://schemas.microsoft.com/office/powerpoint/2010/main" val="2890245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Coaching in                </a:t>
            </a:r>
            <a:r>
              <a:rPr lang="nl-NL" dirty="0" err="1"/>
              <a:t>self</a:t>
            </a:r>
            <a:r>
              <a:rPr lang="nl-NL" dirty="0"/>
              <a:t>-management </a:t>
            </a:r>
            <a:r>
              <a:rPr lang="nl-NL" dirty="0" err="1"/>
              <a:t>and</a:t>
            </a:r>
            <a:r>
              <a:rPr lang="nl-NL" dirty="0"/>
              <a:t> </a:t>
            </a:r>
            <a:r>
              <a:rPr lang="nl-NL" dirty="0" err="1"/>
              <a:t>being</a:t>
            </a:r>
            <a:r>
              <a:rPr lang="nl-NL" dirty="0"/>
              <a:t> cross-</a:t>
            </a:r>
            <a:r>
              <a:rPr lang="nl-NL" dirty="0" err="1"/>
              <a:t>functional</a:t>
            </a:r>
            <a:endParaRPr lang="nl-NL" dirty="0"/>
          </a:p>
        </p:txBody>
      </p:sp>
    </p:spTree>
    <p:extLst>
      <p:ext uri="{BB962C8B-B14F-4D97-AF65-F5344CB8AC3E}">
        <p14:creationId xmlns:p14="http://schemas.microsoft.com/office/powerpoint/2010/main" val="2033371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2931440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Decide</a:t>
            </a:r>
            <a:r>
              <a:rPr lang="nl-NL" dirty="0"/>
              <a:t> </a:t>
            </a:r>
            <a:r>
              <a:rPr lang="nl-NL" dirty="0" err="1"/>
              <a:t>when</a:t>
            </a:r>
            <a:r>
              <a:rPr lang="nl-NL" dirty="0"/>
              <a:t> </a:t>
            </a:r>
            <a:r>
              <a:rPr lang="nl-NL" dirty="0" err="1"/>
              <a:t>the</a:t>
            </a:r>
            <a:r>
              <a:rPr lang="nl-NL" dirty="0"/>
              <a:t> Increment is </a:t>
            </a:r>
            <a:r>
              <a:rPr lang="nl-NL" dirty="0" err="1"/>
              <a:t>released</a:t>
            </a:r>
            <a:endParaRPr lang="nl-NL" dirty="0"/>
          </a:p>
        </p:txBody>
      </p:sp>
    </p:spTree>
    <p:extLst>
      <p:ext uri="{BB962C8B-B14F-4D97-AF65-F5344CB8AC3E}">
        <p14:creationId xmlns:p14="http://schemas.microsoft.com/office/powerpoint/2010/main" val="1863921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0141049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t>
            </a:r>
            <a:r>
              <a:rPr lang="nl-NL" dirty="0" err="1"/>
              <a:t>and</a:t>
            </a:r>
            <a:r>
              <a:rPr lang="nl-NL" dirty="0"/>
              <a:t> </a:t>
            </a:r>
            <a:r>
              <a:rPr lang="nl-NL" dirty="0" err="1"/>
              <a:t>communicate</a:t>
            </a:r>
            <a:r>
              <a:rPr lang="nl-NL" dirty="0"/>
              <a:t> Product </a:t>
            </a:r>
            <a:r>
              <a:rPr lang="nl-NL" dirty="0" err="1"/>
              <a:t>Backlog</a:t>
            </a:r>
            <a:r>
              <a:rPr lang="nl-NL" dirty="0"/>
              <a:t> Items</a:t>
            </a:r>
          </a:p>
        </p:txBody>
      </p:sp>
    </p:spTree>
    <p:extLst>
      <p:ext uri="{BB962C8B-B14F-4D97-AF65-F5344CB8AC3E}">
        <p14:creationId xmlns:p14="http://schemas.microsoft.com/office/powerpoint/2010/main" val="1910161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1103868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plan </a:t>
            </a:r>
            <a:r>
              <a:rPr lang="nl-NL" dirty="0" err="1"/>
              <a:t>for</a:t>
            </a:r>
            <a:r>
              <a:rPr lang="nl-NL" dirty="0"/>
              <a:t> </a:t>
            </a:r>
            <a:r>
              <a:rPr lang="nl-NL" dirty="0" err="1"/>
              <a:t>the</a:t>
            </a:r>
            <a:r>
              <a:rPr lang="nl-NL" dirty="0"/>
              <a:t> Sprint</a:t>
            </a:r>
          </a:p>
        </p:txBody>
      </p:sp>
    </p:spTree>
    <p:extLst>
      <p:ext uri="{BB962C8B-B14F-4D97-AF65-F5344CB8AC3E}">
        <p14:creationId xmlns:p14="http://schemas.microsoft.com/office/powerpoint/2010/main" val="3890493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53548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The Product Goal is </a:t>
            </a:r>
            <a:r>
              <a:rPr lang="nl-NL" dirty="0" err="1"/>
              <a:t>the</a:t>
            </a:r>
            <a:r>
              <a:rPr lang="nl-NL" dirty="0"/>
              <a:t> long-term </a:t>
            </a:r>
            <a:r>
              <a:rPr lang="nl-NL" dirty="0" err="1"/>
              <a:t>objective</a:t>
            </a:r>
            <a:r>
              <a:rPr lang="nl-NL" dirty="0"/>
              <a:t> </a:t>
            </a:r>
            <a:r>
              <a:rPr lang="nl-NL" dirty="0" err="1"/>
              <a:t>for</a:t>
            </a:r>
            <a:r>
              <a:rPr lang="nl-NL" dirty="0"/>
              <a:t> </a:t>
            </a:r>
            <a:r>
              <a:rPr lang="nl-NL" dirty="0" err="1"/>
              <a:t>the</a:t>
            </a:r>
            <a:r>
              <a:rPr lang="nl-NL" dirty="0"/>
              <a:t> …</a:t>
            </a:r>
          </a:p>
        </p:txBody>
      </p:sp>
    </p:spTree>
    <p:extLst>
      <p:ext uri="{BB962C8B-B14F-4D97-AF65-F5344CB8AC3E}">
        <p14:creationId xmlns:p14="http://schemas.microsoft.com/office/powerpoint/2010/main" val="3810148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371589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A91C27D4-0649-D207-8FCC-5B2C0B539018}"/>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3273604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Foster </a:t>
            </a:r>
            <a:r>
              <a:rPr lang="nl-NL" dirty="0" err="1"/>
              <a:t>an</a:t>
            </a:r>
            <a:r>
              <a:rPr lang="nl-NL" dirty="0"/>
              <a:t> environment </a:t>
            </a:r>
            <a:r>
              <a:rPr lang="nl-NL" dirty="0" err="1"/>
              <a:t>where</a:t>
            </a:r>
            <a:r>
              <a:rPr lang="nl-NL" dirty="0"/>
              <a:t> </a:t>
            </a:r>
            <a:r>
              <a:rPr lang="nl-NL" dirty="0" err="1"/>
              <a:t>results</a:t>
            </a:r>
            <a:r>
              <a:rPr lang="nl-NL" dirty="0"/>
              <a:t> are </a:t>
            </a:r>
            <a:r>
              <a:rPr lang="nl-NL" dirty="0" err="1"/>
              <a:t>inspected</a:t>
            </a:r>
            <a:r>
              <a:rPr lang="nl-NL" dirty="0"/>
              <a:t> </a:t>
            </a:r>
            <a:r>
              <a:rPr lang="nl-NL" dirty="0" err="1"/>
              <a:t>and</a:t>
            </a:r>
            <a:r>
              <a:rPr lang="nl-NL" dirty="0"/>
              <a:t> </a:t>
            </a:r>
            <a:r>
              <a:rPr lang="nl-NL" dirty="0" err="1"/>
              <a:t>adaptation</a:t>
            </a:r>
            <a:r>
              <a:rPr lang="nl-NL" dirty="0"/>
              <a:t> </a:t>
            </a:r>
            <a:r>
              <a:rPr lang="nl-NL" dirty="0" err="1"/>
              <a:t>happens</a:t>
            </a:r>
            <a:r>
              <a:rPr lang="nl-NL" dirty="0"/>
              <a:t> </a:t>
            </a:r>
            <a:r>
              <a:rPr lang="nl-NL" dirty="0" err="1"/>
              <a:t>for</a:t>
            </a:r>
            <a:r>
              <a:rPr lang="nl-NL" dirty="0"/>
              <a:t> </a:t>
            </a:r>
            <a:r>
              <a:rPr lang="nl-NL" dirty="0" err="1"/>
              <a:t>the</a:t>
            </a:r>
            <a:r>
              <a:rPr lang="nl-NL" dirty="0"/>
              <a:t> next Sprint</a:t>
            </a:r>
          </a:p>
        </p:txBody>
      </p:sp>
    </p:spTree>
    <p:extLst>
      <p:ext uri="{BB962C8B-B14F-4D97-AF65-F5344CB8AC3E}">
        <p14:creationId xmlns:p14="http://schemas.microsoft.com/office/powerpoint/2010/main" val="1787433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22529463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Return on Investment</a:t>
            </a:r>
          </a:p>
        </p:txBody>
      </p:sp>
    </p:spTree>
    <p:extLst>
      <p:ext uri="{BB962C8B-B14F-4D97-AF65-F5344CB8AC3E}">
        <p14:creationId xmlns:p14="http://schemas.microsoft.com/office/powerpoint/2010/main" val="400843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2941455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Facilitate</a:t>
            </a:r>
            <a:r>
              <a:rPr lang="nl-NL" dirty="0"/>
              <a:t> </a:t>
            </a:r>
            <a:r>
              <a:rPr lang="nl-NL" dirty="0" err="1"/>
              <a:t>transparency</a:t>
            </a:r>
            <a:r>
              <a:rPr lang="nl-NL" dirty="0"/>
              <a:t>, </a:t>
            </a:r>
            <a:r>
              <a:rPr lang="nl-NL" dirty="0" err="1"/>
              <a:t>inspection</a:t>
            </a:r>
            <a:r>
              <a:rPr lang="nl-NL" dirty="0"/>
              <a:t> </a:t>
            </a:r>
            <a:r>
              <a:rPr lang="nl-NL" dirty="0" err="1"/>
              <a:t>and</a:t>
            </a:r>
            <a:r>
              <a:rPr lang="nl-NL" dirty="0"/>
              <a:t> </a:t>
            </a:r>
            <a:r>
              <a:rPr lang="nl-NL" dirty="0" err="1"/>
              <a:t>adaptation</a:t>
            </a:r>
            <a:endParaRPr lang="nl-NL" dirty="0"/>
          </a:p>
        </p:txBody>
      </p:sp>
    </p:spTree>
    <p:extLst>
      <p:ext uri="{BB962C8B-B14F-4D97-AF65-F5344CB8AC3E}">
        <p14:creationId xmlns:p14="http://schemas.microsoft.com/office/powerpoint/2010/main" val="3934137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25947428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Approve</a:t>
            </a:r>
            <a:r>
              <a:rPr lang="nl-NL" dirty="0"/>
              <a:t> </a:t>
            </a:r>
            <a:r>
              <a:rPr lang="nl-NL" dirty="0" err="1"/>
              <a:t>the</a:t>
            </a:r>
            <a:r>
              <a:rPr lang="nl-NL" dirty="0"/>
              <a:t> </a:t>
            </a:r>
            <a:r>
              <a:rPr lang="nl-NL" dirty="0" err="1"/>
              <a:t>holidays</a:t>
            </a:r>
            <a:endParaRPr lang="nl-NL" dirty="0"/>
          </a:p>
        </p:txBody>
      </p:sp>
    </p:spTree>
    <p:extLst>
      <p:ext uri="{BB962C8B-B14F-4D97-AF65-F5344CB8AC3E}">
        <p14:creationId xmlns:p14="http://schemas.microsoft.com/office/powerpoint/2010/main" val="36818803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1826874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the</a:t>
            </a:r>
            <a:r>
              <a:rPr lang="nl-NL" dirty="0"/>
              <a:t> Product </a:t>
            </a:r>
            <a:r>
              <a:rPr lang="nl-NL" dirty="0" err="1"/>
              <a:t>Backlog</a:t>
            </a:r>
            <a:r>
              <a:rPr lang="nl-NL" dirty="0"/>
              <a:t> is </a:t>
            </a:r>
            <a:r>
              <a:rPr lang="nl-NL" dirty="0" err="1"/>
              <a:t>transparent</a:t>
            </a:r>
            <a:r>
              <a:rPr lang="nl-NL" dirty="0"/>
              <a:t>, </a:t>
            </a:r>
            <a:r>
              <a:rPr lang="nl-NL" dirty="0" err="1"/>
              <a:t>visible</a:t>
            </a:r>
            <a:r>
              <a:rPr lang="nl-NL" dirty="0"/>
              <a:t> </a:t>
            </a:r>
            <a:r>
              <a:rPr lang="nl-NL" dirty="0" err="1"/>
              <a:t>and</a:t>
            </a:r>
            <a:r>
              <a:rPr lang="nl-NL" dirty="0"/>
              <a:t> </a:t>
            </a:r>
            <a:r>
              <a:rPr lang="nl-NL" dirty="0" err="1"/>
              <a:t>understood</a:t>
            </a:r>
            <a:endParaRPr lang="nl-NL" dirty="0"/>
          </a:p>
        </p:txBody>
      </p:sp>
    </p:spTree>
    <p:extLst>
      <p:ext uri="{BB962C8B-B14F-4D97-AF65-F5344CB8AC3E}">
        <p14:creationId xmlns:p14="http://schemas.microsoft.com/office/powerpoint/2010/main" val="3877642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10392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8A09772-7B62-258B-ED95-73378968FDFE}"/>
              </a:ext>
            </a:extLst>
          </p:cNvPr>
          <p:cNvSpPr>
            <a:spLocks noGrp="1"/>
          </p:cNvSpPr>
          <p:nvPr>
            <p:ph type="body" sz="quarter" idx="13"/>
          </p:nvPr>
        </p:nvSpPr>
        <p:spPr>
          <a:xfrm>
            <a:off x="627063" y="363538"/>
            <a:ext cx="6535737" cy="4335462"/>
          </a:xfrm>
        </p:spPr>
        <p:txBody>
          <a:bodyPr/>
          <a:lstStyle/>
          <a:p>
            <a:r>
              <a:rPr lang="nl-NL" dirty="0"/>
              <a:t>Scrum master</a:t>
            </a:r>
          </a:p>
        </p:txBody>
      </p:sp>
      <p:pic>
        <p:nvPicPr>
          <p:cNvPr id="4" name="Afbeelding 3">
            <a:extLst>
              <a:ext uri="{FF2B5EF4-FFF2-40B4-BE49-F238E27FC236}">
                <a16:creationId xmlns:a16="http://schemas.microsoft.com/office/drawing/2014/main" id="{C85D4BC6-4AC1-5E68-8B12-6058C3B28410}"/>
              </a:ext>
            </a:extLst>
          </p:cNvPr>
          <p:cNvPicPr>
            <a:picLocks noChangeAspect="1"/>
          </p:cNvPicPr>
          <p:nvPr/>
        </p:nvPicPr>
        <p:blipFill rotWithShape="1">
          <a:blip r:embed="rId2">
            <a:clrChange>
              <a:clrFrom>
                <a:srgbClr val="FFFFFF"/>
              </a:clrFrom>
              <a:clrTo>
                <a:srgbClr val="FFFFFF">
                  <a:alpha val="0"/>
                </a:srgbClr>
              </a:clrTo>
            </a:clrChange>
          </a:blip>
          <a:srcRect l="20618" t="15162" r="37371" b="35197"/>
          <a:stretch/>
        </p:blipFill>
        <p:spPr>
          <a:xfrm>
            <a:off x="2803313" y="3026229"/>
            <a:ext cx="2183236" cy="1645783"/>
          </a:xfrm>
          <a:prstGeom prst="rect">
            <a:avLst/>
          </a:prstGeom>
        </p:spPr>
      </p:pic>
    </p:spTree>
    <p:extLst>
      <p:ext uri="{BB962C8B-B14F-4D97-AF65-F5344CB8AC3E}">
        <p14:creationId xmlns:p14="http://schemas.microsoft.com/office/powerpoint/2010/main" val="36919686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scope of </a:t>
            </a:r>
            <a:r>
              <a:rPr lang="nl-NL" dirty="0" err="1"/>
              <a:t>the</a:t>
            </a:r>
            <a:r>
              <a:rPr lang="nl-NL" dirty="0"/>
              <a:t> product</a:t>
            </a:r>
          </a:p>
        </p:txBody>
      </p:sp>
    </p:spTree>
    <p:extLst>
      <p:ext uri="{BB962C8B-B14F-4D97-AF65-F5344CB8AC3E}">
        <p14:creationId xmlns:p14="http://schemas.microsoft.com/office/powerpoint/2010/main" val="2617701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35590663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Hold</a:t>
            </a:r>
            <a:r>
              <a:rPr lang="nl-NL" dirty="0"/>
              <a:t> </a:t>
            </a:r>
            <a:r>
              <a:rPr lang="nl-NL" dirty="0" err="1"/>
              <a:t>each</a:t>
            </a:r>
            <a:r>
              <a:rPr lang="nl-NL" dirty="0"/>
              <a:t> </a:t>
            </a:r>
            <a:r>
              <a:rPr lang="nl-NL" dirty="0" err="1"/>
              <a:t>other</a:t>
            </a:r>
            <a:r>
              <a:rPr lang="nl-NL" dirty="0"/>
              <a:t> </a:t>
            </a:r>
            <a:r>
              <a:rPr lang="nl-NL" dirty="0" err="1"/>
              <a:t>accountable</a:t>
            </a:r>
            <a:r>
              <a:rPr lang="nl-NL" dirty="0"/>
              <a:t> as professionals</a:t>
            </a:r>
          </a:p>
        </p:txBody>
      </p:sp>
    </p:spTree>
    <p:extLst>
      <p:ext uri="{BB962C8B-B14F-4D97-AF65-F5344CB8AC3E}">
        <p14:creationId xmlns:p14="http://schemas.microsoft.com/office/powerpoint/2010/main" val="287507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2205653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Set up </a:t>
            </a:r>
            <a:r>
              <a:rPr lang="nl-NL" dirty="0" err="1"/>
              <a:t>and</a:t>
            </a:r>
            <a:r>
              <a:rPr lang="nl-NL" dirty="0"/>
              <a:t> manage </a:t>
            </a:r>
            <a:r>
              <a:rPr lang="nl-NL" dirty="0" err="1"/>
              <a:t>the</a:t>
            </a:r>
            <a:r>
              <a:rPr lang="nl-NL" dirty="0"/>
              <a:t> Scrum board</a:t>
            </a:r>
          </a:p>
        </p:txBody>
      </p:sp>
    </p:spTree>
    <p:extLst>
      <p:ext uri="{BB962C8B-B14F-4D97-AF65-F5344CB8AC3E}">
        <p14:creationId xmlns:p14="http://schemas.microsoft.com/office/powerpoint/2010/main" val="793256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1398945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Ensure </a:t>
            </a:r>
            <a:r>
              <a:rPr lang="nl-NL" dirty="0" err="1"/>
              <a:t>all</a:t>
            </a:r>
            <a:r>
              <a:rPr lang="nl-NL" dirty="0"/>
              <a:t> Scrum Events take </a:t>
            </a:r>
            <a:r>
              <a:rPr lang="nl-NL" dirty="0" err="1"/>
              <a:t>place</a:t>
            </a:r>
            <a:r>
              <a:rPr lang="nl-NL" dirty="0"/>
              <a:t> </a:t>
            </a:r>
            <a:r>
              <a:rPr lang="nl-NL" dirty="0" err="1"/>
              <a:t>and</a:t>
            </a:r>
            <a:r>
              <a:rPr lang="nl-NL" dirty="0"/>
              <a:t> do </a:t>
            </a:r>
            <a:r>
              <a:rPr lang="nl-NL" dirty="0" err="1"/>
              <a:t>not</a:t>
            </a:r>
            <a:r>
              <a:rPr lang="nl-NL" dirty="0"/>
              <a:t> </a:t>
            </a:r>
            <a:r>
              <a:rPr lang="nl-NL" dirty="0" err="1"/>
              <a:t>exceed</a:t>
            </a:r>
            <a:r>
              <a:rPr lang="nl-NL" dirty="0"/>
              <a:t> </a:t>
            </a:r>
            <a:r>
              <a:rPr lang="nl-NL" dirty="0" err="1"/>
              <a:t>the</a:t>
            </a:r>
            <a:r>
              <a:rPr lang="nl-NL" dirty="0"/>
              <a:t> </a:t>
            </a:r>
            <a:r>
              <a:rPr lang="nl-NL" dirty="0" err="1"/>
              <a:t>timebox</a:t>
            </a:r>
            <a:endParaRPr lang="nl-NL" dirty="0"/>
          </a:p>
        </p:txBody>
      </p:sp>
    </p:spTree>
    <p:extLst>
      <p:ext uri="{BB962C8B-B14F-4D97-AF65-F5344CB8AC3E}">
        <p14:creationId xmlns:p14="http://schemas.microsoft.com/office/powerpoint/2010/main" val="3836866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28051718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Manage </a:t>
            </a:r>
            <a:r>
              <a:rPr lang="nl-NL" dirty="0" err="1"/>
              <a:t>the</a:t>
            </a:r>
            <a:r>
              <a:rPr lang="nl-NL" dirty="0"/>
              <a:t> budget</a:t>
            </a:r>
          </a:p>
        </p:txBody>
      </p:sp>
    </p:spTree>
    <p:extLst>
      <p:ext uri="{BB962C8B-B14F-4D97-AF65-F5344CB8AC3E}">
        <p14:creationId xmlns:p14="http://schemas.microsoft.com/office/powerpoint/2010/main" val="3050309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42850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voettekst 1">
            <a:extLst>
              <a:ext uri="{FF2B5EF4-FFF2-40B4-BE49-F238E27FC236}">
                <a16:creationId xmlns:a16="http://schemas.microsoft.com/office/drawing/2014/main" id="{146B9D09-32B3-7991-4913-84BEADEA3921}"/>
              </a:ext>
            </a:extLst>
          </p:cNvPr>
          <p:cNvSpPr>
            <a:spLocks noGrp="1"/>
          </p:cNvSpPr>
          <p:nvPr>
            <p:ph type="ftr" sz="quarter" idx="11"/>
          </p:nvPr>
        </p:nvSpPr>
        <p:spPr/>
        <p:txBody>
          <a:bodyPr/>
          <a:lstStyle/>
          <a:p>
            <a:r>
              <a:rPr lang="en-GB"/>
              <a:t>V 2.1</a:t>
            </a:r>
            <a:endParaRPr lang="en-NL"/>
          </a:p>
        </p:txBody>
      </p:sp>
    </p:spTree>
    <p:extLst>
      <p:ext uri="{BB962C8B-B14F-4D97-AF65-F5344CB8AC3E}">
        <p14:creationId xmlns:p14="http://schemas.microsoft.com/office/powerpoint/2010/main" val="1777418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Present </a:t>
            </a:r>
            <a:r>
              <a:rPr lang="nl-NL" dirty="0" err="1"/>
              <a:t>the</a:t>
            </a:r>
            <a:r>
              <a:rPr lang="nl-NL" dirty="0"/>
              <a:t> </a:t>
            </a:r>
            <a:r>
              <a:rPr lang="nl-NL" dirty="0" err="1"/>
              <a:t>results</a:t>
            </a:r>
            <a:r>
              <a:rPr lang="nl-NL" dirty="0"/>
              <a:t> of </a:t>
            </a:r>
            <a:r>
              <a:rPr lang="nl-NL" dirty="0" err="1"/>
              <a:t>the</a:t>
            </a:r>
            <a:r>
              <a:rPr lang="nl-NL" dirty="0"/>
              <a:t> </a:t>
            </a:r>
            <a:r>
              <a:rPr lang="nl-NL" dirty="0" err="1"/>
              <a:t>work</a:t>
            </a:r>
            <a:r>
              <a:rPr lang="nl-NL" dirty="0"/>
              <a:t> </a:t>
            </a:r>
            <a:r>
              <a:rPr lang="nl-NL" dirty="0" err="1"/>
              <a:t>to</a:t>
            </a:r>
            <a:r>
              <a:rPr lang="nl-NL" dirty="0"/>
              <a:t> </a:t>
            </a:r>
            <a:r>
              <a:rPr lang="nl-NL" dirty="0" err="1"/>
              <a:t>the</a:t>
            </a:r>
            <a:r>
              <a:rPr lang="nl-NL" dirty="0"/>
              <a:t> stakeholders</a:t>
            </a:r>
          </a:p>
        </p:txBody>
      </p:sp>
    </p:spTree>
    <p:extLst>
      <p:ext uri="{BB962C8B-B14F-4D97-AF65-F5344CB8AC3E}">
        <p14:creationId xmlns:p14="http://schemas.microsoft.com/office/powerpoint/2010/main" val="832589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3460544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Cause</a:t>
            </a:r>
            <a:r>
              <a:rPr lang="nl-NL" dirty="0"/>
              <a:t> </a:t>
            </a:r>
            <a:r>
              <a:rPr lang="nl-NL" dirty="0" err="1"/>
              <a:t>the</a:t>
            </a:r>
            <a:r>
              <a:rPr lang="nl-NL" dirty="0"/>
              <a:t> </a:t>
            </a:r>
            <a:r>
              <a:rPr lang="nl-NL" dirty="0" err="1"/>
              <a:t>removal</a:t>
            </a:r>
            <a:r>
              <a:rPr lang="nl-NL" dirty="0"/>
              <a:t> of </a:t>
            </a:r>
            <a:r>
              <a:rPr lang="nl-NL" dirty="0" err="1"/>
              <a:t>impediments</a:t>
            </a:r>
            <a:endParaRPr lang="nl-NL" dirty="0"/>
          </a:p>
        </p:txBody>
      </p:sp>
    </p:spTree>
    <p:extLst>
      <p:ext uri="{BB962C8B-B14F-4D97-AF65-F5344CB8AC3E}">
        <p14:creationId xmlns:p14="http://schemas.microsoft.com/office/powerpoint/2010/main" val="26227159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2850252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Represent</a:t>
            </a:r>
            <a:r>
              <a:rPr lang="nl-NL" dirty="0"/>
              <a:t> </a:t>
            </a:r>
            <a:r>
              <a:rPr lang="nl-NL" dirty="0" err="1"/>
              <a:t>the</a:t>
            </a:r>
            <a:r>
              <a:rPr lang="nl-NL" dirty="0"/>
              <a:t> </a:t>
            </a:r>
            <a:r>
              <a:rPr lang="nl-NL" dirty="0" err="1"/>
              <a:t>needs</a:t>
            </a:r>
            <a:r>
              <a:rPr lang="nl-NL" dirty="0"/>
              <a:t> of stakeholders in </a:t>
            </a:r>
            <a:r>
              <a:rPr lang="nl-NL" dirty="0" err="1"/>
              <a:t>the</a:t>
            </a:r>
            <a:r>
              <a:rPr lang="nl-NL" dirty="0"/>
              <a:t> Product </a:t>
            </a:r>
            <a:r>
              <a:rPr lang="nl-NL" dirty="0" err="1"/>
              <a:t>Backlog</a:t>
            </a:r>
            <a:endParaRPr lang="nl-NL" dirty="0"/>
          </a:p>
        </p:txBody>
      </p:sp>
    </p:spTree>
    <p:extLst>
      <p:ext uri="{BB962C8B-B14F-4D97-AF65-F5344CB8AC3E}">
        <p14:creationId xmlns:p14="http://schemas.microsoft.com/office/powerpoint/2010/main" val="694854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9939141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Help </a:t>
            </a:r>
            <a:r>
              <a:rPr lang="nl-NL" dirty="0" err="1"/>
              <a:t>find</a:t>
            </a:r>
            <a:r>
              <a:rPr lang="nl-NL" dirty="0"/>
              <a:t> </a:t>
            </a:r>
            <a:r>
              <a:rPr lang="nl-NL" dirty="0" err="1"/>
              <a:t>techniques</a:t>
            </a:r>
            <a:r>
              <a:rPr lang="nl-NL" dirty="0"/>
              <a:t> </a:t>
            </a:r>
            <a:r>
              <a:rPr lang="nl-NL" dirty="0" err="1"/>
              <a:t>for</a:t>
            </a:r>
            <a:r>
              <a:rPr lang="nl-NL" dirty="0"/>
              <a:t> Product </a:t>
            </a:r>
            <a:r>
              <a:rPr lang="nl-NL" dirty="0" err="1"/>
              <a:t>Backlog</a:t>
            </a:r>
            <a:r>
              <a:rPr lang="nl-NL" dirty="0"/>
              <a:t> management</a:t>
            </a:r>
          </a:p>
        </p:txBody>
      </p:sp>
    </p:spTree>
    <p:extLst>
      <p:ext uri="{BB962C8B-B14F-4D97-AF65-F5344CB8AC3E}">
        <p14:creationId xmlns:p14="http://schemas.microsoft.com/office/powerpoint/2010/main" val="3427945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5957663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Create</a:t>
            </a:r>
            <a:r>
              <a:rPr lang="nl-NL" dirty="0"/>
              <a:t> a Definition of </a:t>
            </a:r>
            <a:r>
              <a:rPr lang="nl-NL" dirty="0" err="1"/>
              <a:t>Done</a:t>
            </a:r>
            <a:r>
              <a:rPr lang="nl-NL" dirty="0"/>
              <a:t> </a:t>
            </a:r>
            <a:r>
              <a:rPr lang="nl-NL" dirty="0" err="1"/>
              <a:t>appropriate</a:t>
            </a:r>
            <a:r>
              <a:rPr lang="nl-NL" dirty="0"/>
              <a:t> </a:t>
            </a:r>
            <a:r>
              <a:rPr lang="nl-NL" dirty="0" err="1"/>
              <a:t>for</a:t>
            </a:r>
            <a:r>
              <a:rPr lang="nl-NL" dirty="0"/>
              <a:t> </a:t>
            </a:r>
            <a:r>
              <a:rPr lang="nl-NL" dirty="0" err="1"/>
              <a:t>the</a:t>
            </a:r>
            <a:r>
              <a:rPr lang="nl-NL" dirty="0"/>
              <a:t> product</a:t>
            </a:r>
          </a:p>
        </p:txBody>
      </p:sp>
    </p:spTree>
    <p:extLst>
      <p:ext uri="{BB962C8B-B14F-4D97-AF65-F5344CB8AC3E}">
        <p14:creationId xmlns:p14="http://schemas.microsoft.com/office/powerpoint/2010/main" val="3538886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371867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4BA6F11-373C-0BCB-8A23-9F7D1F954598}"/>
              </a:ext>
            </a:extLst>
          </p:cNvPr>
          <p:cNvSpPr>
            <a:spLocks noGrp="1"/>
          </p:cNvSpPr>
          <p:nvPr>
            <p:ph type="body" sz="quarter" idx="13"/>
          </p:nvPr>
        </p:nvSpPr>
        <p:spPr>
          <a:xfrm>
            <a:off x="627063" y="448198"/>
            <a:ext cx="6535737" cy="4335462"/>
          </a:xfrm>
        </p:spPr>
        <p:txBody>
          <a:bodyPr/>
          <a:lstStyle/>
          <a:p>
            <a:r>
              <a:rPr lang="nl-NL" dirty="0"/>
              <a:t>Scrum Team</a:t>
            </a:r>
          </a:p>
        </p:txBody>
      </p:sp>
      <p:pic>
        <p:nvPicPr>
          <p:cNvPr id="5" name="Afbeelding 4" descr="Afbeelding met tekst&#10;&#10;Automatisch gegenereerde beschrijving">
            <a:extLst>
              <a:ext uri="{FF2B5EF4-FFF2-40B4-BE49-F238E27FC236}">
                <a16:creationId xmlns:a16="http://schemas.microsoft.com/office/drawing/2014/main" id="{230EDA3F-A77E-FA9A-5473-F557ADC6F36C}"/>
              </a:ext>
            </a:extLst>
          </p:cNvPr>
          <p:cNvPicPr>
            <a:picLocks noChangeAspect="1"/>
          </p:cNvPicPr>
          <p:nvPr/>
        </p:nvPicPr>
        <p:blipFill rotWithShape="1">
          <a:blip r:embed="rId2">
            <a:clrChange>
              <a:clrFrom>
                <a:srgbClr val="FFFFFF"/>
              </a:clrFrom>
              <a:clrTo>
                <a:srgbClr val="FFFFFF">
                  <a:alpha val="0"/>
                </a:srgbClr>
              </a:clrTo>
            </a:clrChange>
          </a:blip>
          <a:srcRect l="13977" t="23631" r="31151" b="31684"/>
          <a:stretch/>
        </p:blipFill>
        <p:spPr>
          <a:xfrm>
            <a:off x="2838956" y="3686436"/>
            <a:ext cx="2111950" cy="1097224"/>
          </a:xfrm>
          <a:prstGeom prst="rect">
            <a:avLst/>
          </a:prstGeom>
        </p:spPr>
      </p:pic>
      <p:pic>
        <p:nvPicPr>
          <p:cNvPr id="6" name="Afbeelding 5">
            <a:extLst>
              <a:ext uri="{FF2B5EF4-FFF2-40B4-BE49-F238E27FC236}">
                <a16:creationId xmlns:a16="http://schemas.microsoft.com/office/drawing/2014/main" id="{1BFCA137-0816-E07C-F9A4-49E47A528784}"/>
              </a:ext>
            </a:extLst>
          </p:cNvPr>
          <p:cNvPicPr>
            <a:picLocks noChangeAspect="1"/>
          </p:cNvPicPr>
          <p:nvPr/>
        </p:nvPicPr>
        <p:blipFill rotWithShape="1">
          <a:blip r:embed="rId3">
            <a:clrChange>
              <a:clrFrom>
                <a:srgbClr val="FEFEFE"/>
              </a:clrFrom>
              <a:clrTo>
                <a:srgbClr val="FEFEFE">
                  <a:alpha val="0"/>
                </a:srgbClr>
              </a:clrTo>
            </a:clrChange>
          </a:blip>
          <a:srcRect l="25959" t="19965" r="40156" b="41267"/>
          <a:stretch/>
        </p:blipFill>
        <p:spPr>
          <a:xfrm>
            <a:off x="5124054" y="3300455"/>
            <a:ext cx="1307990" cy="954660"/>
          </a:xfrm>
          <a:prstGeom prst="rect">
            <a:avLst/>
          </a:prstGeom>
        </p:spPr>
      </p:pic>
      <p:pic>
        <p:nvPicPr>
          <p:cNvPr id="7" name="Afbeelding 6">
            <a:extLst>
              <a:ext uri="{FF2B5EF4-FFF2-40B4-BE49-F238E27FC236}">
                <a16:creationId xmlns:a16="http://schemas.microsoft.com/office/drawing/2014/main" id="{AA16A47B-123C-22E6-588B-AF2B27E1901A}"/>
              </a:ext>
            </a:extLst>
          </p:cNvPr>
          <p:cNvPicPr>
            <a:picLocks noChangeAspect="1"/>
          </p:cNvPicPr>
          <p:nvPr/>
        </p:nvPicPr>
        <p:blipFill rotWithShape="1">
          <a:blip r:embed="rId4">
            <a:clrChange>
              <a:clrFrom>
                <a:srgbClr val="FFFFFF"/>
              </a:clrFrom>
              <a:clrTo>
                <a:srgbClr val="FFFFFF">
                  <a:alpha val="0"/>
                </a:srgbClr>
              </a:clrTo>
            </a:clrChange>
          </a:blip>
          <a:srcRect l="20618" t="15162" r="37371" b="35197"/>
          <a:stretch/>
        </p:blipFill>
        <p:spPr>
          <a:xfrm>
            <a:off x="1343531" y="3151897"/>
            <a:ext cx="1660562" cy="1251777"/>
          </a:xfrm>
          <a:prstGeom prst="rect">
            <a:avLst/>
          </a:prstGeom>
        </p:spPr>
      </p:pic>
      <mc:AlternateContent xmlns:mc="http://schemas.openxmlformats.org/markup-compatibility/2006" xmlns:p14="http://schemas.microsoft.com/office/powerpoint/2010/main">
        <mc:Choice Requires="p14">
          <p:contentPart p14:bwMode="auto" r:id="rId5">
            <p14:nvContentPartPr>
              <p14:cNvPr id="19" name="Inkt 18">
                <a:extLst>
                  <a:ext uri="{FF2B5EF4-FFF2-40B4-BE49-F238E27FC236}">
                    <a16:creationId xmlns:a16="http://schemas.microsoft.com/office/drawing/2014/main" id="{17FA083B-3774-4F13-CA67-D0B978204F8D}"/>
                  </a:ext>
                </a:extLst>
              </p14:cNvPr>
              <p14:cNvContentPartPr/>
              <p14:nvPr/>
            </p14:nvContentPartPr>
            <p14:xfrm>
              <a:off x="5142147" y="4242093"/>
              <a:ext cx="7560" cy="16200"/>
            </p14:xfrm>
          </p:contentPart>
        </mc:Choice>
        <mc:Fallback xmlns="">
          <p:pic>
            <p:nvPicPr>
              <p:cNvPr id="19" name="Inkt 18">
                <a:extLst>
                  <a:ext uri="{FF2B5EF4-FFF2-40B4-BE49-F238E27FC236}">
                    <a16:creationId xmlns:a16="http://schemas.microsoft.com/office/drawing/2014/main" id="{17FA083B-3774-4F13-CA67-D0B978204F8D}"/>
                  </a:ext>
                </a:extLst>
              </p:cNvPr>
              <p:cNvPicPr/>
              <p:nvPr/>
            </p:nvPicPr>
            <p:blipFill>
              <a:blip r:embed="rId6"/>
              <a:stretch>
                <a:fillRect/>
              </a:stretch>
            </p:blipFill>
            <p:spPr>
              <a:xfrm>
                <a:off x="5133147" y="4233093"/>
                <a:ext cx="25200" cy="33840"/>
              </a:xfrm>
              <a:prstGeom prst="rect">
                <a:avLst/>
              </a:prstGeom>
            </p:spPr>
          </p:pic>
        </mc:Fallback>
      </mc:AlternateContent>
      <p:grpSp>
        <p:nvGrpSpPr>
          <p:cNvPr id="26" name="Groep 25">
            <a:extLst>
              <a:ext uri="{FF2B5EF4-FFF2-40B4-BE49-F238E27FC236}">
                <a16:creationId xmlns:a16="http://schemas.microsoft.com/office/drawing/2014/main" id="{26C42DB1-2942-835D-881D-5A31FE85BF55}"/>
              </a:ext>
            </a:extLst>
          </p:cNvPr>
          <p:cNvGrpSpPr/>
          <p:nvPr/>
        </p:nvGrpSpPr>
        <p:grpSpPr>
          <a:xfrm>
            <a:off x="5118027" y="4225173"/>
            <a:ext cx="70560" cy="84600"/>
            <a:chOff x="5118027" y="4225173"/>
            <a:chExt cx="70560" cy="84600"/>
          </a:xfrm>
        </p:grpSpPr>
        <mc:AlternateContent xmlns:mc="http://schemas.openxmlformats.org/markup-compatibility/2006" xmlns:p14="http://schemas.microsoft.com/office/powerpoint/2010/main">
          <mc:Choice Requires="p14">
            <p:contentPart p14:bwMode="auto" r:id="rId7">
              <p14:nvContentPartPr>
                <p14:cNvPr id="8" name="Inkt 7">
                  <a:extLst>
                    <a:ext uri="{FF2B5EF4-FFF2-40B4-BE49-F238E27FC236}">
                      <a16:creationId xmlns:a16="http://schemas.microsoft.com/office/drawing/2014/main" id="{60B5E472-F144-B6D0-EA1A-AFA387C368C5}"/>
                    </a:ext>
                  </a:extLst>
                </p14:cNvPr>
                <p14:cNvContentPartPr/>
                <p14:nvPr/>
              </p14:nvContentPartPr>
              <p14:xfrm>
                <a:off x="5118027" y="4225173"/>
                <a:ext cx="70560" cy="84600"/>
              </p14:xfrm>
            </p:contentPart>
          </mc:Choice>
          <mc:Fallback xmlns="">
            <p:pic>
              <p:nvPicPr>
                <p:cNvPr id="8" name="Inkt 7">
                  <a:extLst>
                    <a:ext uri="{FF2B5EF4-FFF2-40B4-BE49-F238E27FC236}">
                      <a16:creationId xmlns:a16="http://schemas.microsoft.com/office/drawing/2014/main" id="{60B5E472-F144-B6D0-EA1A-AFA387C368C5}"/>
                    </a:ext>
                  </a:extLst>
                </p:cNvPr>
                <p:cNvPicPr/>
                <p:nvPr/>
              </p:nvPicPr>
              <p:blipFill>
                <a:blip r:embed="rId8"/>
                <a:stretch>
                  <a:fillRect/>
                </a:stretch>
              </p:blipFill>
              <p:spPr>
                <a:xfrm>
                  <a:off x="5109387" y="4216533"/>
                  <a:ext cx="88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t 8">
                  <a:extLst>
                    <a:ext uri="{FF2B5EF4-FFF2-40B4-BE49-F238E27FC236}">
                      <a16:creationId xmlns:a16="http://schemas.microsoft.com/office/drawing/2014/main" id="{2085B45A-9664-D78F-4492-47A77737165B}"/>
                    </a:ext>
                  </a:extLst>
                </p14:cNvPr>
                <p14:cNvContentPartPr/>
                <p14:nvPr/>
              </p14:nvContentPartPr>
              <p14:xfrm>
                <a:off x="5140707" y="4261893"/>
                <a:ext cx="360" cy="360"/>
              </p14:xfrm>
            </p:contentPart>
          </mc:Choice>
          <mc:Fallback xmlns="">
            <p:pic>
              <p:nvPicPr>
                <p:cNvPr id="9" name="Inkt 8">
                  <a:extLst>
                    <a:ext uri="{FF2B5EF4-FFF2-40B4-BE49-F238E27FC236}">
                      <a16:creationId xmlns:a16="http://schemas.microsoft.com/office/drawing/2014/main" id="{2085B45A-9664-D78F-4492-47A77737165B}"/>
                    </a:ext>
                  </a:extLst>
                </p:cNvPr>
                <p:cNvPicPr/>
                <p:nvPr/>
              </p:nvPicPr>
              <p:blipFill>
                <a:blip r:embed="rId10"/>
                <a:stretch>
                  <a:fillRect/>
                </a:stretch>
              </p:blipFill>
              <p:spPr>
                <a:xfrm>
                  <a:off x="5132067" y="42528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t 10">
                  <a:extLst>
                    <a:ext uri="{FF2B5EF4-FFF2-40B4-BE49-F238E27FC236}">
                      <a16:creationId xmlns:a16="http://schemas.microsoft.com/office/drawing/2014/main" id="{24989E47-94A6-73B6-70A1-1F3D10B6F6E9}"/>
                    </a:ext>
                  </a:extLst>
                </p14:cNvPr>
                <p14:cNvContentPartPr/>
                <p14:nvPr/>
              </p14:nvContentPartPr>
              <p14:xfrm>
                <a:off x="5137827" y="4257933"/>
                <a:ext cx="3240" cy="360"/>
              </p14:xfrm>
            </p:contentPart>
          </mc:Choice>
          <mc:Fallback xmlns="">
            <p:pic>
              <p:nvPicPr>
                <p:cNvPr id="11" name="Inkt 10">
                  <a:extLst>
                    <a:ext uri="{FF2B5EF4-FFF2-40B4-BE49-F238E27FC236}">
                      <a16:creationId xmlns:a16="http://schemas.microsoft.com/office/drawing/2014/main" id="{24989E47-94A6-73B6-70A1-1F3D10B6F6E9}"/>
                    </a:ext>
                  </a:extLst>
                </p:cNvPr>
                <p:cNvPicPr/>
                <p:nvPr/>
              </p:nvPicPr>
              <p:blipFill>
                <a:blip r:embed="rId12"/>
                <a:stretch>
                  <a:fillRect/>
                </a:stretch>
              </p:blipFill>
              <p:spPr>
                <a:xfrm>
                  <a:off x="5129187" y="4249293"/>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t 12">
                  <a:extLst>
                    <a:ext uri="{FF2B5EF4-FFF2-40B4-BE49-F238E27FC236}">
                      <a16:creationId xmlns:a16="http://schemas.microsoft.com/office/drawing/2014/main" id="{D0F39F37-990F-CDAA-5D35-1C2077A144C3}"/>
                    </a:ext>
                  </a:extLst>
                </p14:cNvPr>
                <p14:cNvContentPartPr/>
                <p14:nvPr/>
              </p14:nvContentPartPr>
              <p14:xfrm>
                <a:off x="5141427" y="4251093"/>
                <a:ext cx="360" cy="360"/>
              </p14:xfrm>
            </p:contentPart>
          </mc:Choice>
          <mc:Fallback xmlns="">
            <p:pic>
              <p:nvPicPr>
                <p:cNvPr id="13" name="Inkt 12">
                  <a:extLst>
                    <a:ext uri="{FF2B5EF4-FFF2-40B4-BE49-F238E27FC236}">
                      <a16:creationId xmlns:a16="http://schemas.microsoft.com/office/drawing/2014/main" id="{D0F39F37-990F-CDAA-5D35-1C2077A144C3}"/>
                    </a:ext>
                  </a:extLst>
                </p:cNvPr>
                <p:cNvPicPr/>
                <p:nvPr/>
              </p:nvPicPr>
              <p:blipFill>
                <a:blip r:embed="rId10"/>
                <a:stretch>
                  <a:fillRect/>
                </a:stretch>
              </p:blipFill>
              <p:spPr>
                <a:xfrm>
                  <a:off x="5132787" y="42420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t 14">
                  <a:extLst>
                    <a:ext uri="{FF2B5EF4-FFF2-40B4-BE49-F238E27FC236}">
                      <a16:creationId xmlns:a16="http://schemas.microsoft.com/office/drawing/2014/main" id="{F1BA84C5-B3DE-F8D3-972E-0A9C8AA007B0}"/>
                    </a:ext>
                  </a:extLst>
                </p14:cNvPr>
                <p14:cNvContentPartPr/>
                <p14:nvPr/>
              </p14:nvContentPartPr>
              <p14:xfrm>
                <a:off x="5141427" y="4252533"/>
                <a:ext cx="360" cy="360"/>
              </p14:xfrm>
            </p:contentPart>
          </mc:Choice>
          <mc:Fallback xmlns="">
            <p:pic>
              <p:nvPicPr>
                <p:cNvPr id="15" name="Inkt 14">
                  <a:extLst>
                    <a:ext uri="{FF2B5EF4-FFF2-40B4-BE49-F238E27FC236}">
                      <a16:creationId xmlns:a16="http://schemas.microsoft.com/office/drawing/2014/main" id="{F1BA84C5-B3DE-F8D3-972E-0A9C8AA007B0}"/>
                    </a:ext>
                  </a:extLst>
                </p:cNvPr>
                <p:cNvPicPr/>
                <p:nvPr/>
              </p:nvPicPr>
              <p:blipFill>
                <a:blip r:embed="rId10"/>
                <a:stretch>
                  <a:fillRect/>
                </a:stretch>
              </p:blipFill>
              <p:spPr>
                <a:xfrm>
                  <a:off x="5132427" y="42438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t 16">
                  <a:extLst>
                    <a:ext uri="{FF2B5EF4-FFF2-40B4-BE49-F238E27FC236}">
                      <a16:creationId xmlns:a16="http://schemas.microsoft.com/office/drawing/2014/main" id="{C6661634-59B4-B821-22C0-FC1C5738A592}"/>
                    </a:ext>
                  </a:extLst>
                </p14:cNvPr>
                <p14:cNvContentPartPr/>
                <p14:nvPr/>
              </p14:nvContentPartPr>
              <p14:xfrm>
                <a:off x="5141427" y="4246053"/>
                <a:ext cx="360" cy="360"/>
              </p14:xfrm>
            </p:contentPart>
          </mc:Choice>
          <mc:Fallback xmlns="">
            <p:pic>
              <p:nvPicPr>
                <p:cNvPr id="17" name="Inkt 16">
                  <a:extLst>
                    <a:ext uri="{FF2B5EF4-FFF2-40B4-BE49-F238E27FC236}">
                      <a16:creationId xmlns:a16="http://schemas.microsoft.com/office/drawing/2014/main" id="{C6661634-59B4-B821-22C0-FC1C5738A592}"/>
                    </a:ext>
                  </a:extLst>
                </p:cNvPr>
                <p:cNvPicPr/>
                <p:nvPr/>
              </p:nvPicPr>
              <p:blipFill>
                <a:blip r:embed="rId10"/>
                <a:stretch>
                  <a:fillRect/>
                </a:stretch>
              </p:blipFill>
              <p:spPr>
                <a:xfrm>
                  <a:off x="5132427" y="42374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t 20">
                  <a:extLst>
                    <a:ext uri="{FF2B5EF4-FFF2-40B4-BE49-F238E27FC236}">
                      <a16:creationId xmlns:a16="http://schemas.microsoft.com/office/drawing/2014/main" id="{C99E8435-AE5D-0B76-2C2E-EEE19BE6B1DE}"/>
                    </a:ext>
                  </a:extLst>
                </p14:cNvPr>
                <p14:cNvContentPartPr/>
                <p14:nvPr/>
              </p14:nvContentPartPr>
              <p14:xfrm>
                <a:off x="5134587" y="4245333"/>
                <a:ext cx="360" cy="360"/>
              </p14:xfrm>
            </p:contentPart>
          </mc:Choice>
          <mc:Fallback xmlns="">
            <p:pic>
              <p:nvPicPr>
                <p:cNvPr id="21" name="Inkt 20">
                  <a:extLst>
                    <a:ext uri="{FF2B5EF4-FFF2-40B4-BE49-F238E27FC236}">
                      <a16:creationId xmlns:a16="http://schemas.microsoft.com/office/drawing/2014/main" id="{C99E8435-AE5D-0B76-2C2E-EEE19BE6B1DE}"/>
                    </a:ext>
                  </a:extLst>
                </p:cNvPr>
                <p:cNvPicPr/>
                <p:nvPr/>
              </p:nvPicPr>
              <p:blipFill>
                <a:blip r:embed="rId10"/>
                <a:stretch>
                  <a:fillRect/>
                </a:stretch>
              </p:blipFill>
              <p:spPr>
                <a:xfrm>
                  <a:off x="5125947" y="4236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Inkt 22">
                  <a:extLst>
                    <a:ext uri="{FF2B5EF4-FFF2-40B4-BE49-F238E27FC236}">
                      <a16:creationId xmlns:a16="http://schemas.microsoft.com/office/drawing/2014/main" id="{4B575C55-9308-EA78-B0FF-1162C5ED02EE}"/>
                    </a:ext>
                  </a:extLst>
                </p14:cNvPr>
                <p14:cNvContentPartPr/>
                <p14:nvPr/>
              </p14:nvContentPartPr>
              <p14:xfrm>
                <a:off x="5139627" y="4253973"/>
                <a:ext cx="360" cy="360"/>
              </p14:xfrm>
            </p:contentPart>
          </mc:Choice>
          <mc:Fallback xmlns="">
            <p:pic>
              <p:nvPicPr>
                <p:cNvPr id="23" name="Inkt 22">
                  <a:extLst>
                    <a:ext uri="{FF2B5EF4-FFF2-40B4-BE49-F238E27FC236}">
                      <a16:creationId xmlns:a16="http://schemas.microsoft.com/office/drawing/2014/main" id="{4B575C55-9308-EA78-B0FF-1162C5ED02EE}"/>
                    </a:ext>
                  </a:extLst>
                </p:cNvPr>
                <p:cNvPicPr/>
                <p:nvPr/>
              </p:nvPicPr>
              <p:blipFill>
                <a:blip r:embed="rId10"/>
                <a:stretch>
                  <a:fillRect/>
                </a:stretch>
              </p:blipFill>
              <p:spPr>
                <a:xfrm>
                  <a:off x="5130987" y="42453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t 24">
                  <a:extLst>
                    <a:ext uri="{FF2B5EF4-FFF2-40B4-BE49-F238E27FC236}">
                      <a16:creationId xmlns:a16="http://schemas.microsoft.com/office/drawing/2014/main" id="{9DD4DF2E-4C5D-D3C3-1A1E-7BB2334C64AE}"/>
                    </a:ext>
                  </a:extLst>
                </p14:cNvPr>
                <p14:cNvContentPartPr/>
                <p14:nvPr/>
              </p14:nvContentPartPr>
              <p14:xfrm>
                <a:off x="5143227" y="4257933"/>
                <a:ext cx="360" cy="360"/>
              </p14:xfrm>
            </p:contentPart>
          </mc:Choice>
          <mc:Fallback xmlns="">
            <p:pic>
              <p:nvPicPr>
                <p:cNvPr id="25" name="Inkt 24">
                  <a:extLst>
                    <a:ext uri="{FF2B5EF4-FFF2-40B4-BE49-F238E27FC236}">
                      <a16:creationId xmlns:a16="http://schemas.microsoft.com/office/drawing/2014/main" id="{9DD4DF2E-4C5D-D3C3-1A1E-7BB2334C64AE}"/>
                    </a:ext>
                  </a:extLst>
                </p:cNvPr>
                <p:cNvPicPr/>
                <p:nvPr/>
              </p:nvPicPr>
              <p:blipFill>
                <a:blip r:embed="rId10"/>
                <a:stretch>
                  <a:fillRect/>
                </a:stretch>
              </p:blipFill>
              <p:spPr>
                <a:xfrm>
                  <a:off x="5134227" y="4248933"/>
                  <a:ext cx="18000" cy="18000"/>
                </a:xfrm>
                <a:prstGeom prst="rect">
                  <a:avLst/>
                </a:prstGeom>
              </p:spPr>
            </p:pic>
          </mc:Fallback>
        </mc:AlternateContent>
      </p:grpSp>
    </p:spTree>
    <p:extLst>
      <p:ext uri="{BB962C8B-B14F-4D97-AF65-F5344CB8AC3E}">
        <p14:creationId xmlns:p14="http://schemas.microsoft.com/office/powerpoint/2010/main" val="16181190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Develop</a:t>
            </a:r>
            <a:r>
              <a:rPr lang="nl-NL" dirty="0"/>
              <a:t> </a:t>
            </a:r>
            <a:r>
              <a:rPr lang="nl-NL" dirty="0" err="1"/>
              <a:t>and</a:t>
            </a:r>
            <a:r>
              <a:rPr lang="nl-NL" dirty="0"/>
              <a:t> </a:t>
            </a:r>
            <a:r>
              <a:rPr lang="nl-NL" dirty="0" err="1"/>
              <a:t>explicitly</a:t>
            </a:r>
            <a:r>
              <a:rPr lang="nl-NL" dirty="0"/>
              <a:t> </a:t>
            </a:r>
            <a:r>
              <a:rPr lang="nl-NL" dirty="0" err="1"/>
              <a:t>communicate</a:t>
            </a:r>
            <a:r>
              <a:rPr lang="nl-NL" dirty="0"/>
              <a:t> </a:t>
            </a:r>
            <a:r>
              <a:rPr lang="nl-NL" dirty="0" err="1"/>
              <a:t>the</a:t>
            </a:r>
            <a:r>
              <a:rPr lang="nl-NL" dirty="0"/>
              <a:t> Product </a:t>
            </a:r>
            <a:r>
              <a:rPr lang="nl-NL" dirty="0" err="1"/>
              <a:t>Vision</a:t>
            </a:r>
            <a:endParaRPr lang="nl-NL" dirty="0"/>
          </a:p>
        </p:txBody>
      </p:sp>
    </p:spTree>
    <p:extLst>
      <p:ext uri="{BB962C8B-B14F-4D97-AF65-F5344CB8AC3E}">
        <p14:creationId xmlns:p14="http://schemas.microsoft.com/office/powerpoint/2010/main" val="28418520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1022156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Adapt</a:t>
            </a:r>
            <a:r>
              <a:rPr lang="nl-NL" dirty="0"/>
              <a:t> </a:t>
            </a:r>
            <a:r>
              <a:rPr lang="nl-NL" dirty="0" err="1"/>
              <a:t>the</a:t>
            </a:r>
            <a:r>
              <a:rPr lang="nl-NL" dirty="0"/>
              <a:t> plan </a:t>
            </a:r>
            <a:r>
              <a:rPr lang="nl-NL" dirty="0" err="1"/>
              <a:t>towards</a:t>
            </a:r>
            <a:r>
              <a:rPr lang="nl-NL" dirty="0"/>
              <a:t> </a:t>
            </a:r>
            <a:r>
              <a:rPr lang="nl-NL" dirty="0" err="1"/>
              <a:t>the</a:t>
            </a:r>
            <a:r>
              <a:rPr lang="nl-NL" dirty="0"/>
              <a:t> Sprint Goal on a </a:t>
            </a:r>
            <a:r>
              <a:rPr lang="nl-NL" dirty="0" err="1"/>
              <a:t>daily</a:t>
            </a:r>
            <a:r>
              <a:rPr lang="nl-NL" dirty="0"/>
              <a:t> basis</a:t>
            </a:r>
          </a:p>
        </p:txBody>
      </p:sp>
    </p:spTree>
    <p:extLst>
      <p:ext uri="{BB962C8B-B14F-4D97-AF65-F5344CB8AC3E}">
        <p14:creationId xmlns:p14="http://schemas.microsoft.com/office/powerpoint/2010/main" val="31685482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31593961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a:t>Cancel </a:t>
            </a:r>
            <a:r>
              <a:rPr lang="nl-NL" dirty="0" err="1"/>
              <a:t>the</a:t>
            </a:r>
            <a:r>
              <a:rPr lang="nl-NL" dirty="0"/>
              <a:t> Sprint</a:t>
            </a:r>
          </a:p>
        </p:txBody>
      </p:sp>
    </p:spTree>
    <p:extLst>
      <p:ext uri="{BB962C8B-B14F-4D97-AF65-F5344CB8AC3E}">
        <p14:creationId xmlns:p14="http://schemas.microsoft.com/office/powerpoint/2010/main" val="13165730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2986042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Measure</a:t>
            </a:r>
            <a:r>
              <a:rPr lang="nl-NL" dirty="0"/>
              <a:t> </a:t>
            </a:r>
            <a:r>
              <a:rPr lang="nl-NL" dirty="0" err="1"/>
              <a:t>velocity</a:t>
            </a:r>
            <a:endParaRPr lang="nl-NL" dirty="0"/>
          </a:p>
        </p:txBody>
      </p:sp>
    </p:spTree>
    <p:extLst>
      <p:ext uri="{BB962C8B-B14F-4D97-AF65-F5344CB8AC3E}">
        <p14:creationId xmlns:p14="http://schemas.microsoft.com/office/powerpoint/2010/main" val="38159489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4304863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2023A3-1705-F9F2-1A1C-34E2C2C01153}"/>
              </a:ext>
            </a:extLst>
          </p:cNvPr>
          <p:cNvSpPr>
            <a:spLocks noGrp="1"/>
          </p:cNvSpPr>
          <p:nvPr>
            <p:ph type="body" sz="quarter" idx="12"/>
          </p:nvPr>
        </p:nvSpPr>
        <p:spPr/>
        <p:txBody>
          <a:bodyPr/>
          <a:lstStyle/>
          <a:p>
            <a:r>
              <a:rPr lang="nl-NL" dirty="0" err="1"/>
              <a:t>Remove</a:t>
            </a:r>
            <a:r>
              <a:rPr lang="nl-NL" dirty="0"/>
              <a:t> </a:t>
            </a:r>
            <a:r>
              <a:rPr lang="nl-NL" dirty="0" err="1"/>
              <a:t>technical</a:t>
            </a:r>
            <a:r>
              <a:rPr lang="nl-NL" dirty="0"/>
              <a:t> </a:t>
            </a:r>
            <a:r>
              <a:rPr lang="nl-NL" dirty="0" err="1"/>
              <a:t>debt</a:t>
            </a:r>
            <a:endParaRPr lang="nl-NL" dirty="0"/>
          </a:p>
        </p:txBody>
      </p:sp>
    </p:spTree>
    <p:extLst>
      <p:ext uri="{BB962C8B-B14F-4D97-AF65-F5344CB8AC3E}">
        <p14:creationId xmlns:p14="http://schemas.microsoft.com/office/powerpoint/2010/main" val="33331083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D71CF3-6A5E-827C-995F-1A3B004603C4}"/>
              </a:ext>
            </a:extLst>
          </p:cNvPr>
          <p:cNvSpPr>
            <a:spLocks noGrp="1"/>
          </p:cNvSpPr>
          <p:nvPr>
            <p:ph type="body" sz="quarter" idx="12"/>
          </p:nvPr>
        </p:nvSpPr>
        <p:spPr/>
        <p:txBody>
          <a:bodyPr/>
          <a:lstStyle/>
          <a:p>
            <a:r>
              <a:rPr lang="nl-NL" dirty="0" err="1"/>
              <a:t>Committed</a:t>
            </a:r>
            <a:r>
              <a:rPr lang="nl-NL" dirty="0"/>
              <a:t> </a:t>
            </a:r>
            <a:r>
              <a:rPr lang="nl-NL" dirty="0" err="1"/>
              <a:t>to</a:t>
            </a:r>
            <a:r>
              <a:rPr lang="nl-NL" dirty="0"/>
              <a:t> </a:t>
            </a:r>
            <a:r>
              <a:rPr lang="nl-NL" dirty="0" err="1"/>
              <a:t>create</a:t>
            </a:r>
            <a:r>
              <a:rPr lang="nl-NL" dirty="0"/>
              <a:t> </a:t>
            </a:r>
            <a:r>
              <a:rPr lang="nl-NL" dirty="0" err="1"/>
              <a:t>any</a:t>
            </a:r>
            <a:r>
              <a:rPr lang="nl-NL" dirty="0"/>
              <a:t> aspect of a </a:t>
            </a:r>
            <a:r>
              <a:rPr lang="nl-NL" dirty="0" err="1"/>
              <a:t>usable</a:t>
            </a:r>
            <a:r>
              <a:rPr lang="nl-NL" dirty="0"/>
              <a:t> Increment </a:t>
            </a:r>
            <a:r>
              <a:rPr lang="nl-NL" dirty="0" err="1"/>
              <a:t>each</a:t>
            </a:r>
            <a:r>
              <a:rPr lang="nl-NL" dirty="0"/>
              <a:t> Sprint</a:t>
            </a:r>
          </a:p>
        </p:txBody>
      </p:sp>
    </p:spTree>
    <p:extLst>
      <p:ext uri="{BB962C8B-B14F-4D97-AF65-F5344CB8AC3E}">
        <p14:creationId xmlns:p14="http://schemas.microsoft.com/office/powerpoint/2010/main" val="239712702"/>
      </p:ext>
    </p:extLst>
  </p:cSld>
  <p:clrMapOvr>
    <a:masterClrMapping/>
  </p:clrMapOvr>
</p:sld>
</file>

<file path=ppt/theme/theme1.xml><?xml version="1.0" encoding="utf-8"?>
<a:theme xmlns:a="http://schemas.openxmlformats.org/drawingml/2006/main" name="SF Games PPT Theme A5 v2.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3" id="{CB3DB8CB-3BF3-EC45-B472-63DD7CA48863}" vid="{C4C32C63-B93A-C74C-96E7-7E67FF7B41D7}"/>
    </a:ext>
  </a:extLst>
</a:theme>
</file>

<file path=ppt/theme/theme2.xml><?xml version="1.0" encoding="utf-8"?>
<a:theme xmlns:a="http://schemas.openxmlformats.org/drawingml/2006/main" name="1_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1_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SF Games PPT Theme A5 v2</Template>
  <TotalTime>10408</TotalTime>
  <Words>924</Words>
  <Application>Microsoft Macintosh PowerPoint</Application>
  <PresentationFormat>Custom</PresentationFormat>
  <Paragraphs>116</Paragraphs>
  <Slides>110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110</vt:i4>
      </vt:variant>
    </vt:vector>
  </HeadingPairs>
  <TitlesOfParts>
    <vt:vector size="119" baseType="lpstr">
      <vt:lpstr>American Captain</vt:lpstr>
      <vt:lpstr>Arial</vt:lpstr>
      <vt:lpstr>Calibri</vt:lpstr>
      <vt:lpstr>Marvel</vt:lpstr>
      <vt:lpstr>Ubuntu</vt:lpstr>
      <vt:lpstr>Ubuntu Light</vt:lpstr>
      <vt:lpstr>SF Games PPT Theme A5 v2.3</vt:lpstr>
      <vt:lpstr>1_SF 2023 split</vt:lpstr>
      <vt:lpstr>1_SF 2023 Full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Linden - Bal, Rosanne van der</dc:creator>
  <cp:lastModifiedBy>Sjoerd Kranendonk</cp:lastModifiedBy>
  <cp:revision>5</cp:revision>
  <dcterms:created xsi:type="dcterms:W3CDTF">2023-02-15T10:30:14Z</dcterms:created>
  <dcterms:modified xsi:type="dcterms:W3CDTF">2023-03-22T13:36:05Z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etDate">
    <vt:lpwstr>2023-02-15T10:55:16Z</vt:lpwstr>
  </property>
  <property fmtid="{D5CDD505-2E9C-101B-9397-08002B2CF9AE}" pid="4" name="MSIP_Label_d2dc6f62-bb58-4b94-b6ca-9af54699d31b_Method">
    <vt:lpwstr>Standard</vt:lpwstr>
  </property>
  <property fmtid="{D5CDD505-2E9C-101B-9397-08002B2CF9AE}" pid="5" name="MSIP_Label_d2dc6f62-bb58-4b94-b6ca-9af54699d31b_Name">
    <vt:lpwstr>d2dc6f62-bb58-4b94-b6ca-9af54699d31b</vt:lpwstr>
  </property>
  <property fmtid="{D5CDD505-2E9C-101B-9397-08002B2CF9AE}" pid="6" name="MSIP_Label_d2dc6f62-bb58-4b94-b6ca-9af54699d31b_SiteId">
    <vt:lpwstr>d7790549-8c35-40ea-ad75-954ac3e86be8</vt:lpwstr>
  </property>
  <property fmtid="{D5CDD505-2E9C-101B-9397-08002B2CF9AE}" pid="7" name="MSIP_Label_d2dc6f62-bb58-4b94-b6ca-9af54699d31b_ActionId">
    <vt:lpwstr>e31d4f8a-bf91-4a3c-b04d-f111fcb11c31</vt:lpwstr>
  </property>
  <property fmtid="{D5CDD505-2E9C-101B-9397-08002B2CF9AE}" pid="8" name="MSIP_Label_d2dc6f62-bb58-4b94-b6ca-9af54699d31b_ContentBits">
    <vt:lpwstr>0</vt:lpwstr>
  </property>
</Properties>
</file>