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Lst>
  <p:notesMasterIdLst>
    <p:notesMasterId r:id="rId6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6" r:id="rId23"/>
    <p:sldId id="277" r:id="rId24"/>
    <p:sldId id="278"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79" r:id="rId42"/>
    <p:sldId id="280" r:id="rId43"/>
    <p:sldId id="297" r:id="rId44"/>
    <p:sldId id="298" r:id="rId45"/>
    <p:sldId id="299" r:id="rId46"/>
    <p:sldId id="300" r:id="rId47"/>
    <p:sldId id="301" r:id="rId48"/>
    <p:sldId id="302" r:id="rId49"/>
    <p:sldId id="303" r:id="rId50"/>
    <p:sldId id="304" r:id="rId51"/>
    <p:sldId id="305" r:id="rId52"/>
    <p:sldId id="308" r:id="rId53"/>
    <p:sldId id="309" r:id="rId54"/>
    <p:sldId id="310" r:id="rId55"/>
    <p:sldId id="311" r:id="rId56"/>
    <p:sldId id="312" r:id="rId57"/>
    <p:sldId id="313" r:id="rId58"/>
    <p:sldId id="314" r:id="rId59"/>
    <p:sldId id="315" r:id="rId60"/>
    <p:sldId id="316" r:id="rId61"/>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0"/>
    <p:restoredTop sz="96327"/>
  </p:normalViewPr>
  <p:slideViewPr>
    <p:cSldViewPr snapToGrid="0">
      <p:cViewPr varScale="1">
        <p:scale>
          <a:sx n="159" d="100"/>
          <a:sy n="159" d="100"/>
        </p:scale>
        <p:origin x="12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4F1646E-1B09-DF49-8EBB-67A9AC46D0E9}" type="datetimeFigureOut">
              <a:rPr lang="nl-NL" smtClean="0"/>
              <a:t>13-02-2023</a:t>
            </a:fld>
            <a:endParaRPr lang="nl-NL"/>
          </a:p>
        </p:txBody>
      </p:sp>
      <p:sp>
        <p:nvSpPr>
          <p:cNvPr id="4" name="Tijdelijke aanduiding voor dia-afbeelding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24249FA-4FE6-3340-A9A0-067A3B8CB166}" type="slidenum">
              <a:rPr lang="nl-NL" smtClean="0"/>
              <a:t>‹nr.›</a:t>
            </a:fld>
            <a:endParaRPr lang="nl-NL"/>
          </a:p>
        </p:txBody>
      </p:sp>
    </p:spTree>
    <p:extLst>
      <p:ext uri="{BB962C8B-B14F-4D97-AF65-F5344CB8AC3E}">
        <p14:creationId xmlns:p14="http://schemas.microsoft.com/office/powerpoint/2010/main" val="674880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432198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2938462"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extBox 13">
            <a:extLst>
              <a:ext uri="{FF2B5EF4-FFF2-40B4-BE49-F238E27FC236}">
                <a16:creationId xmlns:a16="http://schemas.microsoft.com/office/drawing/2014/main" id="{B45A800E-3727-C13F-7DDE-B0649F600C6C}"/>
              </a:ext>
            </a:extLst>
          </p:cNvPr>
          <p:cNvSpPr txBox="1"/>
          <p:nvPr/>
        </p:nvSpPr>
        <p:spPr>
          <a:xfrm>
            <a:off x="670095" y="605065"/>
            <a:ext cx="6030852" cy="2816034"/>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Scrum</a:t>
            </a:r>
            <a:endParaRPr lang="en-NL" sz="9600" dirty="0">
              <a:solidFill>
                <a:schemeClr val="bg1"/>
              </a:solidFill>
              <a:latin typeface="American Captain" pitchFamily="2" charset="77"/>
            </a:endParaRPr>
          </a:p>
          <a:p>
            <a:pPr>
              <a:lnSpc>
                <a:spcPts val="10200"/>
              </a:lnSpc>
            </a:pPr>
            <a:r>
              <a:rPr lang="nl-NL" sz="9600" dirty="0" err="1">
                <a:solidFill>
                  <a:schemeClr val="bg1"/>
                </a:solidFill>
                <a:latin typeface="American Captain" pitchFamily="2" charset="77"/>
              </a:rPr>
              <a:t>artifacts</a:t>
            </a:r>
            <a:endParaRPr lang="en-NL" sz="9600" dirty="0">
              <a:solidFill>
                <a:schemeClr val="bg1"/>
              </a:solidFill>
              <a:latin typeface="American Captain" pitchFamily="2" charset="77"/>
            </a:endParaRPr>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Darkblu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970045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53326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586168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are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2.3</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179127" y="5104336"/>
            <a:ext cx="1288472"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32556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3339426"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3" name="Rectangle 2">
            <a:extLst>
              <a:ext uri="{FF2B5EF4-FFF2-40B4-BE49-F238E27FC236}">
                <a16:creationId xmlns:a16="http://schemas.microsoft.com/office/drawing/2014/main" id="{1C79E33D-A0C7-272F-B30F-76099D7CB9F1}"/>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Full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arkblu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Red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_Red BG Text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Scrum artifacts</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_Red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9.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6" Type="http://schemas.openxmlformats.org/officeDocument/2006/relationships/image" Target="../media/image3.pn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3.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21"/>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21"/>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55" r:id="rId16"/>
    <p:sldLayoutId id="2147483756" r:id="rId17"/>
    <p:sldLayoutId id="2147483757" r:id="rId18"/>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16"/>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51" r:id="rId9"/>
    <p:sldLayoutId id="2147483752" r:id="rId10"/>
    <p:sldLayoutId id="2147483741" r:id="rId11"/>
    <p:sldLayoutId id="2147483750" r:id="rId12"/>
    <p:sldLayoutId id="2147483742" r:id="rId13"/>
    <p:sldLayoutId id="2147483753" r:id="rId1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7927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A8F97988-B7F6-75B5-6BEA-8A077CBC4ECC}"/>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31411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nl-NL" sz="6000" dirty="0">
                <a:solidFill>
                  <a:schemeClr val="bg1"/>
                </a:solidFill>
                <a:latin typeface="American Captain" pitchFamily="2" charset="77"/>
              </a:rPr>
              <a:t>A look </a:t>
            </a:r>
            <a:r>
              <a:rPr lang="nl-NL" sz="6000" dirty="0" err="1">
                <a:solidFill>
                  <a:schemeClr val="bg1"/>
                </a:solidFill>
                <a:latin typeface="American Captain" pitchFamily="2" charset="77"/>
              </a:rPr>
              <a:t>into</a:t>
            </a:r>
            <a:r>
              <a:rPr lang="nl-NL" sz="6000" dirty="0">
                <a:solidFill>
                  <a:schemeClr val="bg1"/>
                </a:solidFill>
                <a:latin typeface="American Captain" pitchFamily="2" charset="77"/>
              </a:rPr>
              <a:t> </a:t>
            </a:r>
            <a:r>
              <a:rPr lang="nl-NL" sz="6000" dirty="0" err="1">
                <a:solidFill>
                  <a:schemeClr val="bg1"/>
                </a:solidFill>
                <a:latin typeface="American Captain" pitchFamily="2" charset="77"/>
              </a:rPr>
              <a:t>the</a:t>
            </a:r>
            <a:r>
              <a:rPr lang="nl-NL" sz="6000" dirty="0">
                <a:solidFill>
                  <a:schemeClr val="bg1"/>
                </a:solidFill>
                <a:latin typeface="American Captain" pitchFamily="2" charset="77"/>
              </a:rPr>
              <a:t> </a:t>
            </a:r>
            <a:r>
              <a:rPr lang="nl-NL" sz="6000" dirty="0" err="1">
                <a:solidFill>
                  <a:schemeClr val="bg1"/>
                </a:solidFill>
                <a:latin typeface="American Captain" pitchFamily="2" charset="77"/>
              </a:rPr>
              <a:t>future</a:t>
            </a:r>
            <a:endParaRPr lang="en-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L" sz="1600"/>
              <a:t>Product Backlog</a:t>
            </a:r>
            <a:endParaRPr lang="nl-NL" sz="1600" dirty="0"/>
          </a:p>
        </p:txBody>
      </p:sp>
    </p:spTree>
    <p:extLst>
      <p:ext uri="{BB962C8B-B14F-4D97-AF65-F5344CB8AC3E}">
        <p14:creationId xmlns:p14="http://schemas.microsoft.com/office/powerpoint/2010/main" val="282880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A8F97988-B7F6-75B5-6BEA-8A077CBC4ECC}"/>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329643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nl-NL" sz="6000" dirty="0">
                <a:solidFill>
                  <a:schemeClr val="bg1"/>
                </a:solidFill>
                <a:latin typeface="American Captain" pitchFamily="2" charset="77"/>
              </a:rPr>
              <a:t>Sprint </a:t>
            </a:r>
            <a:r>
              <a:rPr lang="nl-NL" sz="6000" dirty="0" err="1">
                <a:solidFill>
                  <a:schemeClr val="bg1"/>
                </a:solidFill>
                <a:latin typeface="American Captain" pitchFamily="2" charset="77"/>
              </a:rPr>
              <a:t>backlog</a:t>
            </a:r>
            <a:endParaRPr lang="en-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L" sz="1600"/>
              <a:t>Product Backlog</a:t>
            </a:r>
            <a:endParaRPr lang="nl-NL" sz="1600" dirty="0"/>
          </a:p>
        </p:txBody>
      </p:sp>
    </p:spTree>
    <p:extLst>
      <p:ext uri="{BB962C8B-B14F-4D97-AF65-F5344CB8AC3E}">
        <p14:creationId xmlns:p14="http://schemas.microsoft.com/office/powerpoint/2010/main" val="1495297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A8F97988-B7F6-75B5-6BEA-8A077CBC4ECC}"/>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4056020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nl-NL" sz="6000" dirty="0">
                <a:solidFill>
                  <a:schemeClr val="bg1"/>
                </a:solidFill>
                <a:latin typeface="American Captain" pitchFamily="2" charset="77"/>
              </a:rPr>
              <a:t>Product </a:t>
            </a:r>
            <a:r>
              <a:rPr lang="nl-NL" sz="6000" dirty="0" err="1">
                <a:solidFill>
                  <a:schemeClr val="bg1"/>
                </a:solidFill>
                <a:latin typeface="American Captain" pitchFamily="2" charset="77"/>
              </a:rPr>
              <a:t>backlog</a:t>
            </a:r>
            <a:r>
              <a:rPr lang="nl-NL" sz="6000" dirty="0">
                <a:solidFill>
                  <a:schemeClr val="bg1"/>
                </a:solidFill>
                <a:latin typeface="American Captain" pitchFamily="2" charset="77"/>
              </a:rPr>
              <a:t> </a:t>
            </a:r>
            <a:r>
              <a:rPr lang="nl-NL" sz="6000" dirty="0" err="1">
                <a:solidFill>
                  <a:schemeClr val="bg1"/>
                </a:solidFill>
                <a:latin typeface="American Captain" pitchFamily="2" charset="77"/>
              </a:rPr>
              <a:t>refinement</a:t>
            </a:r>
            <a:endParaRPr lang="en-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L" sz="1600"/>
              <a:t>Product Backlog</a:t>
            </a:r>
            <a:endParaRPr lang="nl-NL" sz="1600" dirty="0"/>
          </a:p>
        </p:txBody>
      </p:sp>
    </p:spTree>
    <p:extLst>
      <p:ext uri="{BB962C8B-B14F-4D97-AF65-F5344CB8AC3E}">
        <p14:creationId xmlns:p14="http://schemas.microsoft.com/office/powerpoint/2010/main" val="1845410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A8F97988-B7F6-75B5-6BEA-8A077CBC4ECC}"/>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360697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nl-NL" sz="6000" dirty="0" err="1">
                <a:solidFill>
                  <a:schemeClr val="bg1"/>
                </a:solidFill>
                <a:latin typeface="American Captain" pitchFamily="2" charset="77"/>
              </a:rPr>
              <a:t>Artifact</a:t>
            </a:r>
            <a:endParaRPr lang="en-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L" sz="1600"/>
              <a:t>Product Backlog</a:t>
            </a:r>
            <a:endParaRPr lang="nl-NL" sz="1600" dirty="0"/>
          </a:p>
        </p:txBody>
      </p:sp>
    </p:spTree>
    <p:extLst>
      <p:ext uri="{BB962C8B-B14F-4D97-AF65-F5344CB8AC3E}">
        <p14:creationId xmlns:p14="http://schemas.microsoft.com/office/powerpoint/2010/main" val="2284139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A8F97988-B7F6-75B5-6BEA-8A077CBC4ECC}"/>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621127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nl-NL" sz="6000" dirty="0">
                <a:solidFill>
                  <a:schemeClr val="bg1"/>
                </a:solidFill>
                <a:latin typeface="American Captain" pitchFamily="2" charset="77"/>
              </a:rPr>
              <a:t>Product Goal</a:t>
            </a:r>
            <a:endParaRPr lang="en-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L" sz="1600"/>
              <a:t>Product Backlog</a:t>
            </a:r>
            <a:endParaRPr lang="nl-NL" sz="1600" dirty="0"/>
          </a:p>
        </p:txBody>
      </p:sp>
    </p:spTree>
    <p:extLst>
      <p:ext uri="{BB962C8B-B14F-4D97-AF65-F5344CB8AC3E}">
        <p14:creationId xmlns:p14="http://schemas.microsoft.com/office/powerpoint/2010/main" val="146209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9C01D8B8-F5FB-77D6-FDC6-87E88145B19D}"/>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697923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3B712D3-8943-2AF9-26C3-F5E26A6C888B}"/>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814209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4F1F01C-72CD-BCBE-3F14-6753318CD1F5}"/>
              </a:ext>
            </a:extLst>
          </p:cNvPr>
          <p:cNvSpPr>
            <a:spLocks noGrp="1"/>
          </p:cNvSpPr>
          <p:nvPr>
            <p:ph type="body" sz="quarter" idx="13"/>
          </p:nvPr>
        </p:nvSpPr>
        <p:spPr/>
        <p:txBody>
          <a:bodyPr/>
          <a:lstStyle/>
          <a:p>
            <a:r>
              <a:rPr lang="nl-NL" dirty="0"/>
              <a:t>Sprint         </a:t>
            </a:r>
            <a:r>
              <a:rPr lang="nl-NL" dirty="0" err="1"/>
              <a:t>Backlog</a:t>
            </a:r>
            <a:endParaRPr lang="nl-NL" dirty="0"/>
          </a:p>
        </p:txBody>
      </p:sp>
    </p:spTree>
    <p:extLst>
      <p:ext uri="{BB962C8B-B14F-4D97-AF65-F5344CB8AC3E}">
        <p14:creationId xmlns:p14="http://schemas.microsoft.com/office/powerpoint/2010/main" val="3371112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4DB1C201-FBFB-891C-6F3C-47624200E0BE}"/>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274760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nl-NL" sz="6000" dirty="0">
                <a:solidFill>
                  <a:schemeClr val="bg1"/>
                </a:solidFill>
                <a:latin typeface="American Captain" pitchFamily="2" charset="77"/>
              </a:rPr>
              <a:t>Product </a:t>
            </a:r>
            <a:r>
              <a:rPr lang="nl-NL" sz="6000" dirty="0" err="1">
                <a:solidFill>
                  <a:schemeClr val="bg1"/>
                </a:solidFill>
                <a:latin typeface="American Captain" pitchFamily="2" charset="77"/>
              </a:rPr>
              <a:t>Backlog</a:t>
            </a:r>
            <a:r>
              <a:rPr lang="nl-NL" sz="6000" dirty="0">
                <a:solidFill>
                  <a:schemeClr val="bg1"/>
                </a:solidFill>
                <a:latin typeface="American Captain" pitchFamily="2" charset="77"/>
              </a:rPr>
              <a:t>  items</a:t>
            </a:r>
            <a:endParaRPr lang="en-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600" dirty="0"/>
              <a:t>Sprint</a:t>
            </a:r>
            <a:r>
              <a:rPr lang="en-NL" sz="1600"/>
              <a:t> Backlog</a:t>
            </a:r>
            <a:endParaRPr lang="nl-NL" sz="1600" dirty="0"/>
          </a:p>
        </p:txBody>
      </p:sp>
    </p:spTree>
    <p:extLst>
      <p:ext uri="{BB962C8B-B14F-4D97-AF65-F5344CB8AC3E}">
        <p14:creationId xmlns:p14="http://schemas.microsoft.com/office/powerpoint/2010/main" val="1993690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3B712D3-8943-2AF9-26C3-F5E26A6C888B}"/>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428361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nl-NL" sz="6000" dirty="0" err="1">
                <a:solidFill>
                  <a:schemeClr val="bg1"/>
                </a:solidFill>
                <a:latin typeface="American Captain" pitchFamily="2" charset="77"/>
              </a:rPr>
              <a:t>artifact</a:t>
            </a:r>
            <a:endParaRPr lang="en-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600" dirty="0"/>
              <a:t>Sprint</a:t>
            </a:r>
            <a:r>
              <a:rPr lang="en-NL" sz="1600"/>
              <a:t> Backlog</a:t>
            </a:r>
            <a:endParaRPr lang="nl-NL" sz="1600" dirty="0"/>
          </a:p>
        </p:txBody>
      </p:sp>
    </p:spTree>
    <p:extLst>
      <p:ext uri="{BB962C8B-B14F-4D97-AF65-F5344CB8AC3E}">
        <p14:creationId xmlns:p14="http://schemas.microsoft.com/office/powerpoint/2010/main" val="3455799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3B712D3-8943-2AF9-26C3-F5E26A6C888B}"/>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656008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nl-NL" sz="6000" dirty="0"/>
              <a:t>Sprint</a:t>
            </a:r>
            <a:r>
              <a:rPr lang="nl-NL" sz="6000" dirty="0">
                <a:solidFill>
                  <a:schemeClr val="bg1"/>
                </a:solidFill>
                <a:latin typeface="American Captain" pitchFamily="2" charset="77"/>
              </a:rPr>
              <a:t> Goal</a:t>
            </a:r>
            <a:endParaRPr lang="en-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600" dirty="0"/>
              <a:t>sprint</a:t>
            </a:r>
            <a:r>
              <a:rPr lang="en-NL" sz="1600"/>
              <a:t> Backlog</a:t>
            </a:r>
            <a:endParaRPr lang="nl-NL" sz="1600" dirty="0"/>
          </a:p>
        </p:txBody>
      </p:sp>
    </p:spTree>
    <p:extLst>
      <p:ext uri="{BB962C8B-B14F-4D97-AF65-F5344CB8AC3E}">
        <p14:creationId xmlns:p14="http://schemas.microsoft.com/office/powerpoint/2010/main" val="2410795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3B712D3-8943-2AF9-26C3-F5E26A6C888B}"/>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632834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nl-NL" sz="6000" dirty="0">
                <a:solidFill>
                  <a:schemeClr val="bg1"/>
                </a:solidFill>
                <a:latin typeface="American Captain" pitchFamily="2" charset="77"/>
              </a:rPr>
              <a:t>The sprint </a:t>
            </a:r>
            <a:r>
              <a:rPr lang="nl-NL" sz="6000" dirty="0" err="1">
                <a:solidFill>
                  <a:schemeClr val="bg1"/>
                </a:solidFill>
                <a:latin typeface="American Captain" pitchFamily="2" charset="77"/>
              </a:rPr>
              <a:t>backlog</a:t>
            </a:r>
            <a:r>
              <a:rPr lang="nl-NL" sz="6000" dirty="0">
                <a:solidFill>
                  <a:schemeClr val="bg1"/>
                </a:solidFill>
                <a:latin typeface="American Captain" pitchFamily="2" charset="77"/>
              </a:rPr>
              <a:t> is </a:t>
            </a:r>
            <a:r>
              <a:rPr lang="nl-NL" sz="6000" dirty="0" err="1">
                <a:solidFill>
                  <a:schemeClr val="bg1"/>
                </a:solidFill>
                <a:latin typeface="American Captain" pitchFamily="2" charset="77"/>
              </a:rPr>
              <a:t>managed</a:t>
            </a:r>
            <a:r>
              <a:rPr lang="nl-NL" sz="6000" dirty="0">
                <a:solidFill>
                  <a:schemeClr val="bg1"/>
                </a:solidFill>
                <a:latin typeface="American Captain" pitchFamily="2" charset="77"/>
              </a:rPr>
              <a:t> </a:t>
            </a:r>
            <a:r>
              <a:rPr lang="nl-NL" sz="6000" dirty="0" err="1">
                <a:solidFill>
                  <a:schemeClr val="bg1"/>
                </a:solidFill>
                <a:latin typeface="American Captain" pitchFamily="2" charset="77"/>
              </a:rPr>
              <a:t>by</a:t>
            </a:r>
            <a:r>
              <a:rPr lang="nl-NL" sz="6000" dirty="0">
                <a:solidFill>
                  <a:schemeClr val="bg1"/>
                </a:solidFill>
                <a:latin typeface="American Captain" pitchFamily="2" charset="77"/>
              </a:rPr>
              <a:t>…</a:t>
            </a:r>
            <a:endParaRPr lang="en-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600" dirty="0"/>
              <a:t>Sprint</a:t>
            </a:r>
            <a:r>
              <a:rPr lang="en-NL" sz="1600"/>
              <a:t> Backlog</a:t>
            </a:r>
            <a:endParaRPr lang="nl-NL" sz="1600" dirty="0"/>
          </a:p>
        </p:txBody>
      </p:sp>
    </p:spTree>
    <p:extLst>
      <p:ext uri="{BB962C8B-B14F-4D97-AF65-F5344CB8AC3E}">
        <p14:creationId xmlns:p14="http://schemas.microsoft.com/office/powerpoint/2010/main" val="320194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7E81F2-5AB1-F70D-7315-10D088337432}"/>
              </a:ext>
            </a:extLst>
          </p:cNvPr>
          <p:cNvSpPr>
            <a:spLocks noGrp="1"/>
          </p:cNvSpPr>
          <p:nvPr>
            <p:ph type="body" sz="quarter" idx="13"/>
          </p:nvPr>
        </p:nvSpPr>
        <p:spPr/>
        <p:txBody>
          <a:bodyPr/>
          <a:lstStyle/>
          <a:p>
            <a:r>
              <a:rPr lang="nl-NL" dirty="0"/>
              <a:t>Product    </a:t>
            </a:r>
            <a:r>
              <a:rPr lang="nl-NL" dirty="0" err="1"/>
              <a:t>backlog</a:t>
            </a:r>
            <a:endParaRPr lang="nl-NL" dirty="0"/>
          </a:p>
        </p:txBody>
      </p:sp>
    </p:spTree>
    <p:extLst>
      <p:ext uri="{BB962C8B-B14F-4D97-AF65-F5344CB8AC3E}">
        <p14:creationId xmlns:p14="http://schemas.microsoft.com/office/powerpoint/2010/main" val="906566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3B712D3-8943-2AF9-26C3-F5E26A6C888B}"/>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4238613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nl-NL" sz="6000" dirty="0">
                <a:solidFill>
                  <a:schemeClr val="bg1"/>
                </a:solidFill>
                <a:latin typeface="American Captain" pitchFamily="2" charset="77"/>
              </a:rPr>
              <a:t>Product </a:t>
            </a:r>
            <a:r>
              <a:rPr lang="nl-NL" sz="6000" dirty="0" err="1">
                <a:solidFill>
                  <a:schemeClr val="bg1"/>
                </a:solidFill>
                <a:latin typeface="American Captain" pitchFamily="2" charset="77"/>
              </a:rPr>
              <a:t>owner</a:t>
            </a:r>
            <a:endParaRPr lang="en-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600" dirty="0"/>
              <a:t>Sprint</a:t>
            </a:r>
            <a:r>
              <a:rPr lang="en-NL" sz="1600"/>
              <a:t> Backlog</a:t>
            </a:r>
            <a:endParaRPr lang="nl-NL" sz="1600" dirty="0"/>
          </a:p>
        </p:txBody>
      </p:sp>
    </p:spTree>
    <p:extLst>
      <p:ext uri="{BB962C8B-B14F-4D97-AF65-F5344CB8AC3E}">
        <p14:creationId xmlns:p14="http://schemas.microsoft.com/office/powerpoint/2010/main" val="3186265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3B712D3-8943-2AF9-26C3-F5E26A6C888B}"/>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325526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nl-NL" sz="6000" dirty="0">
                <a:solidFill>
                  <a:schemeClr val="bg1"/>
                </a:solidFill>
                <a:latin typeface="American Captain" pitchFamily="2" charset="77"/>
              </a:rPr>
              <a:t>A look </a:t>
            </a:r>
            <a:r>
              <a:rPr lang="nl-NL" sz="6000" dirty="0" err="1">
                <a:solidFill>
                  <a:schemeClr val="bg1"/>
                </a:solidFill>
                <a:latin typeface="American Captain" pitchFamily="2" charset="77"/>
              </a:rPr>
              <a:t>into</a:t>
            </a:r>
            <a:r>
              <a:rPr lang="nl-NL" sz="6000" dirty="0">
                <a:solidFill>
                  <a:schemeClr val="bg1"/>
                </a:solidFill>
                <a:latin typeface="American Captain" pitchFamily="2" charset="77"/>
              </a:rPr>
              <a:t> </a:t>
            </a:r>
            <a:r>
              <a:rPr lang="nl-NL" sz="6000" dirty="0" err="1">
                <a:solidFill>
                  <a:schemeClr val="bg1"/>
                </a:solidFill>
                <a:latin typeface="American Captain" pitchFamily="2" charset="77"/>
              </a:rPr>
              <a:t>the</a:t>
            </a:r>
            <a:r>
              <a:rPr lang="nl-NL" sz="6000" dirty="0">
                <a:solidFill>
                  <a:schemeClr val="bg1"/>
                </a:solidFill>
                <a:latin typeface="American Captain" pitchFamily="2" charset="77"/>
              </a:rPr>
              <a:t> present</a:t>
            </a:r>
            <a:endParaRPr lang="en-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600" dirty="0"/>
              <a:t>sprint</a:t>
            </a:r>
            <a:r>
              <a:rPr lang="en-NL" sz="1600"/>
              <a:t> Backlog</a:t>
            </a:r>
            <a:endParaRPr lang="nl-NL" sz="1600" dirty="0"/>
          </a:p>
        </p:txBody>
      </p:sp>
    </p:spTree>
    <p:extLst>
      <p:ext uri="{BB962C8B-B14F-4D97-AF65-F5344CB8AC3E}">
        <p14:creationId xmlns:p14="http://schemas.microsoft.com/office/powerpoint/2010/main" val="351690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3B712D3-8943-2AF9-26C3-F5E26A6C888B}"/>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595805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nl-NL" sz="6000" dirty="0" err="1">
                <a:solidFill>
                  <a:schemeClr val="bg1"/>
                </a:solidFill>
                <a:latin typeface="American Captain" pitchFamily="2" charset="77"/>
              </a:rPr>
              <a:t>Estimated</a:t>
            </a:r>
            <a:endParaRPr lang="en-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600" dirty="0"/>
              <a:t>Sprint</a:t>
            </a:r>
            <a:r>
              <a:rPr lang="en-NL" sz="1600"/>
              <a:t> Backlog</a:t>
            </a:r>
            <a:endParaRPr lang="nl-NL" sz="1600" dirty="0"/>
          </a:p>
        </p:txBody>
      </p:sp>
    </p:spTree>
    <p:extLst>
      <p:ext uri="{BB962C8B-B14F-4D97-AF65-F5344CB8AC3E}">
        <p14:creationId xmlns:p14="http://schemas.microsoft.com/office/powerpoint/2010/main" val="2871657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3B712D3-8943-2AF9-26C3-F5E26A6C888B}"/>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56900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nl-NL" sz="6000" dirty="0">
                <a:solidFill>
                  <a:schemeClr val="bg1"/>
                </a:solidFill>
                <a:latin typeface="American Captain" pitchFamily="2" charset="77"/>
              </a:rPr>
              <a:t>Sprint</a:t>
            </a:r>
            <a:endParaRPr lang="en-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600" dirty="0"/>
              <a:t>sprint</a:t>
            </a:r>
            <a:r>
              <a:rPr lang="en-NL" sz="1600"/>
              <a:t> Backlog</a:t>
            </a:r>
            <a:endParaRPr lang="nl-NL" sz="1600" dirty="0"/>
          </a:p>
        </p:txBody>
      </p:sp>
    </p:spTree>
    <p:extLst>
      <p:ext uri="{BB962C8B-B14F-4D97-AF65-F5344CB8AC3E}">
        <p14:creationId xmlns:p14="http://schemas.microsoft.com/office/powerpoint/2010/main" val="884146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3B712D3-8943-2AF9-26C3-F5E26A6C888B}"/>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268960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nl-NL" sz="6000" dirty="0" err="1">
                <a:solidFill>
                  <a:schemeClr val="bg1"/>
                </a:solidFill>
                <a:latin typeface="American Captain" pitchFamily="2" charset="77"/>
              </a:rPr>
              <a:t>Forecasted</a:t>
            </a:r>
            <a:r>
              <a:rPr lang="nl-NL" sz="6000" dirty="0">
                <a:solidFill>
                  <a:schemeClr val="bg1"/>
                </a:solidFill>
                <a:latin typeface="American Captain" pitchFamily="2" charset="77"/>
              </a:rPr>
              <a:t> </a:t>
            </a:r>
            <a:r>
              <a:rPr lang="nl-NL" sz="6000" dirty="0" err="1">
                <a:solidFill>
                  <a:schemeClr val="bg1"/>
                </a:solidFill>
                <a:latin typeface="American Captain" pitchFamily="2" charset="77"/>
              </a:rPr>
              <a:t>by</a:t>
            </a:r>
            <a:r>
              <a:rPr lang="nl-NL" sz="6000" dirty="0">
                <a:solidFill>
                  <a:schemeClr val="bg1"/>
                </a:solidFill>
                <a:latin typeface="American Captain" pitchFamily="2" charset="77"/>
              </a:rPr>
              <a:t>…</a:t>
            </a:r>
            <a:endParaRPr lang="en-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600" dirty="0"/>
              <a:t>Sprint</a:t>
            </a:r>
            <a:r>
              <a:rPr lang="en-NL" sz="1600"/>
              <a:t> Backlog</a:t>
            </a:r>
            <a:endParaRPr lang="nl-NL" sz="1600" dirty="0"/>
          </a:p>
        </p:txBody>
      </p:sp>
    </p:spTree>
    <p:extLst>
      <p:ext uri="{BB962C8B-B14F-4D97-AF65-F5344CB8AC3E}">
        <p14:creationId xmlns:p14="http://schemas.microsoft.com/office/powerpoint/2010/main" val="252829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8F002A85-73DE-980F-DEC0-DB7F4B9043F1}"/>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302458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3B712D3-8943-2AF9-26C3-F5E26A6C888B}"/>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194745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B151DA9-03E1-3EAC-1408-FBE0B5FFFDD5}"/>
              </a:ext>
            </a:extLst>
          </p:cNvPr>
          <p:cNvSpPr>
            <a:spLocks noGrp="1"/>
          </p:cNvSpPr>
          <p:nvPr>
            <p:ph type="body" sz="quarter" idx="13"/>
          </p:nvPr>
        </p:nvSpPr>
        <p:spPr/>
        <p:txBody>
          <a:bodyPr/>
          <a:lstStyle/>
          <a:p>
            <a:r>
              <a:rPr lang="nl-NL" dirty="0"/>
              <a:t>increment</a:t>
            </a:r>
          </a:p>
        </p:txBody>
      </p:sp>
    </p:spTree>
    <p:extLst>
      <p:ext uri="{BB962C8B-B14F-4D97-AF65-F5344CB8AC3E}">
        <p14:creationId xmlns:p14="http://schemas.microsoft.com/office/powerpoint/2010/main" val="33901499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79CDF691-AC76-A6E4-C668-2FE837773709}"/>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922651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nl-NL" sz="6000" dirty="0" err="1">
                <a:solidFill>
                  <a:schemeClr val="bg1"/>
                </a:solidFill>
                <a:latin typeface="American Captain" pitchFamily="2" charset="77"/>
              </a:rPr>
              <a:t>Potentially</a:t>
            </a:r>
            <a:r>
              <a:rPr lang="nl-NL" sz="6000" dirty="0">
                <a:solidFill>
                  <a:schemeClr val="bg1"/>
                </a:solidFill>
              </a:rPr>
              <a:t> </a:t>
            </a:r>
            <a:r>
              <a:rPr lang="nl-NL" sz="6000" dirty="0" err="1">
                <a:solidFill>
                  <a:schemeClr val="bg1"/>
                </a:solidFill>
                <a:latin typeface="American Captain" pitchFamily="2" charset="77"/>
              </a:rPr>
              <a:t>releasable</a:t>
            </a:r>
            <a:endParaRPr lang="nl-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600" dirty="0"/>
              <a:t>increment</a:t>
            </a:r>
          </a:p>
        </p:txBody>
      </p:sp>
    </p:spTree>
    <p:extLst>
      <p:ext uri="{BB962C8B-B14F-4D97-AF65-F5344CB8AC3E}">
        <p14:creationId xmlns:p14="http://schemas.microsoft.com/office/powerpoint/2010/main" val="28308746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3B712D3-8943-2AF9-26C3-F5E26A6C888B}"/>
              </a:ext>
            </a:extLst>
          </p:cNvPr>
          <p:cNvSpPr>
            <a:spLocks noGrp="1"/>
          </p:cNvSpPr>
          <p:nvPr>
            <p:ph type="ftr" sz="quarter" idx="11"/>
          </p:nvPr>
        </p:nvSpPr>
        <p:spPr>
          <a:prstGeom prst="rect">
            <a:avLst/>
          </a:prstGeom>
        </p:spPr>
        <p:txBody>
          <a:bodyPr/>
          <a:lstStyle/>
          <a:p>
            <a:r>
              <a:rPr lang="en-GB"/>
              <a:t>V 1.0</a:t>
            </a:r>
            <a:endParaRPr lang="en-NL"/>
          </a:p>
        </p:txBody>
      </p:sp>
    </p:spTree>
    <p:extLst>
      <p:ext uri="{BB962C8B-B14F-4D97-AF65-F5344CB8AC3E}">
        <p14:creationId xmlns:p14="http://schemas.microsoft.com/office/powerpoint/2010/main" val="32638036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nl-NL" sz="6000" dirty="0" err="1">
                <a:solidFill>
                  <a:schemeClr val="bg1"/>
                </a:solidFill>
                <a:latin typeface="American Captain" pitchFamily="2" charset="77"/>
              </a:rPr>
              <a:t>Transparency</a:t>
            </a:r>
            <a:endParaRPr lang="nl-NL" sz="6000" dirty="0">
              <a:solidFill>
                <a:schemeClr val="bg1"/>
              </a:solidFill>
              <a:latin typeface="American Captain" pitchFamily="2" charset="77"/>
            </a:endParaRPr>
          </a:p>
          <a:p>
            <a:pPr algn="ctr"/>
            <a:r>
              <a:rPr lang="nl-NL" sz="6000" dirty="0" err="1">
                <a:solidFill>
                  <a:schemeClr val="bg1"/>
                </a:solidFill>
                <a:latin typeface="American Captain" pitchFamily="2" charset="77"/>
              </a:rPr>
              <a:t>Inspection</a:t>
            </a:r>
            <a:endParaRPr lang="nl-NL" sz="6000" dirty="0">
              <a:solidFill>
                <a:schemeClr val="bg1"/>
              </a:solidFill>
              <a:latin typeface="American Captain" pitchFamily="2" charset="77"/>
            </a:endParaRPr>
          </a:p>
          <a:p>
            <a:pPr algn="ctr"/>
            <a:r>
              <a:rPr lang="nl-NL" sz="6000" dirty="0">
                <a:solidFill>
                  <a:schemeClr val="bg1"/>
                </a:solidFill>
                <a:latin typeface="American Captain" pitchFamily="2" charset="77"/>
              </a:rPr>
              <a:t>&amp; </a:t>
            </a:r>
            <a:r>
              <a:rPr lang="nl-NL" sz="6000" dirty="0" err="1">
                <a:solidFill>
                  <a:schemeClr val="bg1"/>
                </a:solidFill>
                <a:latin typeface="American Captain" pitchFamily="2" charset="77"/>
              </a:rPr>
              <a:t>adaption</a:t>
            </a:r>
            <a:endParaRPr lang="en-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600" dirty="0"/>
              <a:t>increment</a:t>
            </a:r>
          </a:p>
        </p:txBody>
      </p:sp>
    </p:spTree>
    <p:extLst>
      <p:ext uri="{BB962C8B-B14F-4D97-AF65-F5344CB8AC3E}">
        <p14:creationId xmlns:p14="http://schemas.microsoft.com/office/powerpoint/2010/main" val="22690818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3B712D3-8943-2AF9-26C3-F5E26A6C888B}"/>
              </a:ext>
            </a:extLst>
          </p:cNvPr>
          <p:cNvSpPr>
            <a:spLocks noGrp="1"/>
          </p:cNvSpPr>
          <p:nvPr>
            <p:ph type="ftr" sz="quarter" idx="11"/>
          </p:nvPr>
        </p:nvSpPr>
        <p:spPr>
          <a:prstGeom prst="rect">
            <a:avLst/>
          </a:prstGeom>
        </p:spPr>
        <p:txBody>
          <a:bodyPr/>
          <a:lstStyle/>
          <a:p>
            <a:r>
              <a:rPr lang="en-GB"/>
              <a:t>V 1.0</a:t>
            </a:r>
            <a:endParaRPr lang="en-NL"/>
          </a:p>
        </p:txBody>
      </p:sp>
    </p:spTree>
    <p:extLst>
      <p:ext uri="{BB962C8B-B14F-4D97-AF65-F5344CB8AC3E}">
        <p14:creationId xmlns:p14="http://schemas.microsoft.com/office/powerpoint/2010/main" val="17564413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nl-NL" sz="6000" dirty="0">
                <a:solidFill>
                  <a:schemeClr val="bg1"/>
                </a:solidFill>
                <a:latin typeface="American Captain" pitchFamily="2" charset="77"/>
              </a:rPr>
              <a:t>The increment is </a:t>
            </a:r>
            <a:r>
              <a:rPr lang="nl-NL" sz="6000" dirty="0" err="1">
                <a:solidFill>
                  <a:schemeClr val="bg1"/>
                </a:solidFill>
                <a:latin typeface="American Captain" pitchFamily="2" charset="77"/>
              </a:rPr>
              <a:t>released</a:t>
            </a:r>
            <a:r>
              <a:rPr lang="nl-NL" sz="6000" dirty="0">
                <a:solidFill>
                  <a:schemeClr val="bg1"/>
                </a:solidFill>
                <a:latin typeface="American Captain" pitchFamily="2" charset="77"/>
              </a:rPr>
              <a:t> </a:t>
            </a:r>
            <a:r>
              <a:rPr lang="nl-NL" sz="6000" dirty="0" err="1">
                <a:solidFill>
                  <a:schemeClr val="bg1"/>
                </a:solidFill>
                <a:latin typeface="American Captain" pitchFamily="2" charset="77"/>
              </a:rPr>
              <a:t>by</a:t>
            </a:r>
            <a:r>
              <a:rPr lang="nl-NL" sz="6000" dirty="0">
                <a:solidFill>
                  <a:schemeClr val="bg1"/>
                </a:solidFill>
                <a:latin typeface="American Captain" pitchFamily="2" charset="77"/>
              </a:rPr>
              <a:t>…</a:t>
            </a:r>
            <a:endParaRPr lang="en-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600" dirty="0"/>
              <a:t>increment</a:t>
            </a:r>
          </a:p>
        </p:txBody>
      </p:sp>
    </p:spTree>
    <p:extLst>
      <p:ext uri="{BB962C8B-B14F-4D97-AF65-F5344CB8AC3E}">
        <p14:creationId xmlns:p14="http://schemas.microsoft.com/office/powerpoint/2010/main" val="212374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3B712D3-8943-2AF9-26C3-F5E26A6C888B}"/>
              </a:ext>
            </a:extLst>
          </p:cNvPr>
          <p:cNvSpPr>
            <a:spLocks noGrp="1"/>
          </p:cNvSpPr>
          <p:nvPr>
            <p:ph type="ftr" sz="quarter" idx="11"/>
          </p:nvPr>
        </p:nvSpPr>
        <p:spPr>
          <a:prstGeom prst="rect">
            <a:avLst/>
          </a:prstGeom>
        </p:spPr>
        <p:txBody>
          <a:bodyPr/>
          <a:lstStyle/>
          <a:p>
            <a:r>
              <a:rPr lang="en-GB"/>
              <a:t>V 1.0</a:t>
            </a:r>
            <a:endParaRPr lang="en-NL"/>
          </a:p>
        </p:txBody>
      </p:sp>
    </p:spTree>
    <p:extLst>
      <p:ext uri="{BB962C8B-B14F-4D97-AF65-F5344CB8AC3E}">
        <p14:creationId xmlns:p14="http://schemas.microsoft.com/office/powerpoint/2010/main" val="20357178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nl-NL" sz="6000" dirty="0">
                <a:solidFill>
                  <a:schemeClr val="bg1"/>
                </a:solidFill>
                <a:latin typeface="American Captain" pitchFamily="2" charset="77"/>
              </a:rPr>
              <a:t>An increment is…</a:t>
            </a:r>
            <a:endParaRPr lang="en-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600" dirty="0"/>
              <a:t>increment</a:t>
            </a:r>
          </a:p>
        </p:txBody>
      </p:sp>
    </p:spTree>
    <p:extLst>
      <p:ext uri="{BB962C8B-B14F-4D97-AF65-F5344CB8AC3E}">
        <p14:creationId xmlns:p14="http://schemas.microsoft.com/office/powerpoint/2010/main" val="428852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en-NL" sz="6000">
                <a:solidFill>
                  <a:schemeClr val="bg1"/>
                </a:solidFill>
                <a:latin typeface="American Captain" pitchFamily="2" charset="77"/>
              </a:rPr>
              <a:t>Product Backlog </a:t>
            </a:r>
            <a:r>
              <a:rPr lang="nl-NL" sz="6000" dirty="0">
                <a:solidFill>
                  <a:schemeClr val="bg1"/>
                </a:solidFill>
                <a:latin typeface="American Captain" pitchFamily="2" charset="77"/>
              </a:rPr>
              <a:t> </a:t>
            </a:r>
            <a:r>
              <a:rPr lang="en-NL" sz="6000">
                <a:solidFill>
                  <a:schemeClr val="bg1"/>
                </a:solidFill>
                <a:latin typeface="American Captain" pitchFamily="2" charset="77"/>
              </a:rPr>
              <a:t>Items</a:t>
            </a:r>
            <a:endParaRPr lang="nl-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L" sz="1600"/>
              <a:t>Product Backlog</a:t>
            </a:r>
            <a:endParaRPr lang="nl-NL" sz="1600" dirty="0"/>
          </a:p>
        </p:txBody>
      </p:sp>
    </p:spTree>
    <p:extLst>
      <p:ext uri="{BB962C8B-B14F-4D97-AF65-F5344CB8AC3E}">
        <p14:creationId xmlns:p14="http://schemas.microsoft.com/office/powerpoint/2010/main" val="4042452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3B712D3-8943-2AF9-26C3-F5E26A6C888B}"/>
              </a:ext>
            </a:extLst>
          </p:cNvPr>
          <p:cNvSpPr>
            <a:spLocks noGrp="1"/>
          </p:cNvSpPr>
          <p:nvPr>
            <p:ph type="ftr" sz="quarter" idx="11"/>
          </p:nvPr>
        </p:nvSpPr>
        <p:spPr>
          <a:prstGeom prst="rect">
            <a:avLst/>
          </a:prstGeom>
        </p:spPr>
        <p:txBody>
          <a:bodyPr/>
          <a:lstStyle/>
          <a:p>
            <a:r>
              <a:rPr lang="en-GB"/>
              <a:t>V 1.0</a:t>
            </a:r>
            <a:endParaRPr lang="en-NL"/>
          </a:p>
        </p:txBody>
      </p:sp>
    </p:spTree>
    <p:extLst>
      <p:ext uri="{BB962C8B-B14F-4D97-AF65-F5344CB8AC3E}">
        <p14:creationId xmlns:p14="http://schemas.microsoft.com/office/powerpoint/2010/main" val="2240721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nl-NL" sz="6000" dirty="0" err="1">
                <a:solidFill>
                  <a:schemeClr val="bg1"/>
                </a:solidFill>
                <a:latin typeface="American Captain" pitchFamily="2" charset="77"/>
              </a:rPr>
              <a:t>Quality</a:t>
            </a:r>
            <a:r>
              <a:rPr lang="nl-NL" sz="6000" dirty="0">
                <a:solidFill>
                  <a:schemeClr val="bg1"/>
                </a:solidFill>
                <a:latin typeface="American Captain" pitchFamily="2" charset="77"/>
              </a:rPr>
              <a:t> is </a:t>
            </a:r>
            <a:r>
              <a:rPr lang="nl-NL" sz="6000" dirty="0" err="1">
                <a:solidFill>
                  <a:schemeClr val="bg1"/>
                </a:solidFill>
                <a:latin typeface="American Captain" pitchFamily="2" charset="77"/>
              </a:rPr>
              <a:t>owned</a:t>
            </a:r>
            <a:r>
              <a:rPr lang="nl-NL" sz="6000" dirty="0">
                <a:solidFill>
                  <a:schemeClr val="bg1"/>
                </a:solidFill>
                <a:latin typeface="American Captain" pitchFamily="2" charset="77"/>
              </a:rPr>
              <a:t> </a:t>
            </a:r>
            <a:r>
              <a:rPr lang="nl-NL" sz="6000" dirty="0" err="1">
                <a:solidFill>
                  <a:schemeClr val="bg1"/>
                </a:solidFill>
                <a:latin typeface="American Captain" pitchFamily="2" charset="77"/>
              </a:rPr>
              <a:t>by</a:t>
            </a:r>
            <a:r>
              <a:rPr lang="nl-NL" sz="6000" dirty="0">
                <a:solidFill>
                  <a:schemeClr val="bg1"/>
                </a:solidFill>
                <a:latin typeface="American Captain" pitchFamily="2" charset="77"/>
              </a:rPr>
              <a:t>…</a:t>
            </a:r>
            <a:endParaRPr lang="en-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600" dirty="0"/>
              <a:t>increment</a:t>
            </a:r>
          </a:p>
        </p:txBody>
      </p:sp>
    </p:spTree>
    <p:extLst>
      <p:ext uri="{BB962C8B-B14F-4D97-AF65-F5344CB8AC3E}">
        <p14:creationId xmlns:p14="http://schemas.microsoft.com/office/powerpoint/2010/main" val="3527099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3B712D3-8943-2AF9-26C3-F5E26A6C888B}"/>
              </a:ext>
            </a:extLst>
          </p:cNvPr>
          <p:cNvSpPr>
            <a:spLocks noGrp="1"/>
          </p:cNvSpPr>
          <p:nvPr>
            <p:ph type="ftr" sz="quarter" idx="11"/>
          </p:nvPr>
        </p:nvSpPr>
        <p:spPr>
          <a:prstGeom prst="rect">
            <a:avLst/>
          </a:prstGeom>
        </p:spPr>
        <p:txBody>
          <a:bodyPr/>
          <a:lstStyle/>
          <a:p>
            <a:r>
              <a:rPr lang="en-GB"/>
              <a:t>V 1.0</a:t>
            </a:r>
            <a:endParaRPr lang="en-NL"/>
          </a:p>
        </p:txBody>
      </p:sp>
    </p:spTree>
    <p:extLst>
      <p:ext uri="{BB962C8B-B14F-4D97-AF65-F5344CB8AC3E}">
        <p14:creationId xmlns:p14="http://schemas.microsoft.com/office/powerpoint/2010/main" val="34480072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nl-NL" sz="6000" dirty="0" err="1">
                <a:solidFill>
                  <a:schemeClr val="bg1"/>
                </a:solidFill>
                <a:latin typeface="American Captain" pitchFamily="2" charset="77"/>
              </a:rPr>
              <a:t>artifact</a:t>
            </a:r>
            <a:endParaRPr lang="nl-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600" dirty="0"/>
              <a:t>increment</a:t>
            </a:r>
          </a:p>
        </p:txBody>
      </p:sp>
    </p:spTree>
    <p:extLst>
      <p:ext uri="{BB962C8B-B14F-4D97-AF65-F5344CB8AC3E}">
        <p14:creationId xmlns:p14="http://schemas.microsoft.com/office/powerpoint/2010/main" val="24065184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3B712D3-8943-2AF9-26C3-F5E26A6C888B}"/>
              </a:ext>
            </a:extLst>
          </p:cNvPr>
          <p:cNvSpPr>
            <a:spLocks noGrp="1"/>
          </p:cNvSpPr>
          <p:nvPr>
            <p:ph type="ftr" sz="quarter" idx="11"/>
          </p:nvPr>
        </p:nvSpPr>
        <p:spPr>
          <a:prstGeom prst="rect">
            <a:avLst/>
          </a:prstGeom>
        </p:spPr>
        <p:txBody>
          <a:bodyPr/>
          <a:lstStyle/>
          <a:p>
            <a:r>
              <a:rPr lang="en-GB"/>
              <a:t>V 1.0</a:t>
            </a:r>
            <a:endParaRPr lang="en-NL"/>
          </a:p>
        </p:txBody>
      </p:sp>
    </p:spTree>
    <p:extLst>
      <p:ext uri="{BB962C8B-B14F-4D97-AF65-F5344CB8AC3E}">
        <p14:creationId xmlns:p14="http://schemas.microsoft.com/office/powerpoint/2010/main" val="40688540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nl-NL" sz="6000" dirty="0">
                <a:solidFill>
                  <a:schemeClr val="bg1"/>
                </a:solidFill>
                <a:latin typeface="American Captain" pitchFamily="2" charset="77"/>
              </a:rPr>
              <a:t>Sprint review</a:t>
            </a: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600" dirty="0"/>
              <a:t>increment</a:t>
            </a:r>
          </a:p>
        </p:txBody>
      </p:sp>
    </p:spTree>
    <p:extLst>
      <p:ext uri="{BB962C8B-B14F-4D97-AF65-F5344CB8AC3E}">
        <p14:creationId xmlns:p14="http://schemas.microsoft.com/office/powerpoint/2010/main" val="26961012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3B712D3-8943-2AF9-26C3-F5E26A6C888B}"/>
              </a:ext>
            </a:extLst>
          </p:cNvPr>
          <p:cNvSpPr>
            <a:spLocks noGrp="1"/>
          </p:cNvSpPr>
          <p:nvPr>
            <p:ph type="ftr" sz="quarter" idx="11"/>
          </p:nvPr>
        </p:nvSpPr>
        <p:spPr>
          <a:prstGeom prst="rect">
            <a:avLst/>
          </a:prstGeom>
        </p:spPr>
        <p:txBody>
          <a:bodyPr/>
          <a:lstStyle/>
          <a:p>
            <a:r>
              <a:rPr lang="en-GB"/>
              <a:t>V 1.0</a:t>
            </a:r>
            <a:endParaRPr lang="en-NL"/>
          </a:p>
        </p:txBody>
      </p:sp>
    </p:spTree>
    <p:extLst>
      <p:ext uri="{BB962C8B-B14F-4D97-AF65-F5344CB8AC3E}">
        <p14:creationId xmlns:p14="http://schemas.microsoft.com/office/powerpoint/2010/main" val="14976661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nl-NL" sz="6000" dirty="0">
                <a:solidFill>
                  <a:schemeClr val="bg1"/>
                </a:solidFill>
                <a:latin typeface="American Captain" pitchFamily="2" charset="77"/>
              </a:rPr>
              <a:t>Definition of </a:t>
            </a:r>
            <a:r>
              <a:rPr lang="nl-NL" sz="6000" dirty="0" err="1">
                <a:solidFill>
                  <a:schemeClr val="bg1"/>
                </a:solidFill>
                <a:latin typeface="American Captain" pitchFamily="2" charset="77"/>
              </a:rPr>
              <a:t>done</a:t>
            </a:r>
            <a:endParaRPr lang="nl-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600" dirty="0"/>
              <a:t>increment</a:t>
            </a:r>
          </a:p>
        </p:txBody>
      </p:sp>
    </p:spTree>
    <p:extLst>
      <p:ext uri="{BB962C8B-B14F-4D97-AF65-F5344CB8AC3E}">
        <p14:creationId xmlns:p14="http://schemas.microsoft.com/office/powerpoint/2010/main" val="16649761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3B712D3-8943-2AF9-26C3-F5E26A6C888B}"/>
              </a:ext>
            </a:extLst>
          </p:cNvPr>
          <p:cNvSpPr>
            <a:spLocks noGrp="1"/>
          </p:cNvSpPr>
          <p:nvPr>
            <p:ph type="ftr" sz="quarter" idx="11"/>
          </p:nvPr>
        </p:nvSpPr>
        <p:spPr>
          <a:prstGeom prst="rect">
            <a:avLst/>
          </a:prstGeom>
        </p:spPr>
        <p:txBody>
          <a:bodyPr/>
          <a:lstStyle/>
          <a:p>
            <a:r>
              <a:rPr lang="en-GB"/>
              <a:t>V 1.0</a:t>
            </a:r>
            <a:endParaRPr lang="en-NL"/>
          </a:p>
        </p:txBody>
      </p:sp>
    </p:spTree>
    <p:extLst>
      <p:ext uri="{BB962C8B-B14F-4D97-AF65-F5344CB8AC3E}">
        <p14:creationId xmlns:p14="http://schemas.microsoft.com/office/powerpoint/2010/main" val="259796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A8F97988-B7F6-75B5-6BEA-8A077CBC4ECC}"/>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850047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en-NL" sz="6000">
                <a:solidFill>
                  <a:schemeClr val="bg1"/>
                </a:solidFill>
                <a:latin typeface="American Captain" pitchFamily="2" charset="77"/>
              </a:rPr>
              <a:t>The Product Backlog is</a:t>
            </a:r>
            <a:r>
              <a:rPr lang="nl-NL" sz="6000" dirty="0">
                <a:solidFill>
                  <a:schemeClr val="bg1"/>
                </a:solidFill>
                <a:latin typeface="American Captain" pitchFamily="2" charset="77"/>
              </a:rPr>
              <a:t> </a:t>
            </a:r>
            <a:r>
              <a:rPr lang="en-NL" sz="6000">
                <a:solidFill>
                  <a:schemeClr val="bg1"/>
                </a:solidFill>
                <a:latin typeface="American Captain" pitchFamily="2" charset="77"/>
              </a:rPr>
              <a:t>managed by…</a:t>
            </a:r>
            <a:endParaRPr lang="en-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L" sz="1600"/>
              <a:t>Product Backlog</a:t>
            </a:r>
            <a:endParaRPr lang="nl-NL" sz="1600" dirty="0"/>
          </a:p>
        </p:txBody>
      </p:sp>
    </p:spTree>
    <p:extLst>
      <p:ext uri="{BB962C8B-B14F-4D97-AF65-F5344CB8AC3E}">
        <p14:creationId xmlns:p14="http://schemas.microsoft.com/office/powerpoint/2010/main" val="3479436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A8F97988-B7F6-75B5-6BEA-8A077CBC4ECC}"/>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028589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A6E36C-AA90-C056-45F4-16B39236AF86}"/>
              </a:ext>
            </a:extLst>
          </p:cNvPr>
          <p:cNvSpPr>
            <a:spLocks noGrp="1"/>
          </p:cNvSpPr>
          <p:nvPr>
            <p:ph type="body" sz="quarter" idx="12"/>
          </p:nvPr>
        </p:nvSpPr>
        <p:spPr/>
        <p:txBody>
          <a:bodyPr/>
          <a:lstStyle/>
          <a:p>
            <a:pPr algn="ctr"/>
            <a:r>
              <a:rPr lang="nl-NL" sz="6000" dirty="0" err="1">
                <a:solidFill>
                  <a:schemeClr val="bg1"/>
                </a:solidFill>
                <a:latin typeface="American Captain" pitchFamily="2" charset="77"/>
              </a:rPr>
              <a:t>ordered</a:t>
            </a:r>
            <a:endParaRPr lang="en-NL" sz="6000" dirty="0">
              <a:solidFill>
                <a:schemeClr val="bg1"/>
              </a:solidFill>
              <a:latin typeface="American Captain" pitchFamily="2" charset="77"/>
            </a:endParaRPr>
          </a:p>
        </p:txBody>
      </p:sp>
      <p:sp>
        <p:nvSpPr>
          <p:cNvPr id="3" name="Tijdelijke aanduiding voor tekst 1">
            <a:extLst>
              <a:ext uri="{FF2B5EF4-FFF2-40B4-BE49-F238E27FC236}">
                <a16:creationId xmlns:a16="http://schemas.microsoft.com/office/drawing/2014/main" id="{88574A34-A081-3A33-B0C6-347BC63E0CD5}"/>
              </a:ext>
            </a:extLst>
          </p:cNvPr>
          <p:cNvSpPr txBox="1">
            <a:spLocks/>
          </p:cNvSpPr>
          <p:nvPr/>
        </p:nvSpPr>
        <p:spPr>
          <a:xfrm>
            <a:off x="810418" y="4580021"/>
            <a:ext cx="6154737" cy="963529"/>
          </a:xfrm>
          <a:prstGeom prst="rect">
            <a:avLst/>
          </a:prstGeom>
        </p:spPr>
        <p:txBody>
          <a:bodyPr tIns="144000" anchor="ctr"/>
          <a:lstStyle>
            <a:lvl1pPr marL="0" indent="0" algn="ctr" defTabSz="914400" rtl="0" eaLnBrk="1" latinLnBrk="0" hangingPunct="1">
              <a:lnSpc>
                <a:spcPct val="90000"/>
              </a:lnSpc>
              <a:spcBef>
                <a:spcPts val="1000"/>
              </a:spcBef>
              <a:buFont typeface="Arial" panose="020B0604020202020204" pitchFamily="34" charset="0"/>
              <a:buNone/>
              <a:defRPr sz="593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L" sz="1600"/>
              <a:t>Product Backlog</a:t>
            </a:r>
            <a:endParaRPr lang="nl-NL" sz="1600" dirty="0"/>
          </a:p>
        </p:txBody>
      </p:sp>
    </p:spTree>
    <p:extLst>
      <p:ext uri="{BB962C8B-B14F-4D97-AF65-F5344CB8AC3E}">
        <p14:creationId xmlns:p14="http://schemas.microsoft.com/office/powerpoint/2010/main" val="2736152940"/>
      </p:ext>
    </p:extLst>
  </p:cSld>
  <p:clrMapOvr>
    <a:masterClrMapping/>
  </p:clrMapOvr>
</p:sld>
</file>

<file path=ppt/theme/theme1.xml><?xml version="1.0" encoding="utf-8"?>
<a:theme xmlns:a="http://schemas.openxmlformats.org/drawingml/2006/main" name="SF Games PPT Theme A5 v2.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3" id="{CB3DB8CB-3BF3-EC45-B472-63DD7CA48863}" vid="{C4C32C63-B93A-C74C-96E7-7E67FF7B41D7}"/>
    </a:ext>
  </a:extLst>
</a:theme>
</file>

<file path=ppt/theme/theme2.xml><?xml version="1.0" encoding="utf-8"?>
<a:theme xmlns:a="http://schemas.openxmlformats.org/drawingml/2006/main" name="1_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1_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Template>
  <TotalTime>0</TotalTime>
  <Words>181</Words>
  <Application>Microsoft Macintosh PowerPoint</Application>
  <PresentationFormat>Aangepast</PresentationFormat>
  <Paragraphs>84</Paragraphs>
  <Slides>58</Slides>
  <Notes>0</Notes>
  <HiddenSlides>0</HiddenSlides>
  <MMClips>0</MMClips>
  <ScaleCrop>false</ScaleCrop>
  <HeadingPairs>
    <vt:vector size="6" baseType="variant">
      <vt:variant>
        <vt:lpstr>Gebruikte lettertypen</vt:lpstr>
      </vt:variant>
      <vt:variant>
        <vt:i4>6</vt:i4>
      </vt:variant>
      <vt:variant>
        <vt:lpstr>Thema</vt:lpstr>
      </vt:variant>
      <vt:variant>
        <vt:i4>3</vt:i4>
      </vt:variant>
      <vt:variant>
        <vt:lpstr>Diatitels</vt:lpstr>
      </vt:variant>
      <vt:variant>
        <vt:i4>58</vt:i4>
      </vt:variant>
    </vt:vector>
  </HeadingPairs>
  <TitlesOfParts>
    <vt:vector size="67" baseType="lpstr">
      <vt:lpstr>American Captain</vt:lpstr>
      <vt:lpstr>Arial</vt:lpstr>
      <vt:lpstr>Calibri</vt:lpstr>
      <vt:lpstr>Marvel</vt:lpstr>
      <vt:lpstr>Ubuntu</vt:lpstr>
      <vt:lpstr>Ubuntu Light</vt:lpstr>
      <vt:lpstr>SF Games PPT Theme A5 v2.3</vt:lpstr>
      <vt:lpstr>1_SF 2023 split</vt:lpstr>
      <vt:lpstr>1_SF 2023 Full Background</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Linden - Bal, Rosanne van der</dc:creator>
  <cp:lastModifiedBy>Linden - Bal, Rosanne van der</cp:lastModifiedBy>
  <cp:revision>1</cp:revision>
  <dcterms:created xsi:type="dcterms:W3CDTF">2023-02-13T19:44:30Z</dcterms:created>
  <dcterms:modified xsi:type="dcterms:W3CDTF">2023-02-13T20:03:35Z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c6f62-bb58-4b94-b6ca-9af54699d31b_Enabled">
    <vt:lpwstr>true</vt:lpwstr>
  </property>
  <property fmtid="{D5CDD505-2E9C-101B-9397-08002B2CF9AE}" pid="3" name="MSIP_Label_d2dc6f62-bb58-4b94-b6ca-9af54699d31b_SetDate">
    <vt:lpwstr>2023-02-13T20:03:35Z</vt:lpwstr>
  </property>
  <property fmtid="{D5CDD505-2E9C-101B-9397-08002B2CF9AE}" pid="4" name="MSIP_Label_d2dc6f62-bb58-4b94-b6ca-9af54699d31b_Method">
    <vt:lpwstr>Standard</vt:lpwstr>
  </property>
  <property fmtid="{D5CDD505-2E9C-101B-9397-08002B2CF9AE}" pid="5" name="MSIP_Label_d2dc6f62-bb58-4b94-b6ca-9af54699d31b_Name">
    <vt:lpwstr>d2dc6f62-bb58-4b94-b6ca-9af54699d31b</vt:lpwstr>
  </property>
  <property fmtid="{D5CDD505-2E9C-101B-9397-08002B2CF9AE}" pid="6" name="MSIP_Label_d2dc6f62-bb58-4b94-b6ca-9af54699d31b_SiteId">
    <vt:lpwstr>d7790549-8c35-40ea-ad75-954ac3e86be8</vt:lpwstr>
  </property>
  <property fmtid="{D5CDD505-2E9C-101B-9397-08002B2CF9AE}" pid="7" name="MSIP_Label_d2dc6f62-bb58-4b94-b6ca-9af54699d31b_ActionId">
    <vt:lpwstr>3fe8a3ef-7903-49c8-96ce-dda526735b73</vt:lpwstr>
  </property>
  <property fmtid="{D5CDD505-2E9C-101B-9397-08002B2CF9AE}" pid="8" name="MSIP_Label_d2dc6f62-bb58-4b94-b6ca-9af54699d31b_ContentBits">
    <vt:lpwstr>0</vt:lpwstr>
  </property>
</Properties>
</file>