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78" r:id="rId3"/>
    <p:sldId id="257" r:id="rId4"/>
    <p:sldId id="261" r:id="rId5"/>
    <p:sldId id="279" r:id="rId6"/>
    <p:sldId id="280" r:id="rId7"/>
    <p:sldId id="281" r:id="rId8"/>
    <p:sldId id="282" r:id="rId9"/>
    <p:sldId id="268" r:id="rId10"/>
    <p:sldId id="269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352" r:id="rId20"/>
    <p:sldId id="353" r:id="rId21"/>
    <p:sldId id="377" r:id="rId22"/>
    <p:sldId id="390" r:id="rId23"/>
    <p:sldId id="378" r:id="rId24"/>
    <p:sldId id="391" r:id="rId25"/>
    <p:sldId id="379" r:id="rId26"/>
    <p:sldId id="392" r:id="rId27"/>
    <p:sldId id="380" r:id="rId28"/>
    <p:sldId id="393" r:id="rId29"/>
    <p:sldId id="354" r:id="rId30"/>
    <p:sldId id="394" r:id="rId31"/>
    <p:sldId id="381" r:id="rId32"/>
    <p:sldId id="395" r:id="rId33"/>
    <p:sldId id="382" r:id="rId34"/>
    <p:sldId id="396" r:id="rId35"/>
    <p:sldId id="385" r:id="rId36"/>
    <p:sldId id="397" r:id="rId37"/>
    <p:sldId id="383" r:id="rId38"/>
    <p:sldId id="398" r:id="rId39"/>
    <p:sldId id="359" r:id="rId40"/>
    <p:sldId id="399" r:id="rId41"/>
    <p:sldId id="386" r:id="rId42"/>
    <p:sldId id="400" r:id="rId43"/>
    <p:sldId id="387" r:id="rId44"/>
    <p:sldId id="401" r:id="rId45"/>
    <p:sldId id="388" r:id="rId46"/>
    <p:sldId id="402" r:id="rId47"/>
    <p:sldId id="389" r:id="rId48"/>
    <p:sldId id="403" r:id="rId49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945200"/>
    <a:srgbClr val="AAAAAA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28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0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9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71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9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97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27F92-BDCB-374C-9F9E-A563FB640429}"/>
              </a:ext>
            </a:extLst>
          </p:cNvPr>
          <p:cNvSpPr/>
          <p:nvPr/>
        </p:nvSpPr>
        <p:spPr>
          <a:xfrm>
            <a:off x="236765" y="220437"/>
            <a:ext cx="7053942" cy="49067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E6DCFE4-B5B3-2D49-A9D1-E6DF3521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92" y="-194359"/>
            <a:ext cx="2030680" cy="20306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062D1-AD9C-FB42-B1AA-4F29843BE1D5}"/>
              </a:ext>
            </a:extLst>
          </p:cNvPr>
          <p:cNvSpPr/>
          <p:nvPr/>
        </p:nvSpPr>
        <p:spPr>
          <a:xfrm>
            <a:off x="430039" y="404789"/>
            <a:ext cx="3562297" cy="14321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2A852-6407-2A48-8A6D-0BDE2FA72976}"/>
              </a:ext>
            </a:extLst>
          </p:cNvPr>
          <p:cNvSpPr txBox="1"/>
          <p:nvPr/>
        </p:nvSpPr>
        <p:spPr>
          <a:xfrm>
            <a:off x="489491" y="157129"/>
            <a:ext cx="4155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0" dirty="0">
                <a:solidFill>
                  <a:schemeClr val="bg1"/>
                </a:solidFill>
                <a:latin typeface="American Captain" pitchFamily="2" charset="77"/>
              </a:rPr>
              <a:t>SCRUM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78CA1-20D9-AC48-9F6F-FE53DE3305B4}"/>
              </a:ext>
            </a:extLst>
          </p:cNvPr>
          <p:cNvSpPr/>
          <p:nvPr/>
        </p:nvSpPr>
        <p:spPr>
          <a:xfrm>
            <a:off x="430039" y="1925211"/>
            <a:ext cx="5333947" cy="14321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3C45A-4073-3445-94BB-9519C00DBA2D}"/>
              </a:ext>
            </a:extLst>
          </p:cNvPr>
          <p:cNvSpPr txBox="1"/>
          <p:nvPr/>
        </p:nvSpPr>
        <p:spPr>
          <a:xfrm>
            <a:off x="489492" y="1653055"/>
            <a:ext cx="5674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0" dirty="0">
                <a:solidFill>
                  <a:schemeClr val="bg1"/>
                </a:solidFill>
                <a:latin typeface="American Captain" pitchFamily="2" charset="77"/>
              </a:rPr>
              <a:t>EMPIRICAL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29E753-5FC7-E48D-CF04-28DD33D49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68" y="4813446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36763" y="261258"/>
            <a:ext cx="7062107" cy="4849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4151" y="1078775"/>
            <a:ext cx="5451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0" dirty="0">
                <a:latin typeface="American Captain" pitchFamily="2" charset="77"/>
              </a:rPr>
              <a:t>Daily </a:t>
            </a:r>
          </a:p>
          <a:p>
            <a:pPr algn="ctr"/>
            <a:r>
              <a:rPr lang="en-NL" sz="10000" dirty="0">
                <a:latin typeface="American Captain" pitchFamily="2" charset="77"/>
              </a:rPr>
              <a:t>Scrum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DDE058-1901-E8DB-63AC-92BA5998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36763" y="261258"/>
            <a:ext cx="7062107" cy="48332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4151" y="1078775"/>
            <a:ext cx="5451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0" dirty="0">
                <a:latin typeface="American Captain" pitchFamily="2" charset="77"/>
              </a:rPr>
              <a:t>Sprint </a:t>
            </a:r>
          </a:p>
          <a:p>
            <a:pPr algn="ctr"/>
            <a:r>
              <a:rPr lang="en-NL" sz="10000" dirty="0">
                <a:latin typeface="American Captain" pitchFamily="2" charset="77"/>
              </a:rPr>
              <a:t>Review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157C12-A7B2-01A5-25FC-33B7331F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36763" y="261258"/>
            <a:ext cx="7062107" cy="48332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828927" y="1205904"/>
            <a:ext cx="5901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 </a:t>
            </a:r>
          </a:p>
          <a:p>
            <a:pPr algn="ctr"/>
            <a:r>
              <a:rPr lang="en-NL" sz="9000" dirty="0">
                <a:latin typeface="American Captain" pitchFamily="2" charset="77"/>
              </a:rPr>
              <a:t>Retrospective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B7E13F-5FC6-5A85-88AC-EF66A647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36763" y="261258"/>
            <a:ext cx="7062107" cy="48087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828927" y="471119"/>
            <a:ext cx="5901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Product Backlog refinement 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47886A-BDD4-C8EA-1CB3-A560AF2E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8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770999"/>
            <a:ext cx="6162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dirty="0">
                <a:solidFill>
                  <a:schemeClr val="bg1"/>
                </a:solidFill>
                <a:latin typeface="Manrope" pitchFamily="2" charset="0"/>
              </a:rPr>
              <a:t>As often as needed to get the PBIs to a ready state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11027B-AE53-8A1E-949E-24646BF3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694329"/>
            <a:ext cx="6162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dirty="0">
                <a:solidFill>
                  <a:schemeClr val="bg1"/>
                </a:solidFill>
                <a:latin typeface="Manrope" pitchFamily="2" charset="0"/>
              </a:rPr>
              <a:t>Timexboxed to max 3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0841E-6A05-A84C-4D09-4AE133659D37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Timebox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051DCE-56A5-AB7B-8E1D-B3F4F56A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694329"/>
            <a:ext cx="6162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dirty="0">
                <a:solidFill>
                  <a:schemeClr val="bg1"/>
                </a:solidFill>
                <a:latin typeface="Manrope" pitchFamily="2" charset="0"/>
              </a:rPr>
              <a:t>Timeboxed to max 4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F54A8-4E8C-BCA8-1075-BC1907214F5C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Timebox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9C00A0-96AE-068B-9A88-6E9B726F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4" y="2186636"/>
            <a:ext cx="6162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dirty="0">
                <a:solidFill>
                  <a:schemeClr val="bg1"/>
                </a:solidFill>
                <a:latin typeface="Manrope" pitchFamily="2" charset="0"/>
              </a:rPr>
              <a:t>15 mins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2E3F0-0138-041E-CB82-A1E28B95CD0E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Timebox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61E2C4-F691-1198-E2E3-9F029AAF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694329"/>
            <a:ext cx="6162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dirty="0">
                <a:solidFill>
                  <a:schemeClr val="bg1"/>
                </a:solidFill>
                <a:latin typeface="Manrope" pitchFamily="2" charset="0"/>
              </a:rPr>
              <a:t>Timeboxed to max 8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B5C8B-50D9-5874-C4F0-8CB397962A9C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Timebox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5E129C-E209-AA77-828C-00251D4A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91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855465" y="963458"/>
            <a:ext cx="5848743" cy="372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524" dirty="0">
                <a:latin typeface="Manrope" pitchFamily="2" charset="0"/>
              </a:rPr>
              <a:t>Sprint Retrospective improvements</a:t>
            </a:r>
          </a:p>
          <a:p>
            <a:pPr algn="ctr"/>
            <a:endParaRPr lang="en-NL" sz="2000" dirty="0">
              <a:latin typeface="Manrope" pitchFamily="2" charset="0"/>
            </a:endParaRPr>
          </a:p>
          <a:p>
            <a:pPr algn="ctr"/>
            <a:r>
              <a:rPr lang="en-NL" sz="3524" dirty="0">
                <a:latin typeface="Manrope" pitchFamily="2" charset="0"/>
              </a:rPr>
              <a:t>Team capacity</a:t>
            </a:r>
          </a:p>
          <a:p>
            <a:pPr algn="ctr"/>
            <a:endParaRPr lang="en-NL" sz="2000" dirty="0">
              <a:latin typeface="Manrope" pitchFamily="2" charset="0"/>
            </a:endParaRPr>
          </a:p>
          <a:p>
            <a:pPr algn="ctr"/>
            <a:r>
              <a:rPr lang="en-NL" sz="3524" dirty="0">
                <a:latin typeface="Manrope" pitchFamily="2" charset="0"/>
              </a:rPr>
              <a:t>Definition of Done</a:t>
            </a:r>
          </a:p>
          <a:p>
            <a:pPr algn="ctr"/>
            <a:endParaRPr lang="en-NL" sz="2000" dirty="0">
              <a:latin typeface="Manrope" pitchFamily="2" charset="0"/>
            </a:endParaRPr>
          </a:p>
          <a:p>
            <a:pPr algn="ctr"/>
            <a:r>
              <a:rPr lang="en-NL" sz="3524" dirty="0">
                <a:latin typeface="Manrope" pitchFamily="2" charset="0"/>
              </a:rPr>
              <a:t>Product Backlog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99E7D-2138-025F-EFA0-EA2BFC782C44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Inspect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CBD74D-982A-9B2F-AC1C-68D736683C38}"/>
              </a:ext>
            </a:extLst>
          </p:cNvPr>
          <p:cNvCxnSpPr/>
          <p:nvPr/>
        </p:nvCxnSpPr>
        <p:spPr>
          <a:xfrm>
            <a:off x="1183822" y="2253343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07D00B-86B9-695E-8814-C6432582822B}"/>
              </a:ext>
            </a:extLst>
          </p:cNvPr>
          <p:cNvCxnSpPr/>
          <p:nvPr/>
        </p:nvCxnSpPr>
        <p:spPr>
          <a:xfrm>
            <a:off x="1183822" y="3118755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E301F-5379-D23C-F294-A327E47DC3C4}"/>
              </a:ext>
            </a:extLst>
          </p:cNvPr>
          <p:cNvCxnSpPr/>
          <p:nvPr/>
        </p:nvCxnSpPr>
        <p:spPr>
          <a:xfrm>
            <a:off x="1183822" y="3984167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E7D310-81FC-22BA-AC36-05F90CC8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61257" y="269421"/>
            <a:ext cx="7045779" cy="4833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1093" y="1112377"/>
            <a:ext cx="5451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0" dirty="0">
                <a:latin typeface="American Captain" pitchFamily="2" charset="77"/>
              </a:rPr>
              <a:t>TIMEBOX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43199C6-E2B8-4940-8339-46C9ED5740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91" y="2686050"/>
            <a:ext cx="1337310" cy="133731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F591ED-3AB8-34E9-42A3-3332B9A02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855465" y="1001831"/>
            <a:ext cx="5848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latin typeface="Manrope" pitchFamily="2" charset="0"/>
              </a:rPr>
              <a:t>Increment</a:t>
            </a:r>
          </a:p>
          <a:p>
            <a:pPr algn="ctr"/>
            <a:endParaRPr lang="en-NL" sz="3000" dirty="0">
              <a:latin typeface="Manrope" pitchFamily="2" charset="0"/>
            </a:endParaRPr>
          </a:p>
          <a:p>
            <a:pPr algn="ctr"/>
            <a:r>
              <a:rPr lang="en-NL" sz="5000" dirty="0">
                <a:latin typeface="Manrope" pitchFamily="2" charset="0"/>
              </a:rPr>
              <a:t>Product Backlog</a:t>
            </a:r>
          </a:p>
          <a:p>
            <a:pPr algn="ctr"/>
            <a:endParaRPr lang="en-NL" sz="3000" dirty="0">
              <a:latin typeface="Manrope" pitchFamily="2" charset="0"/>
            </a:endParaRPr>
          </a:p>
          <a:p>
            <a:pPr algn="ctr"/>
            <a:r>
              <a:rPr lang="en-NL" sz="5000" dirty="0">
                <a:latin typeface="Manrope" pitchFamily="2" charset="0"/>
              </a:rPr>
              <a:t>Sprint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D483D-472B-97F5-E84D-F5D56CB8299F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Inspect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69C38D-F909-CEB9-111B-F395CF7E4785}"/>
              </a:ext>
            </a:extLst>
          </p:cNvPr>
          <p:cNvCxnSpPr/>
          <p:nvPr/>
        </p:nvCxnSpPr>
        <p:spPr>
          <a:xfrm>
            <a:off x="1240972" y="2041072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FF0F3F-07EC-5642-2B77-7C84DD259E6B}"/>
              </a:ext>
            </a:extLst>
          </p:cNvPr>
          <p:cNvCxnSpPr/>
          <p:nvPr/>
        </p:nvCxnSpPr>
        <p:spPr>
          <a:xfrm>
            <a:off x="1240972" y="3320141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DB0B4A-788B-D3E7-C50F-CFD1A3E4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855465" y="1848217"/>
            <a:ext cx="5848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latin typeface="Manrope" pitchFamily="2" charset="0"/>
              </a:rPr>
              <a:t>Progress towards</a:t>
            </a:r>
          </a:p>
          <a:p>
            <a:pPr algn="ctr"/>
            <a:r>
              <a:rPr lang="en-GB" sz="5000" dirty="0">
                <a:latin typeface="Manrope" pitchFamily="2" charset="0"/>
              </a:rPr>
              <a:t>t</a:t>
            </a:r>
            <a:r>
              <a:rPr lang="en-NL" sz="5000" dirty="0">
                <a:latin typeface="Manrope" pitchFamily="2" charset="0"/>
              </a:rPr>
              <a:t>he Sprint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DE358-AB95-0AA7-6AB3-8C7A4BEF6E4B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Inspect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6E960A4-E13F-437B-7A57-F457680A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9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91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855464" y="1839590"/>
            <a:ext cx="5848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000" dirty="0">
                <a:latin typeface="Manrope" pitchFamily="2" charset="0"/>
              </a:rPr>
              <a:t>Product </a:t>
            </a:r>
          </a:p>
          <a:p>
            <a:pPr algn="ctr"/>
            <a:r>
              <a:rPr lang="nl-NL" sz="5000" dirty="0">
                <a:latin typeface="Manrope" pitchFamily="2" charset="0"/>
              </a:rPr>
              <a:t>Backlog</a:t>
            </a:r>
            <a:endParaRPr lang="en-NL" sz="5000" dirty="0"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670C0-AB01-C112-FCD2-3596E9A42D53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Inspect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3DC7CF-C7A1-E5CC-FC70-8E415EC3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6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935963" y="924887"/>
            <a:ext cx="5687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500" dirty="0">
                <a:latin typeface="Manrope" pitchFamily="2" charset="0"/>
              </a:rPr>
              <a:t>Team &amp; Collaboration</a:t>
            </a:r>
          </a:p>
          <a:p>
            <a:pPr algn="ctr"/>
            <a:endParaRPr lang="en-NL" sz="3000" dirty="0">
              <a:latin typeface="Manrope" pitchFamily="2" charset="0"/>
            </a:endParaRPr>
          </a:p>
          <a:p>
            <a:pPr algn="ctr"/>
            <a:r>
              <a:rPr lang="en-NL" sz="4500" dirty="0">
                <a:latin typeface="Manrope" pitchFamily="2" charset="0"/>
              </a:rPr>
              <a:t>Technology</a:t>
            </a:r>
          </a:p>
          <a:p>
            <a:pPr algn="ctr"/>
            <a:endParaRPr lang="en-NL" sz="3000" dirty="0">
              <a:latin typeface="Manrope" pitchFamily="2" charset="0"/>
            </a:endParaRPr>
          </a:p>
          <a:p>
            <a:pPr algn="ctr"/>
            <a:r>
              <a:rPr lang="en-NL" sz="4500" dirty="0">
                <a:latin typeface="Manrope" pitchFamily="2" charset="0"/>
              </a:rPr>
              <a:t>Definition of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3AD4F-A3D0-0879-B9C4-5136276141CC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Inspect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133735-1B5B-4B3A-C308-EBD1B5767CF6}"/>
              </a:ext>
            </a:extLst>
          </p:cNvPr>
          <p:cNvCxnSpPr/>
          <p:nvPr/>
        </p:nvCxnSpPr>
        <p:spPr>
          <a:xfrm>
            <a:off x="1347107" y="2481943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E8FDF9-5C91-4FFD-BCA1-B5180BE570D1}"/>
              </a:ext>
            </a:extLst>
          </p:cNvPr>
          <p:cNvCxnSpPr/>
          <p:nvPr/>
        </p:nvCxnSpPr>
        <p:spPr>
          <a:xfrm>
            <a:off x="1347107" y="3780064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CB38F5-FEC8-CC43-4B01-1331437C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2" y="1774518"/>
            <a:ext cx="656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Product 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Backlog</a:t>
            </a:r>
            <a:endParaRPr lang="en-NL" sz="6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45988-B3BD-7601-252D-F8ABE0D158A1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Adapt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B196679-77A0-EDAC-610B-6BC45929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7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1040719" y="1232664"/>
            <a:ext cx="5478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</a:p>
          <a:p>
            <a:pPr algn="ctr"/>
            <a:endParaRPr lang="nl-NL" sz="4000" dirty="0">
              <a:solidFill>
                <a:schemeClr val="bg1"/>
              </a:solidFill>
              <a:latin typeface="Manrope" pitchFamily="2" charset="0"/>
            </a:endParaRP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Daily Plan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50D508-046B-8DA5-F56A-C7C0F0D223D6}"/>
              </a:ext>
            </a:extLst>
          </p:cNvPr>
          <p:cNvCxnSpPr/>
          <p:nvPr/>
        </p:nvCxnSpPr>
        <p:spPr>
          <a:xfrm>
            <a:off x="1347107" y="2481943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51F2F-BF8A-0397-6902-6DAC4DA79371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Adapt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761075-A649-D8C4-E8D1-DF7B94B3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91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03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770999"/>
            <a:ext cx="6563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Sprint Goal</a:t>
            </a:r>
          </a:p>
          <a:p>
            <a:pPr algn="ctr"/>
            <a:endParaRPr lang="nl-NL" sz="3000" dirty="0">
              <a:solidFill>
                <a:schemeClr val="bg1"/>
              </a:solidFill>
              <a:latin typeface="Manrope" pitchFamily="2" charset="0"/>
            </a:endParaRP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Forecast</a:t>
            </a:r>
          </a:p>
          <a:p>
            <a:pPr algn="ctr"/>
            <a:endParaRPr lang="nl-NL" sz="3000" dirty="0">
              <a:solidFill>
                <a:schemeClr val="bg1"/>
              </a:solidFill>
              <a:latin typeface="Manrope" pitchFamily="2" charset="0"/>
            </a:endParaRP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  <a:endParaRPr lang="en-NL" sz="6000" dirty="0">
              <a:solidFill>
                <a:schemeClr val="bg1"/>
              </a:solidFill>
              <a:latin typeface="Manrope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81A238-161C-EE5F-51A9-768089BE20BB}"/>
              </a:ext>
            </a:extLst>
          </p:cNvPr>
          <p:cNvCxnSpPr/>
          <p:nvPr/>
        </p:nvCxnSpPr>
        <p:spPr>
          <a:xfrm>
            <a:off x="1379537" y="2008414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678DF9-C5C3-68C1-49F7-9C02C93222B6}"/>
              </a:ext>
            </a:extLst>
          </p:cNvPr>
          <p:cNvCxnSpPr/>
          <p:nvPr/>
        </p:nvCxnSpPr>
        <p:spPr>
          <a:xfrm>
            <a:off x="1379537" y="3344636"/>
            <a:ext cx="4800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AD999F-95BE-9B8A-B90D-879D60446DAC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Adapt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A48240-C9B1-3BD9-3E72-B9182020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2" y="1774518"/>
            <a:ext cx="656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Product 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Backlog</a:t>
            </a:r>
            <a:endParaRPr lang="en-NL" sz="6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5AD21-5B51-750B-BB0B-1B04A75ABF57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Adapt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776476-D75C-F0DF-7AB3-1AF896D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06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5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1694329"/>
            <a:ext cx="656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Concrete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Manrope" pitchFamily="2" charset="0"/>
              </a:rPr>
              <a:t>Improvement</a:t>
            </a:r>
            <a:endParaRPr lang="en-NL" sz="6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53629-8353-9F85-16E7-10C11A83F210}"/>
              </a:ext>
            </a:extLst>
          </p:cNvPr>
          <p:cNvSpPr txBox="1"/>
          <p:nvPr/>
        </p:nvSpPr>
        <p:spPr>
          <a:xfrm>
            <a:off x="293915" y="303679"/>
            <a:ext cx="247986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000" dirty="0">
                <a:solidFill>
                  <a:schemeClr val="bg1"/>
                </a:solidFill>
                <a:latin typeface="Manrope" pitchFamily="2" charset="0"/>
              </a:rPr>
              <a:t>Adapt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E1545E-A380-EBB3-5294-9B1C3D12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7" y="4919582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9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1D4-557F-6C49-B086-CE16C4E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58A-1D14-644E-A87E-4D0C471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D9A91-A55F-4E41-A2C7-3233440BB83C}"/>
              </a:ext>
            </a:extLst>
          </p:cNvPr>
          <p:cNvSpPr/>
          <p:nvPr/>
        </p:nvSpPr>
        <p:spPr>
          <a:xfrm>
            <a:off x="25199" y="-1"/>
            <a:ext cx="7509279" cy="5327651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37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76D45F1-B344-1447-A80B-C2EEC61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6" y="-161196"/>
            <a:ext cx="5650042" cy="56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61257" y="269421"/>
            <a:ext cx="7045779" cy="4833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1093" y="1112377"/>
            <a:ext cx="5451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0" dirty="0">
                <a:latin typeface="American Captain" pitchFamily="2" charset="77"/>
              </a:rPr>
              <a:t>Inspect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156B86C-B25B-A3B7-676E-05780F5565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95" y="2686050"/>
            <a:ext cx="1421765" cy="1421765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ABA3A0-2E4A-9874-CEB4-F7763489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61257" y="269421"/>
            <a:ext cx="7045779" cy="4833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1093" y="1112377"/>
            <a:ext cx="5451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0" dirty="0">
                <a:latin typeface="American Captain" pitchFamily="2" charset="77"/>
              </a:rPr>
              <a:t>Adapt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14B951-0C13-96AD-A4CD-ED5CFD51F9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01" y="2686050"/>
            <a:ext cx="3073400" cy="116840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F946DC-FED4-3132-2BA1-1F0698943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236763" y="261258"/>
            <a:ext cx="7062107" cy="48169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54151" y="1078775"/>
            <a:ext cx="5451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0" dirty="0">
                <a:latin typeface="American Captain" pitchFamily="2" charset="77"/>
              </a:rPr>
              <a:t>SPRINT Planning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5B7948-B5CA-8550-309B-CF2782DC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4" y="4780789"/>
            <a:ext cx="718092" cy="2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104</Words>
  <Application>Microsoft Macintosh PowerPoint</Application>
  <PresentationFormat>Custom</PresentationFormat>
  <Paragraphs>68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American Captain</vt:lpstr>
      <vt:lpstr>Arial</vt:lpstr>
      <vt:lpstr>Calibri</vt:lpstr>
      <vt:lpstr>Calibri Light</vt:lpstr>
      <vt:lpstr>Manrope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97</cp:revision>
  <dcterms:created xsi:type="dcterms:W3CDTF">2020-03-02T19:27:51Z</dcterms:created>
  <dcterms:modified xsi:type="dcterms:W3CDTF">2022-10-22T13:39:18Z</dcterms:modified>
</cp:coreProperties>
</file>