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5" r:id="rId1"/>
    <p:sldMasterId id="2147483731" r:id="rId2"/>
    <p:sldMasterId id="2147483733" r:id="rId3"/>
    <p:sldMasterId id="2147483755" r:id="rId4"/>
  </p:sldMasterIdLst>
  <p:notesMasterIdLst>
    <p:notesMasterId r:id="rId17"/>
  </p:notesMasterIdLst>
  <p:sldIdLst>
    <p:sldId id="256" r:id="rId5"/>
    <p:sldId id="258" r:id="rId6"/>
    <p:sldId id="259" r:id="rId7"/>
    <p:sldId id="257" r:id="rId8"/>
    <p:sldId id="260" r:id="rId9"/>
    <p:sldId id="261" r:id="rId10"/>
    <p:sldId id="262" r:id="rId11"/>
    <p:sldId id="263" r:id="rId12"/>
    <p:sldId id="264" r:id="rId13"/>
    <p:sldId id="265" r:id="rId14"/>
    <p:sldId id="266" r:id="rId15"/>
    <p:sldId id="267" r:id="rId16"/>
  </p:sldIdLst>
  <p:sldSz cx="7775575" cy="554355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4"/>
    <p:restoredTop sz="96181"/>
  </p:normalViewPr>
  <p:slideViewPr>
    <p:cSldViewPr snapToGrid="0">
      <p:cViewPr varScale="1">
        <p:scale>
          <a:sx n="152" d="100"/>
          <a:sy n="152" d="100"/>
        </p:scale>
        <p:origin x="141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80AA8601-2368-0949-9856-70EFA5E18BB8}" type="datetimeFigureOut">
              <a:rPr lang="nl-NL" smtClean="0"/>
              <a:t>18-05-2023</a:t>
            </a:fld>
            <a:endParaRPr lang="nl-NL"/>
          </a:p>
        </p:txBody>
      </p:sp>
      <p:sp>
        <p:nvSpPr>
          <p:cNvPr id="4" name="Tijdelijke aanduiding voor dia-afbeelding 3"/>
          <p:cNvSpPr>
            <a:spLocks noGrp="1" noRot="1" noChangeAspect="1"/>
          </p:cNvSpPr>
          <p:nvPr>
            <p:ph type="sldImg" idx="2"/>
          </p:nvPr>
        </p:nvSpPr>
        <p:spPr>
          <a:xfrm>
            <a:off x="2947988" y="857250"/>
            <a:ext cx="3248025" cy="2314575"/>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DBDB4E95-6718-0E46-8DB5-A6F45C87D957}" type="slidenum">
              <a:rPr lang="nl-NL" smtClean="0"/>
              <a:t>‹nr.›</a:t>
            </a:fld>
            <a:endParaRPr lang="nl-NL"/>
          </a:p>
        </p:txBody>
      </p:sp>
    </p:spTree>
    <p:extLst>
      <p:ext uri="{BB962C8B-B14F-4D97-AF65-F5344CB8AC3E}">
        <p14:creationId xmlns:p14="http://schemas.microsoft.com/office/powerpoint/2010/main" val="2378164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ordered Name Game Card 2">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5D2426B-2755-719C-B9D1-5A4D07AC6BB7}"/>
              </a:ext>
            </a:extLst>
          </p:cNvPr>
          <p:cNvSpPr/>
          <p:nvPr/>
        </p:nvSpPr>
        <p:spPr>
          <a:xfrm>
            <a:off x="750943" y="2018304"/>
            <a:ext cx="3182733"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728522"/>
            <a:ext cx="2989783"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4" name="TextBox 13">
            <a:extLst>
              <a:ext uri="{FF2B5EF4-FFF2-40B4-BE49-F238E27FC236}">
                <a16:creationId xmlns:a16="http://schemas.microsoft.com/office/drawing/2014/main" id="{B45A800E-3727-C13F-7DDE-B0649F600C6C}"/>
              </a:ext>
            </a:extLst>
          </p:cNvPr>
          <p:cNvSpPr txBox="1"/>
          <p:nvPr/>
        </p:nvSpPr>
        <p:spPr>
          <a:xfrm>
            <a:off x="670095" y="605065"/>
            <a:ext cx="6030852" cy="2816034"/>
          </a:xfrm>
          <a:prstGeom prst="rect">
            <a:avLst/>
          </a:prstGeom>
          <a:noFill/>
        </p:spPr>
        <p:txBody>
          <a:bodyPr wrap="square" lIns="251999" tIns="151200" rIns="72000" bIns="46800" rtlCol="0">
            <a:spAutoFit/>
          </a:bodyPr>
          <a:lstStyle/>
          <a:p>
            <a:pPr>
              <a:lnSpc>
                <a:spcPts val="10200"/>
              </a:lnSpc>
            </a:pPr>
            <a:r>
              <a:rPr lang="nl-NL" sz="9600" dirty="0">
                <a:solidFill>
                  <a:schemeClr val="bg1"/>
                </a:solidFill>
                <a:latin typeface="American Captain" pitchFamily="2" charset="77"/>
              </a:rPr>
              <a:t>Scrum</a:t>
            </a:r>
            <a:endParaRPr lang="en-NL" sz="9600" dirty="0">
              <a:solidFill>
                <a:schemeClr val="bg1"/>
              </a:solidFill>
              <a:latin typeface="American Captain" pitchFamily="2" charset="77"/>
            </a:endParaRPr>
          </a:p>
          <a:p>
            <a:pPr>
              <a:lnSpc>
                <a:spcPts val="10200"/>
              </a:lnSpc>
            </a:pPr>
            <a:r>
              <a:rPr lang="nl-NL" sz="9600" dirty="0">
                <a:solidFill>
                  <a:schemeClr val="bg1"/>
                </a:solidFill>
                <a:latin typeface="American Captain" pitchFamily="2" charset="77"/>
              </a:rPr>
              <a:t>Events</a:t>
            </a:r>
            <a:endParaRPr lang="en-NL" sz="9600" dirty="0">
              <a:solidFill>
                <a:schemeClr val="bg1"/>
              </a:solidFill>
              <a:latin typeface="American Captain" pitchFamily="2" charset="77"/>
            </a:endParaRPr>
          </a:p>
        </p:txBody>
      </p:sp>
      <p:pic>
        <p:nvPicPr>
          <p:cNvPr id="18" name="Picture 17" descr="A picture containing food, drawing&#10;&#10;Description automatically generated">
            <a:extLst>
              <a:ext uri="{FF2B5EF4-FFF2-40B4-BE49-F238E27FC236}">
                <a16:creationId xmlns:a16="http://schemas.microsoft.com/office/drawing/2014/main" id="{556B4EFA-19EB-4EC3-891E-E2000952E6A6}"/>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3" name="Picture 2" descr="A picture containing text, clipart&#10;&#10;Description automatically generated">
            <a:extLst>
              <a:ext uri="{FF2B5EF4-FFF2-40B4-BE49-F238E27FC236}">
                <a16:creationId xmlns:a16="http://schemas.microsoft.com/office/drawing/2014/main" id="{20127F10-C01A-99B5-4015-937C7F13B099}"/>
              </a:ext>
            </a:extLst>
          </p:cNvPr>
          <p:cNvPicPr>
            <a:picLocks noChangeAspect="1"/>
          </p:cNvPicPr>
          <p:nvPr/>
        </p:nvPicPr>
        <p:blipFill>
          <a:blip r:embed="rId3"/>
          <a:stretch>
            <a:fillRect/>
          </a:stretch>
        </p:blipFill>
        <p:spPr>
          <a:xfrm>
            <a:off x="740418" y="4532197"/>
            <a:ext cx="870770" cy="304769"/>
          </a:xfrm>
          <a:prstGeom prst="rect">
            <a:avLst/>
          </a:prstGeom>
        </p:spPr>
      </p:pic>
      <p:pic>
        <p:nvPicPr>
          <p:cNvPr id="2" name="Picture 1" descr="A picture containing food, drawing&#10;&#10;Description automatically generated">
            <a:extLst>
              <a:ext uri="{FF2B5EF4-FFF2-40B4-BE49-F238E27FC236}">
                <a16:creationId xmlns:a16="http://schemas.microsoft.com/office/drawing/2014/main" id="{1F1268E1-CC0B-E5D6-5468-CD05DCBB7FD7}"/>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4" name="Picture 3" descr="A picture containing text, clipart&#10;&#10;Description automatically generated">
            <a:extLst>
              <a:ext uri="{FF2B5EF4-FFF2-40B4-BE49-F238E27FC236}">
                <a16:creationId xmlns:a16="http://schemas.microsoft.com/office/drawing/2014/main" id="{44824665-FEDC-5D64-F52D-6989375DFB86}"/>
              </a:ext>
            </a:extLst>
          </p:cNvPr>
          <p:cNvPicPr>
            <a:picLocks noChangeAspect="1"/>
          </p:cNvPicPr>
          <p:nvPr/>
        </p:nvPicPr>
        <p:blipFill>
          <a:blip r:embed="rId3"/>
          <a:stretch>
            <a:fillRect/>
          </a:stretch>
        </p:blipFill>
        <p:spPr>
          <a:xfrm>
            <a:off x="740418" y="4532197"/>
            <a:ext cx="870770" cy="304769"/>
          </a:xfrm>
          <a:prstGeom prst="rect">
            <a:avLst/>
          </a:prstGeom>
        </p:spPr>
      </p:pic>
    </p:spTree>
    <p:extLst>
      <p:ext uri="{BB962C8B-B14F-4D97-AF65-F5344CB8AC3E}">
        <p14:creationId xmlns:p14="http://schemas.microsoft.com/office/powerpoint/2010/main" val="2350041464"/>
      </p:ext>
    </p:extLst>
  </p:cSld>
  <p:clrMapOvr>
    <a:masterClrMapping/>
  </p:clrMapOvr>
  <p:extLst>
    <p:ext uri="{DCECCB84-F9BA-43D5-87BE-67443E8EF086}">
      <p15:sldGuideLst xmlns:p15="http://schemas.microsoft.com/office/powerpoint/2012/main">
        <p15:guide id="1" pos="2449">
          <p15:clr>
            <a:srgbClr val="FBAE40"/>
          </p15:clr>
        </p15:guide>
        <p15:guide id="2" pos="47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ordered Title Card Circl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62D1AC1-27FE-2010-F645-D8A6C34BEF54}"/>
              </a:ext>
            </a:extLst>
          </p:cNvPr>
          <p:cNvGrpSpPr/>
          <p:nvPr/>
        </p:nvGrpSpPr>
        <p:grpSpPr>
          <a:xfrm>
            <a:off x="-206239" y="759388"/>
            <a:ext cx="467777" cy="3969283"/>
            <a:chOff x="-223173" y="759388"/>
            <a:chExt cx="467777" cy="3969283"/>
          </a:xfrm>
        </p:grpSpPr>
        <p:sp>
          <p:nvSpPr>
            <p:cNvPr id="6" name="Oval 5">
              <a:extLst>
                <a:ext uri="{FF2B5EF4-FFF2-40B4-BE49-F238E27FC236}">
                  <a16:creationId xmlns:a16="http://schemas.microsoft.com/office/drawing/2014/main" id="{D9223210-CDC6-2A1E-25E4-F64B463E9F49}"/>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Oval 6">
              <a:extLst>
                <a:ext uri="{FF2B5EF4-FFF2-40B4-BE49-F238E27FC236}">
                  <a16:creationId xmlns:a16="http://schemas.microsoft.com/office/drawing/2014/main" id="{FF2CB8F9-BD1E-FD42-35E6-8CDBE392E5F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Oval 7">
              <a:extLst>
                <a:ext uri="{FF2B5EF4-FFF2-40B4-BE49-F238E27FC236}">
                  <a16:creationId xmlns:a16="http://schemas.microsoft.com/office/drawing/2014/main" id="{FC320A38-5C7B-1D37-9AD8-D193CB1084AD}"/>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Oval 8">
              <a:extLst>
                <a:ext uri="{FF2B5EF4-FFF2-40B4-BE49-F238E27FC236}">
                  <a16:creationId xmlns:a16="http://schemas.microsoft.com/office/drawing/2014/main" id="{96CBF34A-464E-13C3-9974-42EB69EC863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Oval 9">
              <a:extLst>
                <a:ext uri="{FF2B5EF4-FFF2-40B4-BE49-F238E27FC236}">
                  <a16:creationId xmlns:a16="http://schemas.microsoft.com/office/drawing/2014/main" id="{5C3C8325-D899-EDD7-A8BD-947B8B24BBA8}"/>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Oval 10">
              <a:extLst>
                <a:ext uri="{FF2B5EF4-FFF2-40B4-BE49-F238E27FC236}">
                  <a16:creationId xmlns:a16="http://schemas.microsoft.com/office/drawing/2014/main" id="{38722114-D653-DC26-7DAE-A8FB82C7978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Oval 11">
              <a:extLst>
                <a:ext uri="{FF2B5EF4-FFF2-40B4-BE49-F238E27FC236}">
                  <a16:creationId xmlns:a16="http://schemas.microsoft.com/office/drawing/2014/main" id="{1AC61B78-F449-C925-3546-A1B34B23F8DD}"/>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C08AB430-285E-06A3-1B84-8BC6AFAAC278}"/>
              </a:ext>
            </a:extLst>
          </p:cNvPr>
          <p:cNvGrpSpPr/>
          <p:nvPr/>
        </p:nvGrpSpPr>
        <p:grpSpPr>
          <a:xfrm>
            <a:off x="7524752" y="787133"/>
            <a:ext cx="467777" cy="3969283"/>
            <a:chOff x="-223173" y="759388"/>
            <a:chExt cx="467777" cy="3969283"/>
          </a:xfrm>
        </p:grpSpPr>
        <p:sp>
          <p:nvSpPr>
            <p:cNvPr id="14" name="Oval 13">
              <a:extLst>
                <a:ext uri="{FF2B5EF4-FFF2-40B4-BE49-F238E27FC236}">
                  <a16:creationId xmlns:a16="http://schemas.microsoft.com/office/drawing/2014/main" id="{FF92835C-2A27-77D9-F093-70DFA1359E50}"/>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Oval 14">
              <a:extLst>
                <a:ext uri="{FF2B5EF4-FFF2-40B4-BE49-F238E27FC236}">
                  <a16:creationId xmlns:a16="http://schemas.microsoft.com/office/drawing/2014/main" id="{E7092B30-E7AA-D312-0199-BDCA540FDEC4}"/>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Oval 15">
              <a:extLst>
                <a:ext uri="{FF2B5EF4-FFF2-40B4-BE49-F238E27FC236}">
                  <a16:creationId xmlns:a16="http://schemas.microsoft.com/office/drawing/2014/main" id="{DFD6FEAB-AE72-B4D1-9774-1EDA925B35DE}"/>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Oval 16">
              <a:extLst>
                <a:ext uri="{FF2B5EF4-FFF2-40B4-BE49-F238E27FC236}">
                  <a16:creationId xmlns:a16="http://schemas.microsoft.com/office/drawing/2014/main" id="{9F171CDC-C8D8-9B2F-E918-9AD543AC9CA7}"/>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Oval 17">
              <a:extLst>
                <a:ext uri="{FF2B5EF4-FFF2-40B4-BE49-F238E27FC236}">
                  <a16:creationId xmlns:a16="http://schemas.microsoft.com/office/drawing/2014/main" id="{D64FC999-98B3-E3DC-3FBB-9BD47D95E87D}"/>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Oval 18">
              <a:extLst>
                <a:ext uri="{FF2B5EF4-FFF2-40B4-BE49-F238E27FC236}">
                  <a16:creationId xmlns:a16="http://schemas.microsoft.com/office/drawing/2014/main" id="{6EC3659D-191A-91FA-C180-9FDAECC009B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Oval 19">
              <a:extLst>
                <a:ext uri="{FF2B5EF4-FFF2-40B4-BE49-F238E27FC236}">
                  <a16:creationId xmlns:a16="http://schemas.microsoft.com/office/drawing/2014/main" id="{F77C22EA-226D-7266-F96E-D3C80948A222}"/>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3FFC277E-B53B-969F-6CEC-2BDE32AF817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182C473E-EE1A-4EA4-8F39-26D733C3B28F}"/>
              </a:ext>
            </a:extLst>
          </p:cNvPr>
          <p:cNvGrpSpPr/>
          <p:nvPr/>
        </p:nvGrpSpPr>
        <p:grpSpPr>
          <a:xfrm>
            <a:off x="-206239" y="759388"/>
            <a:ext cx="467777" cy="3969283"/>
            <a:chOff x="-223173" y="759388"/>
            <a:chExt cx="467777" cy="3969283"/>
          </a:xfrm>
        </p:grpSpPr>
        <p:sp>
          <p:nvSpPr>
            <p:cNvPr id="4" name="Oval 3">
              <a:extLst>
                <a:ext uri="{FF2B5EF4-FFF2-40B4-BE49-F238E27FC236}">
                  <a16:creationId xmlns:a16="http://schemas.microsoft.com/office/drawing/2014/main" id="{53F7F88D-7897-E1EC-7F64-AE2676980DC4}"/>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Oval 4">
              <a:extLst>
                <a:ext uri="{FF2B5EF4-FFF2-40B4-BE49-F238E27FC236}">
                  <a16:creationId xmlns:a16="http://schemas.microsoft.com/office/drawing/2014/main" id="{986D3A83-6327-1113-B76F-89A5F06B610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Oval 21">
              <a:extLst>
                <a:ext uri="{FF2B5EF4-FFF2-40B4-BE49-F238E27FC236}">
                  <a16:creationId xmlns:a16="http://schemas.microsoft.com/office/drawing/2014/main" id="{EEFB9605-1F29-6BCD-DAED-81DE27C1DF63}"/>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Oval 22">
              <a:extLst>
                <a:ext uri="{FF2B5EF4-FFF2-40B4-BE49-F238E27FC236}">
                  <a16:creationId xmlns:a16="http://schemas.microsoft.com/office/drawing/2014/main" id="{BD1ACDA6-E2B9-040D-D784-BBC71CA71EEA}"/>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Oval 23">
              <a:extLst>
                <a:ext uri="{FF2B5EF4-FFF2-40B4-BE49-F238E27FC236}">
                  <a16:creationId xmlns:a16="http://schemas.microsoft.com/office/drawing/2014/main" id="{77B9AC76-99A3-C652-216C-B5D053AC2ED7}"/>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Oval 24">
              <a:extLst>
                <a:ext uri="{FF2B5EF4-FFF2-40B4-BE49-F238E27FC236}">
                  <a16:creationId xmlns:a16="http://schemas.microsoft.com/office/drawing/2014/main" id="{491FC4BA-0F5E-37E6-B7EB-175E0EFFA063}"/>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Oval 25">
              <a:extLst>
                <a:ext uri="{FF2B5EF4-FFF2-40B4-BE49-F238E27FC236}">
                  <a16:creationId xmlns:a16="http://schemas.microsoft.com/office/drawing/2014/main" id="{376070CA-B7AE-58E7-D79B-87D08E55FBC4}"/>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0B7C29D0-99E2-9F6A-A2EC-B1C11B13D7D9}"/>
              </a:ext>
            </a:extLst>
          </p:cNvPr>
          <p:cNvGrpSpPr/>
          <p:nvPr/>
        </p:nvGrpSpPr>
        <p:grpSpPr>
          <a:xfrm>
            <a:off x="7524752" y="787133"/>
            <a:ext cx="467777" cy="3969283"/>
            <a:chOff x="-223173" y="759388"/>
            <a:chExt cx="467777" cy="3969283"/>
          </a:xfrm>
        </p:grpSpPr>
        <p:sp>
          <p:nvSpPr>
            <p:cNvPr id="28" name="Oval 27">
              <a:extLst>
                <a:ext uri="{FF2B5EF4-FFF2-40B4-BE49-F238E27FC236}">
                  <a16:creationId xmlns:a16="http://schemas.microsoft.com/office/drawing/2014/main" id="{01D8CCDB-A8FA-8031-CED9-F1C93C1F3308}"/>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Oval 28">
              <a:extLst>
                <a:ext uri="{FF2B5EF4-FFF2-40B4-BE49-F238E27FC236}">
                  <a16:creationId xmlns:a16="http://schemas.microsoft.com/office/drawing/2014/main" id="{6555CC4E-58A9-347A-D4D1-B6A8D9B3E4A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Oval 29">
              <a:extLst>
                <a:ext uri="{FF2B5EF4-FFF2-40B4-BE49-F238E27FC236}">
                  <a16:creationId xmlns:a16="http://schemas.microsoft.com/office/drawing/2014/main" id="{E4D8641D-D908-96AB-A912-961D791D64C4}"/>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Oval 30">
              <a:extLst>
                <a:ext uri="{FF2B5EF4-FFF2-40B4-BE49-F238E27FC236}">
                  <a16:creationId xmlns:a16="http://schemas.microsoft.com/office/drawing/2014/main" id="{7F6AE986-7A5F-3A1A-6BEB-34D18ACC399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Oval 31">
              <a:extLst>
                <a:ext uri="{FF2B5EF4-FFF2-40B4-BE49-F238E27FC236}">
                  <a16:creationId xmlns:a16="http://schemas.microsoft.com/office/drawing/2014/main" id="{43A29EB3-3CDA-35CC-DFDB-E80AA153B7CA}"/>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Oval 32">
              <a:extLst>
                <a:ext uri="{FF2B5EF4-FFF2-40B4-BE49-F238E27FC236}">
                  <a16:creationId xmlns:a16="http://schemas.microsoft.com/office/drawing/2014/main" id="{118E709B-7164-1891-3101-F07892C4DD86}"/>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Oval 33">
              <a:extLst>
                <a:ext uri="{FF2B5EF4-FFF2-40B4-BE49-F238E27FC236}">
                  <a16:creationId xmlns:a16="http://schemas.microsoft.com/office/drawing/2014/main" id="{3978FCF8-0312-7DB0-8155-156179208EA7}"/>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34690198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ordered Title Card Squar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47CDE47-A247-B4D9-6DAE-1A0561CE28D7}"/>
              </a:ext>
            </a:extLst>
          </p:cNvPr>
          <p:cNvGrpSpPr/>
          <p:nvPr/>
        </p:nvGrpSpPr>
        <p:grpSpPr>
          <a:xfrm>
            <a:off x="-214266" y="846908"/>
            <a:ext cx="428531" cy="3849734"/>
            <a:chOff x="-211217" y="823607"/>
            <a:chExt cx="428531" cy="3849734"/>
          </a:xfrm>
        </p:grpSpPr>
        <p:sp>
          <p:nvSpPr>
            <p:cNvPr id="6" name="Rounded Rectangle 5">
              <a:extLst>
                <a:ext uri="{FF2B5EF4-FFF2-40B4-BE49-F238E27FC236}">
                  <a16:creationId xmlns:a16="http://schemas.microsoft.com/office/drawing/2014/main" id="{AEBE7EDF-B153-09AC-7EAF-E22FA54E4732}"/>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Rounded Rectangle 6">
              <a:extLst>
                <a:ext uri="{FF2B5EF4-FFF2-40B4-BE49-F238E27FC236}">
                  <a16:creationId xmlns:a16="http://schemas.microsoft.com/office/drawing/2014/main" id="{0E136EA9-427D-FB1F-0AF7-5D099906298D}"/>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Rounded Rectangle 7">
              <a:extLst>
                <a:ext uri="{FF2B5EF4-FFF2-40B4-BE49-F238E27FC236}">
                  <a16:creationId xmlns:a16="http://schemas.microsoft.com/office/drawing/2014/main" id="{731D2881-BB10-5ECA-BDCF-414C13EEC22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Rounded Rectangle 8">
              <a:extLst>
                <a:ext uri="{FF2B5EF4-FFF2-40B4-BE49-F238E27FC236}">
                  <a16:creationId xmlns:a16="http://schemas.microsoft.com/office/drawing/2014/main" id="{BE8A130E-7DED-F6D0-1EC3-A1D621A6E5F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Rounded Rectangle 9">
              <a:extLst>
                <a:ext uri="{FF2B5EF4-FFF2-40B4-BE49-F238E27FC236}">
                  <a16:creationId xmlns:a16="http://schemas.microsoft.com/office/drawing/2014/main" id="{602EF693-0715-F65E-A4AB-82C5AF656806}"/>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Rounded Rectangle 10">
              <a:extLst>
                <a:ext uri="{FF2B5EF4-FFF2-40B4-BE49-F238E27FC236}">
                  <a16:creationId xmlns:a16="http://schemas.microsoft.com/office/drawing/2014/main" id="{329037B4-1885-5B44-A62D-23025EAA9D76}"/>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Rounded Rectangle 11">
              <a:extLst>
                <a:ext uri="{FF2B5EF4-FFF2-40B4-BE49-F238E27FC236}">
                  <a16:creationId xmlns:a16="http://schemas.microsoft.com/office/drawing/2014/main" id="{413DAAC8-A447-EFD4-58A8-03CA2FB74725}"/>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6AD7A663-55D3-8A74-1F85-FC07DC16C605}"/>
              </a:ext>
            </a:extLst>
          </p:cNvPr>
          <p:cNvGrpSpPr/>
          <p:nvPr/>
        </p:nvGrpSpPr>
        <p:grpSpPr>
          <a:xfrm>
            <a:off x="7544375" y="846908"/>
            <a:ext cx="428531" cy="3849734"/>
            <a:chOff x="-211217" y="823607"/>
            <a:chExt cx="428531" cy="3849734"/>
          </a:xfrm>
        </p:grpSpPr>
        <p:sp>
          <p:nvSpPr>
            <p:cNvPr id="14" name="Rounded Rectangle 13">
              <a:extLst>
                <a:ext uri="{FF2B5EF4-FFF2-40B4-BE49-F238E27FC236}">
                  <a16:creationId xmlns:a16="http://schemas.microsoft.com/office/drawing/2014/main" id="{67F0A7CA-905F-8431-6DCB-0D512084B587}"/>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ounded Rectangle 14">
              <a:extLst>
                <a:ext uri="{FF2B5EF4-FFF2-40B4-BE49-F238E27FC236}">
                  <a16:creationId xmlns:a16="http://schemas.microsoft.com/office/drawing/2014/main" id="{71C05A53-A18F-864C-825D-B9C21E472182}"/>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Rounded Rectangle 15">
              <a:extLst>
                <a:ext uri="{FF2B5EF4-FFF2-40B4-BE49-F238E27FC236}">
                  <a16:creationId xmlns:a16="http://schemas.microsoft.com/office/drawing/2014/main" id="{A1A99929-70D9-CB3A-3064-03CFBD459C2E}"/>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Rounded Rectangle 16">
              <a:extLst>
                <a:ext uri="{FF2B5EF4-FFF2-40B4-BE49-F238E27FC236}">
                  <a16:creationId xmlns:a16="http://schemas.microsoft.com/office/drawing/2014/main" id="{840BF7CC-57C8-2ADD-20B6-D6377A9DDBE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Rounded Rectangle 17">
              <a:extLst>
                <a:ext uri="{FF2B5EF4-FFF2-40B4-BE49-F238E27FC236}">
                  <a16:creationId xmlns:a16="http://schemas.microsoft.com/office/drawing/2014/main" id="{484A5FB4-87F1-479D-1374-21A8A5160BA4}"/>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Rounded Rectangle 18">
              <a:extLst>
                <a:ext uri="{FF2B5EF4-FFF2-40B4-BE49-F238E27FC236}">
                  <a16:creationId xmlns:a16="http://schemas.microsoft.com/office/drawing/2014/main" id="{82751413-3C26-9B72-2C76-FD2FCAAB78D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Rounded Rectangle 19">
              <a:extLst>
                <a:ext uri="{FF2B5EF4-FFF2-40B4-BE49-F238E27FC236}">
                  <a16:creationId xmlns:a16="http://schemas.microsoft.com/office/drawing/2014/main" id="{7CD065E2-72DF-2B16-0E3C-E4EAD26FDB49}"/>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E10EE069-10A3-459D-27CB-66666B780CB4}"/>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48E35F68-6F41-66A7-3DC5-78A514F8956B}"/>
              </a:ext>
            </a:extLst>
          </p:cNvPr>
          <p:cNvGrpSpPr/>
          <p:nvPr/>
        </p:nvGrpSpPr>
        <p:grpSpPr>
          <a:xfrm>
            <a:off x="-214266" y="846908"/>
            <a:ext cx="428531" cy="3849734"/>
            <a:chOff x="-211217" y="823607"/>
            <a:chExt cx="428531" cy="3849734"/>
          </a:xfrm>
        </p:grpSpPr>
        <p:sp>
          <p:nvSpPr>
            <p:cNvPr id="4" name="Rounded Rectangle 3">
              <a:extLst>
                <a:ext uri="{FF2B5EF4-FFF2-40B4-BE49-F238E27FC236}">
                  <a16:creationId xmlns:a16="http://schemas.microsoft.com/office/drawing/2014/main" id="{8CA8BE51-183A-2F07-0B1B-24B20332B6BE}"/>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ounded Rectangle 4">
              <a:extLst>
                <a:ext uri="{FF2B5EF4-FFF2-40B4-BE49-F238E27FC236}">
                  <a16:creationId xmlns:a16="http://schemas.microsoft.com/office/drawing/2014/main" id="{B3C974BE-D218-805B-7088-B33D970B91F4}"/>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Rounded Rectangle 21">
              <a:extLst>
                <a:ext uri="{FF2B5EF4-FFF2-40B4-BE49-F238E27FC236}">
                  <a16:creationId xmlns:a16="http://schemas.microsoft.com/office/drawing/2014/main" id="{A61B9250-01C0-A54A-A7E1-CB34A474E3C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Rounded Rectangle 22">
              <a:extLst>
                <a:ext uri="{FF2B5EF4-FFF2-40B4-BE49-F238E27FC236}">
                  <a16:creationId xmlns:a16="http://schemas.microsoft.com/office/drawing/2014/main" id="{7AA67AB4-1996-EE35-C5DD-D9DF37C4D8F5}"/>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Rounded Rectangle 23">
              <a:extLst>
                <a:ext uri="{FF2B5EF4-FFF2-40B4-BE49-F238E27FC236}">
                  <a16:creationId xmlns:a16="http://schemas.microsoft.com/office/drawing/2014/main" id="{75A0C465-45F5-9EA9-C818-BEA039F9B373}"/>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Rounded Rectangle 24">
              <a:extLst>
                <a:ext uri="{FF2B5EF4-FFF2-40B4-BE49-F238E27FC236}">
                  <a16:creationId xmlns:a16="http://schemas.microsoft.com/office/drawing/2014/main" id="{7B838386-1DC4-8C37-D58E-75A870ACEB2C}"/>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Rounded Rectangle 25">
              <a:extLst>
                <a:ext uri="{FF2B5EF4-FFF2-40B4-BE49-F238E27FC236}">
                  <a16:creationId xmlns:a16="http://schemas.microsoft.com/office/drawing/2014/main" id="{B20760EB-63FE-51CF-6FF4-4C9C6AF4CFA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8F5663F5-BF2F-955E-E1E5-245170AF1E22}"/>
              </a:ext>
            </a:extLst>
          </p:cNvPr>
          <p:cNvGrpSpPr/>
          <p:nvPr/>
        </p:nvGrpSpPr>
        <p:grpSpPr>
          <a:xfrm>
            <a:off x="7544375" y="846908"/>
            <a:ext cx="428531" cy="3849734"/>
            <a:chOff x="-211217" y="823607"/>
            <a:chExt cx="428531" cy="3849734"/>
          </a:xfrm>
        </p:grpSpPr>
        <p:sp>
          <p:nvSpPr>
            <p:cNvPr id="28" name="Rounded Rectangle 27">
              <a:extLst>
                <a:ext uri="{FF2B5EF4-FFF2-40B4-BE49-F238E27FC236}">
                  <a16:creationId xmlns:a16="http://schemas.microsoft.com/office/drawing/2014/main" id="{8AE19D08-CDAB-8954-6129-0F83AF6E6388}"/>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Rounded Rectangle 28">
              <a:extLst>
                <a:ext uri="{FF2B5EF4-FFF2-40B4-BE49-F238E27FC236}">
                  <a16:creationId xmlns:a16="http://schemas.microsoft.com/office/drawing/2014/main" id="{0BF0F205-CD2D-9766-1999-6391F437C6B5}"/>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Rounded Rectangle 29">
              <a:extLst>
                <a:ext uri="{FF2B5EF4-FFF2-40B4-BE49-F238E27FC236}">
                  <a16:creationId xmlns:a16="http://schemas.microsoft.com/office/drawing/2014/main" id="{4ACDF134-3501-BD70-FD9F-FD81418F3B81}"/>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Rounded Rectangle 30">
              <a:extLst>
                <a:ext uri="{FF2B5EF4-FFF2-40B4-BE49-F238E27FC236}">
                  <a16:creationId xmlns:a16="http://schemas.microsoft.com/office/drawing/2014/main" id="{68432012-B56E-25F4-337A-44DB945E85D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Rounded Rectangle 31">
              <a:extLst>
                <a:ext uri="{FF2B5EF4-FFF2-40B4-BE49-F238E27FC236}">
                  <a16:creationId xmlns:a16="http://schemas.microsoft.com/office/drawing/2014/main" id="{BA62EE74-5103-C521-A918-3642C754ED69}"/>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Rounded Rectangle 32">
              <a:extLst>
                <a:ext uri="{FF2B5EF4-FFF2-40B4-BE49-F238E27FC236}">
                  <a16:creationId xmlns:a16="http://schemas.microsoft.com/office/drawing/2014/main" id="{5B9E8AFE-C11E-A838-7A2E-7B0D463715C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Rounded Rectangle 33">
              <a:extLst>
                <a:ext uri="{FF2B5EF4-FFF2-40B4-BE49-F238E27FC236}">
                  <a16:creationId xmlns:a16="http://schemas.microsoft.com/office/drawing/2014/main" id="{B8F63335-A6DB-8E92-BBC8-3B640379893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15298178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ordered Title Card Sun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E6F3569-BABD-E488-57B8-7BF7B580BBA9}"/>
              </a:ext>
            </a:extLst>
          </p:cNvPr>
          <p:cNvGrpSpPr/>
          <p:nvPr/>
        </p:nvGrpSpPr>
        <p:grpSpPr>
          <a:xfrm>
            <a:off x="7477605" y="902073"/>
            <a:ext cx="562071" cy="3739403"/>
            <a:chOff x="-274986" y="1188204"/>
            <a:chExt cx="562071" cy="3739403"/>
          </a:xfrm>
        </p:grpSpPr>
        <p:sp>
          <p:nvSpPr>
            <p:cNvPr id="6" name="Sun 5">
              <a:extLst>
                <a:ext uri="{FF2B5EF4-FFF2-40B4-BE49-F238E27FC236}">
                  <a16:creationId xmlns:a16="http://schemas.microsoft.com/office/drawing/2014/main" id="{7EE67E77-65A0-F7ED-58B5-76D9651D17AC}"/>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7" name="Sun 6">
              <a:extLst>
                <a:ext uri="{FF2B5EF4-FFF2-40B4-BE49-F238E27FC236}">
                  <a16:creationId xmlns:a16="http://schemas.microsoft.com/office/drawing/2014/main" id="{E36972B0-18D4-4D4F-9D10-BCC1E6E3D075}"/>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8" name="Sun 7">
              <a:extLst>
                <a:ext uri="{FF2B5EF4-FFF2-40B4-BE49-F238E27FC236}">
                  <a16:creationId xmlns:a16="http://schemas.microsoft.com/office/drawing/2014/main" id="{8664689A-D5D8-723D-FC37-282E68D7193F}"/>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9" name="Sun 8">
              <a:extLst>
                <a:ext uri="{FF2B5EF4-FFF2-40B4-BE49-F238E27FC236}">
                  <a16:creationId xmlns:a16="http://schemas.microsoft.com/office/drawing/2014/main" id="{3B1F17E8-7E1B-93E9-9B7E-574460CF976C}"/>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0" name="Sun 9">
              <a:extLst>
                <a:ext uri="{FF2B5EF4-FFF2-40B4-BE49-F238E27FC236}">
                  <a16:creationId xmlns:a16="http://schemas.microsoft.com/office/drawing/2014/main" id="{AF396964-0035-C7CB-589E-86C29DC6F726}"/>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1" name="Sun 10">
              <a:extLst>
                <a:ext uri="{FF2B5EF4-FFF2-40B4-BE49-F238E27FC236}">
                  <a16:creationId xmlns:a16="http://schemas.microsoft.com/office/drawing/2014/main" id="{286184B9-027C-9D7D-2C82-7DE8364D8284}"/>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12" name="Group 11">
            <a:extLst>
              <a:ext uri="{FF2B5EF4-FFF2-40B4-BE49-F238E27FC236}">
                <a16:creationId xmlns:a16="http://schemas.microsoft.com/office/drawing/2014/main" id="{B59079E1-6409-FBDA-2483-0881CCABA53A}"/>
              </a:ext>
            </a:extLst>
          </p:cNvPr>
          <p:cNvGrpSpPr/>
          <p:nvPr/>
        </p:nvGrpSpPr>
        <p:grpSpPr>
          <a:xfrm>
            <a:off x="-264102" y="917460"/>
            <a:ext cx="562071" cy="3739403"/>
            <a:chOff x="-274986" y="1188204"/>
            <a:chExt cx="562071" cy="3739403"/>
          </a:xfrm>
        </p:grpSpPr>
        <p:sp>
          <p:nvSpPr>
            <p:cNvPr id="13" name="Sun 12">
              <a:extLst>
                <a:ext uri="{FF2B5EF4-FFF2-40B4-BE49-F238E27FC236}">
                  <a16:creationId xmlns:a16="http://schemas.microsoft.com/office/drawing/2014/main" id="{1B8768D7-F6A9-F500-F1D2-061E08507322}"/>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4" name="Sun 13">
              <a:extLst>
                <a:ext uri="{FF2B5EF4-FFF2-40B4-BE49-F238E27FC236}">
                  <a16:creationId xmlns:a16="http://schemas.microsoft.com/office/drawing/2014/main" id="{8E3BD2BA-B683-4CE9-9977-C3E23420D484}"/>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5" name="Sun 14">
              <a:extLst>
                <a:ext uri="{FF2B5EF4-FFF2-40B4-BE49-F238E27FC236}">
                  <a16:creationId xmlns:a16="http://schemas.microsoft.com/office/drawing/2014/main" id="{4D35F4D5-333A-1E6D-0C29-2FD32742F553}"/>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6" name="Sun 15">
              <a:extLst>
                <a:ext uri="{FF2B5EF4-FFF2-40B4-BE49-F238E27FC236}">
                  <a16:creationId xmlns:a16="http://schemas.microsoft.com/office/drawing/2014/main" id="{793C110B-A53E-D3B1-325B-D11C3C9C6CFF}"/>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7" name="Sun 16">
              <a:extLst>
                <a:ext uri="{FF2B5EF4-FFF2-40B4-BE49-F238E27FC236}">
                  <a16:creationId xmlns:a16="http://schemas.microsoft.com/office/drawing/2014/main" id="{349DBFB7-765C-D632-DB16-25CEF646CBBF}"/>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8" name="Sun 17">
              <a:extLst>
                <a:ext uri="{FF2B5EF4-FFF2-40B4-BE49-F238E27FC236}">
                  <a16:creationId xmlns:a16="http://schemas.microsoft.com/office/drawing/2014/main" id="{7D97F4FF-7466-B443-D90D-E9DC54C4BA00}"/>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
        <p:nvSpPr>
          <p:cNvPr id="19" name="Text Placeholder 22">
            <a:extLst>
              <a:ext uri="{FF2B5EF4-FFF2-40B4-BE49-F238E27FC236}">
                <a16:creationId xmlns:a16="http://schemas.microsoft.com/office/drawing/2014/main" id="{E0571CD3-D8C9-7A07-6992-52A62D28C5C6}"/>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98D7B091-6FAD-681C-A74E-8F124744D7C5}"/>
              </a:ext>
            </a:extLst>
          </p:cNvPr>
          <p:cNvGrpSpPr/>
          <p:nvPr/>
        </p:nvGrpSpPr>
        <p:grpSpPr>
          <a:xfrm>
            <a:off x="7477605" y="902073"/>
            <a:ext cx="562071" cy="3739403"/>
            <a:chOff x="-274986" y="1188204"/>
            <a:chExt cx="562071" cy="3739403"/>
          </a:xfrm>
        </p:grpSpPr>
        <p:sp>
          <p:nvSpPr>
            <p:cNvPr id="4" name="Sun 3">
              <a:extLst>
                <a:ext uri="{FF2B5EF4-FFF2-40B4-BE49-F238E27FC236}">
                  <a16:creationId xmlns:a16="http://schemas.microsoft.com/office/drawing/2014/main" id="{2AB50885-3F71-9316-B384-DFCDB00CB88E}"/>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5" name="Sun 4">
              <a:extLst>
                <a:ext uri="{FF2B5EF4-FFF2-40B4-BE49-F238E27FC236}">
                  <a16:creationId xmlns:a16="http://schemas.microsoft.com/office/drawing/2014/main" id="{40B7C2B2-F8DF-8B3D-B4F8-8DFE3666A239}"/>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0" name="Sun 19">
              <a:extLst>
                <a:ext uri="{FF2B5EF4-FFF2-40B4-BE49-F238E27FC236}">
                  <a16:creationId xmlns:a16="http://schemas.microsoft.com/office/drawing/2014/main" id="{81317A45-3671-B55A-E6D1-35431C289200}"/>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1" name="Sun 20">
              <a:extLst>
                <a:ext uri="{FF2B5EF4-FFF2-40B4-BE49-F238E27FC236}">
                  <a16:creationId xmlns:a16="http://schemas.microsoft.com/office/drawing/2014/main" id="{4365B06F-EFB5-1452-B679-29DF5DCE9AC3}"/>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2" name="Sun 21">
              <a:extLst>
                <a:ext uri="{FF2B5EF4-FFF2-40B4-BE49-F238E27FC236}">
                  <a16:creationId xmlns:a16="http://schemas.microsoft.com/office/drawing/2014/main" id="{57539536-0929-621D-C08E-C7A056B37B62}"/>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3" name="Sun 22">
              <a:extLst>
                <a:ext uri="{FF2B5EF4-FFF2-40B4-BE49-F238E27FC236}">
                  <a16:creationId xmlns:a16="http://schemas.microsoft.com/office/drawing/2014/main" id="{21BBF951-98AD-CB27-CAED-DDA51B14DF62}"/>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24" name="Group 23">
            <a:extLst>
              <a:ext uri="{FF2B5EF4-FFF2-40B4-BE49-F238E27FC236}">
                <a16:creationId xmlns:a16="http://schemas.microsoft.com/office/drawing/2014/main" id="{775E4DFD-924F-3242-5C55-5300D8F6F843}"/>
              </a:ext>
            </a:extLst>
          </p:cNvPr>
          <p:cNvGrpSpPr/>
          <p:nvPr/>
        </p:nvGrpSpPr>
        <p:grpSpPr>
          <a:xfrm>
            <a:off x="-264102" y="917460"/>
            <a:ext cx="562071" cy="3739403"/>
            <a:chOff x="-274986" y="1188204"/>
            <a:chExt cx="562071" cy="3739403"/>
          </a:xfrm>
        </p:grpSpPr>
        <p:sp>
          <p:nvSpPr>
            <p:cNvPr id="25" name="Sun 24">
              <a:extLst>
                <a:ext uri="{FF2B5EF4-FFF2-40B4-BE49-F238E27FC236}">
                  <a16:creationId xmlns:a16="http://schemas.microsoft.com/office/drawing/2014/main" id="{206F9557-4E1D-96D4-7218-B42F835FF4F3}"/>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6" name="Sun 25">
              <a:extLst>
                <a:ext uri="{FF2B5EF4-FFF2-40B4-BE49-F238E27FC236}">
                  <a16:creationId xmlns:a16="http://schemas.microsoft.com/office/drawing/2014/main" id="{47927E06-76BB-D5EC-4D1D-BA67E01AB56B}"/>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7" name="Sun 26">
              <a:extLst>
                <a:ext uri="{FF2B5EF4-FFF2-40B4-BE49-F238E27FC236}">
                  <a16:creationId xmlns:a16="http://schemas.microsoft.com/office/drawing/2014/main" id="{D3AC61BA-DCA4-9D0F-F20A-9A7933F327FD}"/>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8" name="Sun 27">
              <a:extLst>
                <a:ext uri="{FF2B5EF4-FFF2-40B4-BE49-F238E27FC236}">
                  <a16:creationId xmlns:a16="http://schemas.microsoft.com/office/drawing/2014/main" id="{3AB4F342-7509-7F86-01B6-9147F51449BE}"/>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9" name="Sun 28">
              <a:extLst>
                <a:ext uri="{FF2B5EF4-FFF2-40B4-BE49-F238E27FC236}">
                  <a16:creationId xmlns:a16="http://schemas.microsoft.com/office/drawing/2014/main" id="{E508B18C-CB39-4A7F-4414-C384CCBB1C20}"/>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30" name="Sun 29">
              <a:extLst>
                <a:ext uri="{FF2B5EF4-FFF2-40B4-BE49-F238E27FC236}">
                  <a16:creationId xmlns:a16="http://schemas.microsoft.com/office/drawing/2014/main" id="{81E23968-B886-E6A1-3516-CECE53979875}"/>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Tree>
    <p:extLst>
      <p:ext uri="{BB962C8B-B14F-4D97-AF65-F5344CB8AC3E}">
        <p14:creationId xmlns:p14="http://schemas.microsoft.com/office/powerpoint/2010/main" val="18288763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ordered Title Card Inverted Triangles">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FAE93FE-BA28-E72E-B2C8-96C6D7B51B8E}"/>
              </a:ext>
            </a:extLst>
          </p:cNvPr>
          <p:cNvGrpSpPr/>
          <p:nvPr/>
        </p:nvGrpSpPr>
        <p:grpSpPr>
          <a:xfrm>
            <a:off x="-310353" y="934410"/>
            <a:ext cx="654574" cy="3707648"/>
            <a:chOff x="-334760" y="912619"/>
            <a:chExt cx="654574" cy="3707648"/>
          </a:xfrm>
        </p:grpSpPr>
        <p:sp>
          <p:nvSpPr>
            <p:cNvPr id="20" name="Triangle 3">
              <a:extLst>
                <a:ext uri="{FF2B5EF4-FFF2-40B4-BE49-F238E27FC236}">
                  <a16:creationId xmlns:a16="http://schemas.microsoft.com/office/drawing/2014/main" id="{B7099ABF-BACD-66CD-189D-C1E90060EAEC}"/>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5">
              <a:extLst>
                <a:ext uri="{FF2B5EF4-FFF2-40B4-BE49-F238E27FC236}">
                  <a16:creationId xmlns:a16="http://schemas.microsoft.com/office/drawing/2014/main" id="{6327ABA0-8198-A73D-6B41-E8B3527AAE6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6">
              <a:extLst>
                <a:ext uri="{FF2B5EF4-FFF2-40B4-BE49-F238E27FC236}">
                  <a16:creationId xmlns:a16="http://schemas.microsoft.com/office/drawing/2014/main" id="{82C76CB7-DEAE-78B2-FCCF-B8FD45C8527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7">
              <a:extLst>
                <a:ext uri="{FF2B5EF4-FFF2-40B4-BE49-F238E27FC236}">
                  <a16:creationId xmlns:a16="http://schemas.microsoft.com/office/drawing/2014/main" id="{285FF260-BFAB-FA45-6111-BFBA46D7B134}"/>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Triangle 28">
              <a:extLst>
                <a:ext uri="{FF2B5EF4-FFF2-40B4-BE49-F238E27FC236}">
                  <a16:creationId xmlns:a16="http://schemas.microsoft.com/office/drawing/2014/main" id="{85D3A30E-805D-05F5-0BAB-549D133A8859}"/>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Triangle 29">
              <a:extLst>
                <a:ext uri="{FF2B5EF4-FFF2-40B4-BE49-F238E27FC236}">
                  <a16:creationId xmlns:a16="http://schemas.microsoft.com/office/drawing/2014/main" id="{B0EBA65A-C541-37D8-B776-818D98A043A7}"/>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6" name="Group 25">
            <a:extLst>
              <a:ext uri="{FF2B5EF4-FFF2-40B4-BE49-F238E27FC236}">
                <a16:creationId xmlns:a16="http://schemas.microsoft.com/office/drawing/2014/main" id="{C6FB21FA-4E76-E726-7A5D-40D93ADA83BD}"/>
              </a:ext>
            </a:extLst>
          </p:cNvPr>
          <p:cNvGrpSpPr/>
          <p:nvPr/>
        </p:nvGrpSpPr>
        <p:grpSpPr>
          <a:xfrm>
            <a:off x="7431354" y="934409"/>
            <a:ext cx="654574" cy="3707648"/>
            <a:chOff x="-334760" y="912619"/>
            <a:chExt cx="654574" cy="3707648"/>
          </a:xfrm>
        </p:grpSpPr>
        <p:sp>
          <p:nvSpPr>
            <p:cNvPr id="27" name="Triangle 3">
              <a:extLst>
                <a:ext uri="{FF2B5EF4-FFF2-40B4-BE49-F238E27FC236}">
                  <a16:creationId xmlns:a16="http://schemas.microsoft.com/office/drawing/2014/main" id="{6BA83E5A-E570-0A82-BEC7-0686F6CD9176}"/>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5">
              <a:extLst>
                <a:ext uri="{FF2B5EF4-FFF2-40B4-BE49-F238E27FC236}">
                  <a16:creationId xmlns:a16="http://schemas.microsoft.com/office/drawing/2014/main" id="{4FF182E4-CB92-07FD-DC09-48A81F27AF37}"/>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6">
              <a:extLst>
                <a:ext uri="{FF2B5EF4-FFF2-40B4-BE49-F238E27FC236}">
                  <a16:creationId xmlns:a16="http://schemas.microsoft.com/office/drawing/2014/main" id="{506D5B7A-BAEB-FFAD-DACA-9F550C7E924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7">
              <a:extLst>
                <a:ext uri="{FF2B5EF4-FFF2-40B4-BE49-F238E27FC236}">
                  <a16:creationId xmlns:a16="http://schemas.microsoft.com/office/drawing/2014/main" id="{3CC24DEF-8EEA-890F-3CD0-CA6F23856D3D}"/>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Triangle 28">
              <a:extLst>
                <a:ext uri="{FF2B5EF4-FFF2-40B4-BE49-F238E27FC236}">
                  <a16:creationId xmlns:a16="http://schemas.microsoft.com/office/drawing/2014/main" id="{E887FAD1-C238-23EB-41B4-4F40DDF86560}"/>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Triangle 29">
              <a:extLst>
                <a:ext uri="{FF2B5EF4-FFF2-40B4-BE49-F238E27FC236}">
                  <a16:creationId xmlns:a16="http://schemas.microsoft.com/office/drawing/2014/main" id="{20291C11-201C-5A48-4F70-EB42EBA72B74}"/>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33" name="Text Placeholder 22">
            <a:extLst>
              <a:ext uri="{FF2B5EF4-FFF2-40B4-BE49-F238E27FC236}">
                <a16:creationId xmlns:a16="http://schemas.microsoft.com/office/drawing/2014/main" id="{D9A77C94-82F7-FE25-6B27-574431D6C3F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E74679B2-8EAB-224F-1119-6593CAD43E81}"/>
              </a:ext>
            </a:extLst>
          </p:cNvPr>
          <p:cNvGrpSpPr/>
          <p:nvPr/>
        </p:nvGrpSpPr>
        <p:grpSpPr>
          <a:xfrm>
            <a:off x="-310353" y="934410"/>
            <a:ext cx="654574" cy="3707648"/>
            <a:chOff x="-334760" y="912619"/>
            <a:chExt cx="654574" cy="3707648"/>
          </a:xfrm>
        </p:grpSpPr>
        <p:sp>
          <p:nvSpPr>
            <p:cNvPr id="3" name="Triangle 3">
              <a:extLst>
                <a:ext uri="{FF2B5EF4-FFF2-40B4-BE49-F238E27FC236}">
                  <a16:creationId xmlns:a16="http://schemas.microsoft.com/office/drawing/2014/main" id="{208EEAA4-D662-E524-E36F-8D5063945A3A}"/>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25">
              <a:extLst>
                <a:ext uri="{FF2B5EF4-FFF2-40B4-BE49-F238E27FC236}">
                  <a16:creationId xmlns:a16="http://schemas.microsoft.com/office/drawing/2014/main" id="{9C365D78-A413-C70A-F824-1E9851CA66E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26">
              <a:extLst>
                <a:ext uri="{FF2B5EF4-FFF2-40B4-BE49-F238E27FC236}">
                  <a16:creationId xmlns:a16="http://schemas.microsoft.com/office/drawing/2014/main" id="{4503D7B2-4994-A25B-0AE0-C6A914718F15}"/>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6" name="Triangle 27">
              <a:extLst>
                <a:ext uri="{FF2B5EF4-FFF2-40B4-BE49-F238E27FC236}">
                  <a16:creationId xmlns:a16="http://schemas.microsoft.com/office/drawing/2014/main" id="{2B5A0EB9-A3FC-246E-0122-9188DA9A8C0E}"/>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Triangle 28">
              <a:extLst>
                <a:ext uri="{FF2B5EF4-FFF2-40B4-BE49-F238E27FC236}">
                  <a16:creationId xmlns:a16="http://schemas.microsoft.com/office/drawing/2014/main" id="{A75EA991-6BF9-0376-81CA-907D6DEEC69E}"/>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29">
              <a:extLst>
                <a:ext uri="{FF2B5EF4-FFF2-40B4-BE49-F238E27FC236}">
                  <a16:creationId xmlns:a16="http://schemas.microsoft.com/office/drawing/2014/main" id="{B01AA91D-6A6E-C484-B0D8-FC6F8187917C}"/>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9" name="Group 8">
            <a:extLst>
              <a:ext uri="{FF2B5EF4-FFF2-40B4-BE49-F238E27FC236}">
                <a16:creationId xmlns:a16="http://schemas.microsoft.com/office/drawing/2014/main" id="{CE64DC4B-F528-636B-96BA-132EA0D4647C}"/>
              </a:ext>
            </a:extLst>
          </p:cNvPr>
          <p:cNvGrpSpPr/>
          <p:nvPr/>
        </p:nvGrpSpPr>
        <p:grpSpPr>
          <a:xfrm>
            <a:off x="7431354" y="934409"/>
            <a:ext cx="654574" cy="3707648"/>
            <a:chOff x="-334760" y="912619"/>
            <a:chExt cx="654574" cy="3707648"/>
          </a:xfrm>
        </p:grpSpPr>
        <p:sp>
          <p:nvSpPr>
            <p:cNvPr id="10" name="Triangle 3">
              <a:extLst>
                <a:ext uri="{FF2B5EF4-FFF2-40B4-BE49-F238E27FC236}">
                  <a16:creationId xmlns:a16="http://schemas.microsoft.com/office/drawing/2014/main" id="{3968C15E-F63A-9471-CD5D-310A6A14A24B}"/>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25">
              <a:extLst>
                <a:ext uri="{FF2B5EF4-FFF2-40B4-BE49-F238E27FC236}">
                  <a16:creationId xmlns:a16="http://schemas.microsoft.com/office/drawing/2014/main" id="{00A06B46-C9C7-49EB-1F80-959EBAFCAB5F}"/>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26">
              <a:extLst>
                <a:ext uri="{FF2B5EF4-FFF2-40B4-BE49-F238E27FC236}">
                  <a16:creationId xmlns:a16="http://schemas.microsoft.com/office/drawing/2014/main" id="{41295F3A-D8AD-AF2E-B2FF-A34543687BEB}"/>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Triangle 27">
              <a:extLst>
                <a:ext uri="{FF2B5EF4-FFF2-40B4-BE49-F238E27FC236}">
                  <a16:creationId xmlns:a16="http://schemas.microsoft.com/office/drawing/2014/main" id="{21C739F5-E66F-618D-1224-F5EF62CCC0B7}"/>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4" name="Triangle 28">
              <a:extLst>
                <a:ext uri="{FF2B5EF4-FFF2-40B4-BE49-F238E27FC236}">
                  <a16:creationId xmlns:a16="http://schemas.microsoft.com/office/drawing/2014/main" id="{9DF8D2FB-8ED8-20E6-1EA4-9310B7E3770D}"/>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29">
              <a:extLst>
                <a:ext uri="{FF2B5EF4-FFF2-40B4-BE49-F238E27FC236}">
                  <a16:creationId xmlns:a16="http://schemas.microsoft.com/office/drawing/2014/main" id="{CA0BB4E4-E025-5A67-CC6B-226FF357E66F}"/>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53123873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ue 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187548156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Green 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3630462226"/>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acilitation instru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8FAA-897C-75AE-9936-01BDE47BB8AB}"/>
              </a:ext>
            </a:extLst>
          </p:cNvPr>
          <p:cNvSpPr>
            <a:spLocks noGrp="1"/>
          </p:cNvSpPr>
          <p:nvPr>
            <p:ph type="title" hasCustomPrompt="1"/>
          </p:nvPr>
        </p:nvSpPr>
        <p:spPr>
          <a:xfrm>
            <a:off x="203200" y="295276"/>
            <a:ext cx="3471333" cy="788458"/>
          </a:xfrm>
          <a:prstGeom prst="rect">
            <a:avLst/>
          </a:prstGeom>
        </p:spPr>
        <p:txBody>
          <a:bodyPr anchor="ctr"/>
          <a:lstStyle>
            <a:lvl1pPr algn="ctr">
              <a:defRPr sz="3830">
                <a:latin typeface="American Captain" pitchFamily="2" charset="77"/>
              </a:defRPr>
            </a:lvl1pPr>
          </a:lstStyle>
          <a:p>
            <a:r>
              <a:rPr lang="en-GB" dirty="0"/>
              <a:t>How to facilitate</a:t>
            </a:r>
            <a:endParaRPr lang="en-NL" dirty="0"/>
          </a:p>
        </p:txBody>
      </p:sp>
      <p:sp>
        <p:nvSpPr>
          <p:cNvPr id="5" name="Rectangle 4">
            <a:extLst>
              <a:ext uri="{FF2B5EF4-FFF2-40B4-BE49-F238E27FC236}">
                <a16:creationId xmlns:a16="http://schemas.microsoft.com/office/drawing/2014/main" id="{6D656C21-A90B-5492-EAE0-C8AFF33A384D}"/>
              </a:ext>
            </a:extLst>
          </p:cNvPr>
          <p:cNvSpPr/>
          <p:nvPr/>
        </p:nvSpPr>
        <p:spPr>
          <a:xfrm>
            <a:off x="4144120" y="1593045"/>
            <a:ext cx="3399726" cy="2400657"/>
          </a:xfrm>
          <a:prstGeom prst="rect">
            <a:avLst/>
          </a:prstGeom>
        </p:spPr>
        <p:txBody>
          <a:bodyPr wrap="square">
            <a:spAutoFit/>
          </a:bodyPr>
          <a:lstStyle/>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work globally with trainers in the Netherlands, United Kingdom, and Singapore. Our mission is to help professionals become awesome Scrum Facilitators by supporting Scrum Masters, Product Owners, Developers and Leaders. A Scrum Facilitator's work is based on Scrum Goals, Values &amp; Principles. A Scrum Facilitator uses these aspects to support the effective use of Scrum in their organisation.</a:t>
            </a:r>
          </a:p>
          <a:p>
            <a:pPr algn="ctr"/>
            <a:endParaRPr lang="en-GB" sz="1000" b="0" dirty="0">
              <a:latin typeface="Ubuntu Light" panose="020B0304030602030204" pitchFamily="34" charset="0"/>
            </a:endParaRPr>
          </a:p>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are partners with </a:t>
            </a:r>
            <a:r>
              <a:rPr lang="en-GB" sz="1000" b="1" dirty="0" err="1">
                <a:latin typeface="Ubuntu Light" panose="020B0304030602030204" pitchFamily="34" charset="0"/>
              </a:rPr>
              <a:t>Scrum.org</a:t>
            </a:r>
            <a:r>
              <a:rPr lang="en-GB" sz="1000" b="0" dirty="0">
                <a:latin typeface="Ubuntu Light" panose="020B0304030602030204" pitchFamily="34" charset="0"/>
              </a:rPr>
              <a:t> and </a:t>
            </a:r>
            <a:r>
              <a:rPr lang="en-GB" sz="1000" b="1" dirty="0" err="1">
                <a:latin typeface="Ubuntu Light" panose="020B0304030602030204" pitchFamily="34" charset="0"/>
              </a:rPr>
              <a:t>ProKanban.org</a:t>
            </a:r>
            <a:r>
              <a:rPr lang="en-GB" sz="1000" b="0" dirty="0">
                <a:latin typeface="Ubuntu Light" panose="020B0304030602030204" pitchFamily="34" charset="0"/>
              </a:rPr>
              <a:t>. We design all classes to maximise the learning impact and student value. Our classes are highly interactive, industry relevant and an enjoyable learning experience. Each class has two certified, knowledgeable experts with extensive real-life experience.</a:t>
            </a:r>
          </a:p>
        </p:txBody>
      </p:sp>
      <p:pic>
        <p:nvPicPr>
          <p:cNvPr id="6" name="Picture 5">
            <a:extLst>
              <a:ext uri="{FF2B5EF4-FFF2-40B4-BE49-F238E27FC236}">
                <a16:creationId xmlns:a16="http://schemas.microsoft.com/office/drawing/2014/main" id="{D5E571BB-20EF-EA90-9C4F-5544C7572539}"/>
              </a:ext>
            </a:extLst>
          </p:cNvPr>
          <p:cNvPicPr>
            <a:picLocks noChangeAspect="1"/>
          </p:cNvPicPr>
          <p:nvPr/>
        </p:nvPicPr>
        <p:blipFill>
          <a:blip r:embed="rId2"/>
          <a:stretch>
            <a:fillRect/>
          </a:stretch>
        </p:blipFill>
        <p:spPr>
          <a:xfrm>
            <a:off x="4896817" y="4001212"/>
            <a:ext cx="1894331" cy="784451"/>
          </a:xfrm>
          <a:prstGeom prst="rect">
            <a:avLst/>
          </a:prstGeom>
        </p:spPr>
      </p:pic>
      <p:sp>
        <p:nvSpPr>
          <p:cNvPr id="8" name="Text Placeholder 7">
            <a:extLst>
              <a:ext uri="{FF2B5EF4-FFF2-40B4-BE49-F238E27FC236}">
                <a16:creationId xmlns:a16="http://schemas.microsoft.com/office/drawing/2014/main" id="{93186E97-3D8B-78EF-590F-E05ABFCD6F92}"/>
              </a:ext>
            </a:extLst>
          </p:cNvPr>
          <p:cNvSpPr>
            <a:spLocks noGrp="1"/>
          </p:cNvSpPr>
          <p:nvPr>
            <p:ph type="body" sz="quarter" idx="11" hasCustomPrompt="1"/>
          </p:nvPr>
        </p:nvSpPr>
        <p:spPr>
          <a:xfrm>
            <a:off x="203200" y="2472267"/>
            <a:ext cx="3471863" cy="2960158"/>
          </a:xfrm>
          <a:prstGeom prst="rect">
            <a:avLst/>
          </a:prstGeom>
        </p:spPr>
        <p:txBody>
          <a:bodyPr/>
          <a:lstStyle>
            <a:lvl1pPr algn="l">
              <a:buFont typeface="+mj-lt"/>
              <a:buAutoNum type="arabicPeriod"/>
              <a:defRPr sz="1030" b="0" i="0">
                <a:solidFill>
                  <a:schemeClr val="bg1"/>
                </a:solidFill>
                <a:latin typeface="Ubuntu Light" panose="020B0304030602030204" pitchFamily="34" charset="0"/>
              </a:defRPr>
            </a:lvl1pPr>
            <a:lvl2pPr marL="685800" indent="-228600" algn="l">
              <a:buFont typeface="+mj-lt"/>
              <a:buAutoNum type="alphaLcPeriod"/>
              <a:defRPr sz="1030" b="0" i="0">
                <a:solidFill>
                  <a:schemeClr val="bg1"/>
                </a:solidFill>
                <a:latin typeface="Ubuntu Light" panose="020B0304030602030204" pitchFamily="34" charset="0"/>
              </a:defRPr>
            </a:lvl2pPr>
            <a:lvl3pPr marL="1143000" indent="-228600" algn="l">
              <a:buFont typeface="+mj-lt"/>
              <a:buAutoNum type="alphaLcPeriod"/>
              <a:defRPr sz="1030">
                <a:solidFill>
                  <a:schemeClr val="bg1"/>
                </a:solidFill>
                <a:latin typeface="Ubuntu" panose="020B0504030602030204" pitchFamily="34" charset="0"/>
              </a:defRPr>
            </a:lvl3pPr>
            <a:lvl4pPr marL="1600200" indent="-228600" algn="l">
              <a:buFont typeface="+mj-lt"/>
              <a:buAutoNum type="alphaLcPeriod"/>
              <a:defRPr sz="1030">
                <a:solidFill>
                  <a:schemeClr val="bg1"/>
                </a:solidFill>
                <a:latin typeface="Ubuntu" panose="020B0504030602030204" pitchFamily="34" charset="0"/>
              </a:defRPr>
            </a:lvl4pPr>
            <a:lvl5pPr marL="2057400" indent="-228600" algn="l">
              <a:buFont typeface="+mj-lt"/>
              <a:buAutoNum type="alphaLcPeriod"/>
              <a:defRPr sz="1030">
                <a:solidFill>
                  <a:schemeClr val="bg1"/>
                </a:solidFill>
                <a:latin typeface="Ubuntu" panose="020B0504030602030204" pitchFamily="34" charset="0"/>
              </a:defRPr>
            </a:lvl5pPr>
          </a:lstStyle>
          <a:p>
            <a:pPr lvl="0"/>
            <a:r>
              <a:rPr lang="en-GB" dirty="0"/>
              <a:t>Facilitation Steps Go here</a:t>
            </a:r>
          </a:p>
          <a:p>
            <a:pPr lvl="1"/>
            <a:r>
              <a:rPr lang="en-GB" dirty="0"/>
              <a:t>With Optional sub-steps</a:t>
            </a:r>
          </a:p>
        </p:txBody>
      </p:sp>
      <p:sp>
        <p:nvSpPr>
          <p:cNvPr id="11" name="Text Placeholder 10">
            <a:extLst>
              <a:ext uri="{FF2B5EF4-FFF2-40B4-BE49-F238E27FC236}">
                <a16:creationId xmlns:a16="http://schemas.microsoft.com/office/drawing/2014/main" id="{38829CF1-2A09-9433-F183-49CB8CD2899A}"/>
              </a:ext>
            </a:extLst>
          </p:cNvPr>
          <p:cNvSpPr>
            <a:spLocks noGrp="1"/>
          </p:cNvSpPr>
          <p:nvPr>
            <p:ph type="body" sz="quarter" idx="12" hasCustomPrompt="1"/>
          </p:nvPr>
        </p:nvSpPr>
        <p:spPr>
          <a:xfrm>
            <a:off x="4144120" y="4711193"/>
            <a:ext cx="3323480" cy="396875"/>
          </a:xfrm>
          <a:prstGeom prst="rect">
            <a:avLst/>
          </a:prstGeom>
        </p:spPr>
        <p:txBody>
          <a:bodyPr anchor="ctr"/>
          <a:lstStyle>
            <a:lvl1pPr marL="0" indent="0" algn="ctr">
              <a:buNone/>
              <a:defRPr sz="800">
                <a:solidFill>
                  <a:schemeClr val="bg1">
                    <a:lumMod val="75000"/>
                  </a:schemeClr>
                </a:solidFill>
                <a:latin typeface="Ubuntu" panose="020B0504030602030204" pitchFamily="34" charset="0"/>
              </a:defRPr>
            </a:lvl1pPr>
            <a:lvl2pPr marL="457200" indent="0" algn="ctr">
              <a:buNone/>
              <a:defRPr sz="800">
                <a:solidFill>
                  <a:schemeClr val="bg2">
                    <a:lumMod val="75000"/>
                  </a:schemeClr>
                </a:solidFill>
                <a:latin typeface="Ubuntu" panose="020B0504030602030204" pitchFamily="34" charset="0"/>
              </a:defRPr>
            </a:lvl2pPr>
            <a:lvl3pPr marL="914400" indent="0" algn="ctr">
              <a:buNone/>
              <a:defRPr sz="800">
                <a:solidFill>
                  <a:schemeClr val="bg2">
                    <a:lumMod val="75000"/>
                  </a:schemeClr>
                </a:solidFill>
                <a:latin typeface="Ubuntu" panose="020B0504030602030204" pitchFamily="34" charset="0"/>
              </a:defRPr>
            </a:lvl3pPr>
            <a:lvl4pPr marL="1371600" indent="0" algn="ctr">
              <a:buNone/>
              <a:defRPr sz="800">
                <a:solidFill>
                  <a:schemeClr val="bg2">
                    <a:lumMod val="75000"/>
                  </a:schemeClr>
                </a:solidFill>
                <a:latin typeface="Ubuntu" panose="020B0504030602030204" pitchFamily="34" charset="0"/>
              </a:defRPr>
            </a:lvl4pPr>
            <a:lvl5pPr marL="1828800" indent="0" algn="ctr">
              <a:buNone/>
              <a:defRPr sz="800">
                <a:solidFill>
                  <a:schemeClr val="bg2">
                    <a:lumMod val="75000"/>
                  </a:schemeClr>
                </a:solidFill>
                <a:latin typeface="Ubuntu" panose="020B0504030602030204" pitchFamily="34" charset="0"/>
              </a:defRPr>
            </a:lvl5pPr>
          </a:lstStyle>
          <a:p>
            <a:pPr lvl="0"/>
            <a:r>
              <a:rPr lang="en-GB" dirty="0"/>
              <a:t>License: </a:t>
            </a:r>
            <a:r>
              <a:rPr lang="en-GB" dirty="0" err="1"/>
              <a:t>ie</a:t>
            </a:r>
            <a:r>
              <a:rPr lang="en-GB" dirty="0"/>
              <a:t> All rights reserved </a:t>
            </a:r>
            <a:r>
              <a:rPr lang="en-GB" dirty="0" err="1"/>
              <a:t>Scrum.org</a:t>
            </a:r>
            <a:r>
              <a:rPr lang="en-GB" dirty="0"/>
              <a:t> OR Creative Commons OR original concept by ACME INC, etc.:</a:t>
            </a:r>
            <a:endParaRPr lang="en-NL" dirty="0"/>
          </a:p>
        </p:txBody>
      </p:sp>
      <p:sp>
        <p:nvSpPr>
          <p:cNvPr id="13" name="Text Placeholder 12">
            <a:extLst>
              <a:ext uri="{FF2B5EF4-FFF2-40B4-BE49-F238E27FC236}">
                <a16:creationId xmlns:a16="http://schemas.microsoft.com/office/drawing/2014/main" id="{8DE8DCB1-01DC-B1A5-626C-4A48DC170A70}"/>
              </a:ext>
            </a:extLst>
          </p:cNvPr>
          <p:cNvSpPr>
            <a:spLocks noGrp="1"/>
          </p:cNvSpPr>
          <p:nvPr>
            <p:ph type="body" sz="quarter" idx="13" hasCustomPrompt="1"/>
          </p:nvPr>
        </p:nvSpPr>
        <p:spPr>
          <a:xfrm>
            <a:off x="203200" y="1227138"/>
            <a:ext cx="3471863" cy="1244600"/>
          </a:xfrm>
          <a:prstGeom prst="rect">
            <a:avLst/>
          </a:prstGeom>
        </p:spPr>
        <p:txBody>
          <a:bodyPr/>
          <a:lstStyle>
            <a:lvl1pPr marL="0" indent="0" algn="ctr">
              <a:buNone/>
              <a:defRPr sz="1030">
                <a:solidFill>
                  <a:schemeClr val="bg1"/>
                </a:solidFill>
                <a:latin typeface="Ubuntu" panose="020B0504030602030204" pitchFamily="34" charset="0"/>
              </a:defRPr>
            </a:lvl1pPr>
            <a:lvl2pPr marL="457200" indent="0" algn="ctr">
              <a:buNone/>
              <a:defRPr sz="1030">
                <a:solidFill>
                  <a:schemeClr val="bg1"/>
                </a:solidFill>
                <a:latin typeface="Ubuntu" panose="020B0504030602030204" pitchFamily="34" charset="0"/>
              </a:defRPr>
            </a:lvl2pPr>
            <a:lvl3pPr marL="914400" indent="0" algn="ctr">
              <a:buNone/>
              <a:defRPr sz="1030">
                <a:solidFill>
                  <a:schemeClr val="bg1"/>
                </a:solidFill>
                <a:latin typeface="Ubuntu" panose="020B0504030602030204" pitchFamily="34" charset="0"/>
              </a:defRPr>
            </a:lvl3pPr>
            <a:lvl4pPr marL="1371600" indent="0" algn="ctr">
              <a:buNone/>
              <a:defRPr sz="1030">
                <a:solidFill>
                  <a:schemeClr val="bg1"/>
                </a:solidFill>
                <a:latin typeface="Ubuntu" panose="020B0504030602030204" pitchFamily="34" charset="0"/>
              </a:defRPr>
            </a:lvl4pPr>
            <a:lvl5pPr marL="1828800" indent="0" algn="ctr">
              <a:buNone/>
              <a:defRPr sz="1030">
                <a:solidFill>
                  <a:schemeClr val="bg1"/>
                </a:solidFill>
                <a:latin typeface="Ubuntu" panose="020B0504030602030204" pitchFamily="34" charset="0"/>
              </a:defRPr>
            </a:lvl5pPr>
          </a:lstStyle>
          <a:p>
            <a:pPr lvl="0"/>
            <a:r>
              <a:rPr lang="en-GB" dirty="0"/>
              <a:t>Game description goes here, including purpose and additional info</a:t>
            </a:r>
          </a:p>
        </p:txBody>
      </p:sp>
      <p:sp>
        <p:nvSpPr>
          <p:cNvPr id="16" name="TextBox 15">
            <a:extLst>
              <a:ext uri="{FF2B5EF4-FFF2-40B4-BE49-F238E27FC236}">
                <a16:creationId xmlns:a16="http://schemas.microsoft.com/office/drawing/2014/main" id="{144CF83A-1D86-328B-669F-D5145A587111}"/>
              </a:ext>
            </a:extLst>
          </p:cNvPr>
          <p:cNvSpPr txBox="1"/>
          <p:nvPr/>
        </p:nvSpPr>
        <p:spPr>
          <a:xfrm>
            <a:off x="4896817" y="5138972"/>
            <a:ext cx="1894330" cy="200055"/>
          </a:xfrm>
          <a:prstGeom prst="rect">
            <a:avLst/>
          </a:prstGeom>
          <a:noFill/>
        </p:spPr>
        <p:txBody>
          <a:bodyPr wrap="square" rtlCol="0">
            <a:spAutoFit/>
          </a:bodyPr>
          <a:lstStyle/>
          <a:p>
            <a:pPr algn="ctr"/>
            <a:r>
              <a:rPr lang="en-GB" sz="700" b="0" i="0" dirty="0" err="1">
                <a:solidFill>
                  <a:schemeClr val="bg1">
                    <a:lumMod val="50000"/>
                  </a:schemeClr>
                </a:solidFill>
                <a:latin typeface="Ubuntu Light" panose="020B0304030602030204" pitchFamily="34" charset="0"/>
              </a:rPr>
              <a:t>Scrumfacilitators.com</a:t>
            </a:r>
            <a:r>
              <a:rPr lang="en-GB" sz="700" b="0" i="0" dirty="0">
                <a:solidFill>
                  <a:schemeClr val="bg1">
                    <a:lumMod val="50000"/>
                  </a:schemeClr>
                </a:solidFill>
                <a:latin typeface="Ubuntu Light" panose="020B0304030602030204" pitchFamily="34" charset="0"/>
              </a:rPr>
              <a:t> – </a:t>
            </a:r>
            <a:r>
              <a:rPr lang="en-GB" sz="700" b="0" i="0" dirty="0" err="1">
                <a:solidFill>
                  <a:schemeClr val="bg1">
                    <a:lumMod val="50000"/>
                  </a:schemeClr>
                </a:solidFill>
                <a:latin typeface="Ubuntu Light" panose="020B0304030602030204" pitchFamily="34" charset="0"/>
              </a:rPr>
              <a:t>Tmpl</a:t>
            </a:r>
            <a:r>
              <a:rPr lang="en-GB" sz="700" b="0" i="0" dirty="0">
                <a:solidFill>
                  <a:schemeClr val="bg1">
                    <a:lumMod val="50000"/>
                  </a:schemeClr>
                </a:solidFill>
                <a:latin typeface="Ubuntu Light" panose="020B0304030602030204" pitchFamily="34" charset="0"/>
              </a:rPr>
              <a:t> 2.4</a:t>
            </a:r>
          </a:p>
        </p:txBody>
      </p:sp>
      <p:sp>
        <p:nvSpPr>
          <p:cNvPr id="3" name="Footer Placeholder 4">
            <a:extLst>
              <a:ext uri="{FF2B5EF4-FFF2-40B4-BE49-F238E27FC236}">
                <a16:creationId xmlns:a16="http://schemas.microsoft.com/office/drawing/2014/main" id="{1B1ED2FE-F9FC-6748-981A-92425B9EF257}"/>
              </a:ext>
            </a:extLst>
          </p:cNvPr>
          <p:cNvSpPr>
            <a:spLocks noGrp="1"/>
          </p:cNvSpPr>
          <p:nvPr>
            <p:ph type="ftr" sz="quarter" idx="3"/>
          </p:nvPr>
        </p:nvSpPr>
        <p:spPr>
          <a:xfrm>
            <a:off x="6608617" y="5104336"/>
            <a:ext cx="858981" cy="269954"/>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1.0</a:t>
            </a:r>
            <a:endParaRPr lang="en-NL" dirty="0"/>
          </a:p>
        </p:txBody>
      </p:sp>
    </p:spTree>
    <p:extLst>
      <p:ext uri="{BB962C8B-B14F-4D97-AF65-F5344CB8AC3E}">
        <p14:creationId xmlns:p14="http://schemas.microsoft.com/office/powerpoint/2010/main" val="2015467647"/>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Orange structure BG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116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TEXT HERE</a:t>
            </a:r>
          </a:p>
        </p:txBody>
      </p:sp>
    </p:spTree>
    <p:extLst>
      <p:ext uri="{BB962C8B-B14F-4D97-AF65-F5344CB8AC3E}">
        <p14:creationId xmlns:p14="http://schemas.microsoft.com/office/powerpoint/2010/main" val="2991908811"/>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White BG Titl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accent2"/>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0485285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Red BG Title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51247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ordered Name Game Card 3 line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E929FD2-BE08-DE40-F11C-DE3CAE970204}"/>
              </a:ext>
            </a:extLst>
          </p:cNvPr>
          <p:cNvSpPr/>
          <p:nvPr/>
        </p:nvSpPr>
        <p:spPr>
          <a:xfrm>
            <a:off x="750942" y="3266399"/>
            <a:ext cx="4045559"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ectangle 14">
            <a:extLst>
              <a:ext uri="{FF2B5EF4-FFF2-40B4-BE49-F238E27FC236}">
                <a16:creationId xmlns:a16="http://schemas.microsoft.com/office/drawing/2014/main" id="{A5D2426B-2755-719C-B9D1-5A4D07AC6BB7}"/>
              </a:ext>
            </a:extLst>
          </p:cNvPr>
          <p:cNvSpPr/>
          <p:nvPr/>
        </p:nvSpPr>
        <p:spPr>
          <a:xfrm>
            <a:off x="750943" y="1976739"/>
            <a:ext cx="3255666"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686957"/>
            <a:ext cx="3339426"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6" name="Picture 5" descr="A picture containing food, drawing&#10;&#10;Description automatically generated">
            <a:extLst>
              <a:ext uri="{FF2B5EF4-FFF2-40B4-BE49-F238E27FC236}">
                <a16:creationId xmlns:a16="http://schemas.microsoft.com/office/drawing/2014/main" id="{6650B800-C888-5D76-26C5-CD887FD8F3B5}"/>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2" name="Picture 1" descr="A picture containing text, clipart&#10;&#10;Description automatically generated">
            <a:extLst>
              <a:ext uri="{FF2B5EF4-FFF2-40B4-BE49-F238E27FC236}">
                <a16:creationId xmlns:a16="http://schemas.microsoft.com/office/drawing/2014/main" id="{3872E4EB-C989-58BD-CDA7-FBCF40926445}"/>
              </a:ext>
            </a:extLst>
          </p:cNvPr>
          <p:cNvPicPr>
            <a:picLocks noChangeAspect="1"/>
          </p:cNvPicPr>
          <p:nvPr/>
        </p:nvPicPr>
        <p:blipFill>
          <a:blip r:embed="rId3"/>
          <a:stretch>
            <a:fillRect/>
          </a:stretch>
        </p:blipFill>
        <p:spPr>
          <a:xfrm>
            <a:off x="740418" y="4532197"/>
            <a:ext cx="870770" cy="304769"/>
          </a:xfrm>
          <a:prstGeom prst="rect">
            <a:avLst/>
          </a:prstGeom>
        </p:spPr>
      </p:pic>
      <p:sp>
        <p:nvSpPr>
          <p:cNvPr id="3" name="Rectangle 2">
            <a:extLst>
              <a:ext uri="{FF2B5EF4-FFF2-40B4-BE49-F238E27FC236}">
                <a16:creationId xmlns:a16="http://schemas.microsoft.com/office/drawing/2014/main" id="{1C79E33D-A0C7-272F-B30F-76099D7CB9F1}"/>
              </a:ext>
            </a:extLst>
          </p:cNvPr>
          <p:cNvSpPr/>
          <p:nvPr/>
        </p:nvSpPr>
        <p:spPr>
          <a:xfrm>
            <a:off x="750942" y="3266399"/>
            <a:ext cx="4045559"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4" name="Picture 3" descr="A picture containing food, drawing&#10;&#10;Description automatically generated">
            <a:extLst>
              <a:ext uri="{FF2B5EF4-FFF2-40B4-BE49-F238E27FC236}">
                <a16:creationId xmlns:a16="http://schemas.microsoft.com/office/drawing/2014/main" id="{1C3B4F29-7368-DB99-7F80-D0A5663D7A10}"/>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E4B6AF67-A47A-650D-DAA3-C37B3DEE4961}"/>
              </a:ext>
            </a:extLst>
          </p:cNvPr>
          <p:cNvPicPr>
            <a:picLocks noChangeAspect="1"/>
          </p:cNvPicPr>
          <p:nvPr/>
        </p:nvPicPr>
        <p:blipFill>
          <a:blip r:embed="rId3"/>
          <a:stretch>
            <a:fillRect/>
          </a:stretch>
        </p:blipFill>
        <p:spPr>
          <a:xfrm>
            <a:off x="740418" y="4532197"/>
            <a:ext cx="870770" cy="304769"/>
          </a:xfrm>
          <a:prstGeom prst="rect">
            <a:avLst/>
          </a:prstGeom>
        </p:spPr>
      </p:pic>
      <p:sp>
        <p:nvSpPr>
          <p:cNvPr id="8" name="TextBox 7">
            <a:extLst>
              <a:ext uri="{FF2B5EF4-FFF2-40B4-BE49-F238E27FC236}">
                <a16:creationId xmlns:a16="http://schemas.microsoft.com/office/drawing/2014/main" id="{2FC0C6D1-2BC7-35E2-CAF9-A5670A042FF3}"/>
              </a:ext>
            </a:extLst>
          </p:cNvPr>
          <p:cNvSpPr txBox="1"/>
          <p:nvPr/>
        </p:nvSpPr>
        <p:spPr>
          <a:xfrm>
            <a:off x="670095" y="568489"/>
            <a:ext cx="6030852" cy="4124085"/>
          </a:xfrm>
          <a:prstGeom prst="rect">
            <a:avLst/>
          </a:prstGeom>
          <a:noFill/>
        </p:spPr>
        <p:txBody>
          <a:bodyPr wrap="square" lIns="251999" tIns="151200" rIns="72000" bIns="46800" rtlCol="0">
            <a:spAutoFit/>
          </a:bodyPr>
          <a:lstStyle/>
          <a:p>
            <a:pPr>
              <a:lnSpc>
                <a:spcPts val="10200"/>
              </a:lnSpc>
            </a:pPr>
            <a:r>
              <a:rPr lang="en-NL" sz="9600" dirty="0">
                <a:solidFill>
                  <a:schemeClr val="bg1"/>
                </a:solidFill>
                <a:latin typeface="American Captain" pitchFamily="2" charset="77"/>
              </a:rPr>
              <a:t>Change </a:t>
            </a:r>
          </a:p>
          <a:p>
            <a:pPr>
              <a:lnSpc>
                <a:spcPts val="10200"/>
              </a:lnSpc>
            </a:pPr>
            <a:r>
              <a:rPr lang="en-NL" sz="9600" dirty="0">
                <a:solidFill>
                  <a:schemeClr val="bg1"/>
                </a:solidFill>
                <a:latin typeface="American Captain" pitchFamily="2" charset="77"/>
              </a:rPr>
              <a:t>Title in Template</a:t>
            </a:r>
          </a:p>
        </p:txBody>
      </p:sp>
    </p:spTree>
    <p:extLst>
      <p:ext uri="{BB962C8B-B14F-4D97-AF65-F5344CB8AC3E}">
        <p14:creationId xmlns:p14="http://schemas.microsoft.com/office/powerpoint/2010/main" val="27698129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Green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9815842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ue BG Title Card">
    <p:bg>
      <p:bgPr>
        <a:solidFill>
          <a:srgbClr val="0070C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4806517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ue (dark) BG Title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671729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Yellow BG Title Card">
    <p:bg>
      <p:bgPr>
        <a:solidFill>
          <a:srgbClr val="FFC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7827328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urple BG Title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3769396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Orange BG Text Card">
    <p:bg>
      <p:bgPr>
        <a:solidFill>
          <a:schemeClr val="accent2"/>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6179019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White BG Text Orang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2068574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Green BG Text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7487157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Red (Light) BG Text Card">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068129670"/>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Red BG Text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859242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ordered Logo Small Name Gam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Scrum Events</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239E3D9A-45E8-8847-2DC2-305195314080}"/>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386476625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Purple BG Text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2346454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ue (Dark) BG Text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070048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White BG Text Blu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1">
                    <a:lumMod val="50000"/>
                  </a:schemeClr>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9884641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White BG Text Orange Card w/ Name Game">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4560442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White BG Text Blue Card w/ Name Game">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1">
                    <a:lumMod val="50000"/>
                  </a:schemeClr>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4665653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ed (light) BG Text Card w/ Name Game">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3906695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Scrum events</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50FF8BCA-60FD-AF93-2C87-968B86AD0A7D}"/>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776067645"/>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Green 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Scrum Events</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15C4E10E-277D-8991-1A93-4CAB8FF23EB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95562248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ordered Title Car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426297905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ordered Title Card w/ additional tex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
        <p:nvSpPr>
          <p:cNvPr id="4" name="Text Placeholder 3">
            <a:extLst>
              <a:ext uri="{FF2B5EF4-FFF2-40B4-BE49-F238E27FC236}">
                <a16:creationId xmlns:a16="http://schemas.microsoft.com/office/drawing/2014/main" id="{CD0114CE-D1DD-3DC8-82DA-595F80D07700}"/>
              </a:ext>
            </a:extLst>
          </p:cNvPr>
          <p:cNvSpPr>
            <a:spLocks noGrp="1"/>
          </p:cNvSpPr>
          <p:nvPr>
            <p:ph type="body" sz="quarter" idx="14" hasCustomPrompt="1"/>
          </p:nvPr>
        </p:nvSpPr>
        <p:spPr>
          <a:xfrm>
            <a:off x="708491" y="4465637"/>
            <a:ext cx="6372880" cy="460375"/>
          </a:xfrm>
          <a:prstGeom prst="rect">
            <a:avLst/>
          </a:prstGeom>
        </p:spPr>
        <p:txBody>
          <a:bodyPr anchor="ctr"/>
          <a:lstStyle>
            <a:lvl1pPr marL="0" indent="0" algn="ctr">
              <a:buNone/>
              <a:defRPr sz="2000">
                <a:solidFill>
                  <a:schemeClr val="bg1">
                    <a:lumMod val="50000"/>
                  </a:schemeClr>
                </a:solidFill>
                <a:latin typeface="Ubuntu" panose="020B0504030602030204" pitchFamily="34" charset="0"/>
              </a:defRPr>
            </a:lvl1pPr>
          </a:lstStyle>
          <a:p>
            <a:pPr lvl="0"/>
            <a:r>
              <a:rPr lang="en-GB" dirty="0"/>
              <a:t>Additional</a:t>
            </a:r>
            <a:r>
              <a:rPr lang="en-NL" dirty="0"/>
              <a:t> text</a:t>
            </a:r>
          </a:p>
        </p:txBody>
      </p:sp>
    </p:spTree>
    <p:extLst>
      <p:ext uri="{BB962C8B-B14F-4D97-AF65-F5344CB8AC3E}">
        <p14:creationId xmlns:p14="http://schemas.microsoft.com/office/powerpoint/2010/main" val="3689691819"/>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ordered Title Card Hexagon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4DAB9CB-C335-F6FF-D609-D13D15F4E1B3}"/>
              </a:ext>
            </a:extLst>
          </p:cNvPr>
          <p:cNvGrpSpPr/>
          <p:nvPr/>
        </p:nvGrpSpPr>
        <p:grpSpPr>
          <a:xfrm>
            <a:off x="-264610" y="944802"/>
            <a:ext cx="552540" cy="3615523"/>
            <a:chOff x="-281544" y="944802"/>
            <a:chExt cx="552540" cy="3615523"/>
          </a:xfrm>
        </p:grpSpPr>
        <p:sp>
          <p:nvSpPr>
            <p:cNvPr id="7" name="Hexagon 6">
              <a:extLst>
                <a:ext uri="{FF2B5EF4-FFF2-40B4-BE49-F238E27FC236}">
                  <a16:creationId xmlns:a16="http://schemas.microsoft.com/office/drawing/2014/main" id="{4C0576DB-05B5-BFB6-BB4A-FFE34A66BAC9}"/>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Hexagon 7">
              <a:extLst>
                <a:ext uri="{FF2B5EF4-FFF2-40B4-BE49-F238E27FC236}">
                  <a16:creationId xmlns:a16="http://schemas.microsoft.com/office/drawing/2014/main" id="{F6EC4CBB-C3F4-3A0A-EF45-4E60ED3D31EB}"/>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Hexagon 8">
              <a:extLst>
                <a:ext uri="{FF2B5EF4-FFF2-40B4-BE49-F238E27FC236}">
                  <a16:creationId xmlns:a16="http://schemas.microsoft.com/office/drawing/2014/main" id="{390B3CFF-2FED-4682-E9D6-9755FC1E1C29}"/>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Hexagon 9">
              <a:extLst>
                <a:ext uri="{FF2B5EF4-FFF2-40B4-BE49-F238E27FC236}">
                  <a16:creationId xmlns:a16="http://schemas.microsoft.com/office/drawing/2014/main" id="{76413A21-D670-DCCC-C86B-07A3AE4E7BB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Hexagon 10">
              <a:extLst>
                <a:ext uri="{FF2B5EF4-FFF2-40B4-BE49-F238E27FC236}">
                  <a16:creationId xmlns:a16="http://schemas.microsoft.com/office/drawing/2014/main" id="{BCE5F480-8D9A-D029-FF5A-77187140A097}"/>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Hexagon 11">
              <a:extLst>
                <a:ext uri="{FF2B5EF4-FFF2-40B4-BE49-F238E27FC236}">
                  <a16:creationId xmlns:a16="http://schemas.microsoft.com/office/drawing/2014/main" id="{53A9C4FB-D438-DE60-F1D2-87C7BD111B39}"/>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Hexagon 12">
              <a:extLst>
                <a:ext uri="{FF2B5EF4-FFF2-40B4-BE49-F238E27FC236}">
                  <a16:creationId xmlns:a16="http://schemas.microsoft.com/office/drawing/2014/main" id="{EF1F770B-65D0-8936-45CB-272FEE4FBC90}"/>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4" name="Group 13">
            <a:extLst>
              <a:ext uri="{FF2B5EF4-FFF2-40B4-BE49-F238E27FC236}">
                <a16:creationId xmlns:a16="http://schemas.microsoft.com/office/drawing/2014/main" id="{70CF543A-2279-3D76-D3D1-6A7E4F4B3B2F}"/>
              </a:ext>
            </a:extLst>
          </p:cNvPr>
          <p:cNvGrpSpPr/>
          <p:nvPr/>
        </p:nvGrpSpPr>
        <p:grpSpPr>
          <a:xfrm>
            <a:off x="7482371" y="944802"/>
            <a:ext cx="552540" cy="3615523"/>
            <a:chOff x="-281544" y="944802"/>
            <a:chExt cx="552540" cy="3615523"/>
          </a:xfrm>
        </p:grpSpPr>
        <p:sp>
          <p:nvSpPr>
            <p:cNvPr id="15" name="Hexagon 14">
              <a:extLst>
                <a:ext uri="{FF2B5EF4-FFF2-40B4-BE49-F238E27FC236}">
                  <a16:creationId xmlns:a16="http://schemas.microsoft.com/office/drawing/2014/main" id="{39793BBA-373D-8C73-2887-E5A5EDCB3715}"/>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Hexagon 15">
              <a:extLst>
                <a:ext uri="{FF2B5EF4-FFF2-40B4-BE49-F238E27FC236}">
                  <a16:creationId xmlns:a16="http://schemas.microsoft.com/office/drawing/2014/main" id="{1BA1B5F0-F965-3B54-A509-8BB090829398}"/>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Hexagon 16">
              <a:extLst>
                <a:ext uri="{FF2B5EF4-FFF2-40B4-BE49-F238E27FC236}">
                  <a16:creationId xmlns:a16="http://schemas.microsoft.com/office/drawing/2014/main" id="{B380CBA4-E779-4021-62FB-7AC776432C5E}"/>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Hexagon 17">
              <a:extLst>
                <a:ext uri="{FF2B5EF4-FFF2-40B4-BE49-F238E27FC236}">
                  <a16:creationId xmlns:a16="http://schemas.microsoft.com/office/drawing/2014/main" id="{D2097CE4-B77D-35EE-27FE-974165E78CE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Hexagon 18">
              <a:extLst>
                <a:ext uri="{FF2B5EF4-FFF2-40B4-BE49-F238E27FC236}">
                  <a16:creationId xmlns:a16="http://schemas.microsoft.com/office/drawing/2014/main" id="{189F7FD7-93B0-8BC3-7D15-6A4189B86D7D}"/>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Hexagon 19">
              <a:extLst>
                <a:ext uri="{FF2B5EF4-FFF2-40B4-BE49-F238E27FC236}">
                  <a16:creationId xmlns:a16="http://schemas.microsoft.com/office/drawing/2014/main" id="{4D65D9F9-5F35-FEBC-6432-56B6965556C6}"/>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Hexagon 20">
              <a:extLst>
                <a:ext uri="{FF2B5EF4-FFF2-40B4-BE49-F238E27FC236}">
                  <a16:creationId xmlns:a16="http://schemas.microsoft.com/office/drawing/2014/main" id="{7AB22D5E-EB38-01E6-3B7C-7C4B0531330B}"/>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CCB83F0-E28E-83A9-C57F-FBF5E862F000}"/>
              </a:ext>
            </a:extLst>
          </p:cNvPr>
          <p:cNvGrpSpPr/>
          <p:nvPr/>
        </p:nvGrpSpPr>
        <p:grpSpPr>
          <a:xfrm>
            <a:off x="-264610" y="944802"/>
            <a:ext cx="552540" cy="3615523"/>
            <a:chOff x="-281544" y="944802"/>
            <a:chExt cx="552540" cy="3615523"/>
          </a:xfrm>
        </p:grpSpPr>
        <p:sp>
          <p:nvSpPr>
            <p:cNvPr id="3" name="Hexagon 2">
              <a:extLst>
                <a:ext uri="{FF2B5EF4-FFF2-40B4-BE49-F238E27FC236}">
                  <a16:creationId xmlns:a16="http://schemas.microsoft.com/office/drawing/2014/main" id="{FE18D4E3-AABE-7448-3884-59B26DCB7BE1}"/>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Hexagon 3">
              <a:extLst>
                <a:ext uri="{FF2B5EF4-FFF2-40B4-BE49-F238E27FC236}">
                  <a16:creationId xmlns:a16="http://schemas.microsoft.com/office/drawing/2014/main" id="{5EB4A121-CEEA-CE3F-A330-D21776665921}"/>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Hexagon 4">
              <a:extLst>
                <a:ext uri="{FF2B5EF4-FFF2-40B4-BE49-F238E27FC236}">
                  <a16:creationId xmlns:a16="http://schemas.microsoft.com/office/drawing/2014/main" id="{1102BEAE-4DE6-D118-382C-2489C1AD1C68}"/>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Hexagon 21">
              <a:extLst>
                <a:ext uri="{FF2B5EF4-FFF2-40B4-BE49-F238E27FC236}">
                  <a16:creationId xmlns:a16="http://schemas.microsoft.com/office/drawing/2014/main" id="{E26E46D9-C534-F688-2C9D-4E2E3A959A3A}"/>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Hexagon 23">
              <a:extLst>
                <a:ext uri="{FF2B5EF4-FFF2-40B4-BE49-F238E27FC236}">
                  <a16:creationId xmlns:a16="http://schemas.microsoft.com/office/drawing/2014/main" id="{B7A736CF-E873-8180-F0A9-593C539932A6}"/>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Hexagon 24">
              <a:extLst>
                <a:ext uri="{FF2B5EF4-FFF2-40B4-BE49-F238E27FC236}">
                  <a16:creationId xmlns:a16="http://schemas.microsoft.com/office/drawing/2014/main" id="{9F88A136-565B-718D-CEB3-22B0051DE198}"/>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Hexagon 25">
              <a:extLst>
                <a:ext uri="{FF2B5EF4-FFF2-40B4-BE49-F238E27FC236}">
                  <a16:creationId xmlns:a16="http://schemas.microsoft.com/office/drawing/2014/main" id="{A308E228-E1F0-0677-704C-49931E1ED9D3}"/>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BD6845A0-F46C-5820-68A1-229D9C772673}"/>
              </a:ext>
            </a:extLst>
          </p:cNvPr>
          <p:cNvGrpSpPr/>
          <p:nvPr/>
        </p:nvGrpSpPr>
        <p:grpSpPr>
          <a:xfrm>
            <a:off x="7482371" y="944802"/>
            <a:ext cx="552540" cy="3615523"/>
            <a:chOff x="-281544" y="944802"/>
            <a:chExt cx="552540" cy="3615523"/>
          </a:xfrm>
        </p:grpSpPr>
        <p:sp>
          <p:nvSpPr>
            <p:cNvPr id="28" name="Hexagon 27">
              <a:extLst>
                <a:ext uri="{FF2B5EF4-FFF2-40B4-BE49-F238E27FC236}">
                  <a16:creationId xmlns:a16="http://schemas.microsoft.com/office/drawing/2014/main" id="{3E2A97C1-651E-E4D9-1BEF-45800266431F}"/>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Hexagon 28">
              <a:extLst>
                <a:ext uri="{FF2B5EF4-FFF2-40B4-BE49-F238E27FC236}">
                  <a16:creationId xmlns:a16="http://schemas.microsoft.com/office/drawing/2014/main" id="{4F3B7CF5-3646-BC9E-2E65-E57E381997AA}"/>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Hexagon 29">
              <a:extLst>
                <a:ext uri="{FF2B5EF4-FFF2-40B4-BE49-F238E27FC236}">
                  <a16:creationId xmlns:a16="http://schemas.microsoft.com/office/drawing/2014/main" id="{3D33C432-AE5A-C825-AEB1-32D92CD2D006}"/>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Hexagon 30">
              <a:extLst>
                <a:ext uri="{FF2B5EF4-FFF2-40B4-BE49-F238E27FC236}">
                  <a16:creationId xmlns:a16="http://schemas.microsoft.com/office/drawing/2014/main" id="{9BEB6695-3ED5-422E-332C-BDAD81B4BB35}"/>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Hexagon 31">
              <a:extLst>
                <a:ext uri="{FF2B5EF4-FFF2-40B4-BE49-F238E27FC236}">
                  <a16:creationId xmlns:a16="http://schemas.microsoft.com/office/drawing/2014/main" id="{8344E131-20DB-8E3C-CFF9-70DA58818565}"/>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Hexagon 32">
              <a:extLst>
                <a:ext uri="{FF2B5EF4-FFF2-40B4-BE49-F238E27FC236}">
                  <a16:creationId xmlns:a16="http://schemas.microsoft.com/office/drawing/2014/main" id="{9D60D520-0F2B-647D-0E2A-4E9D0E1CC4BE}"/>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Hexagon 33">
              <a:extLst>
                <a:ext uri="{FF2B5EF4-FFF2-40B4-BE49-F238E27FC236}">
                  <a16:creationId xmlns:a16="http://schemas.microsoft.com/office/drawing/2014/main" id="{168F5750-F04B-C7F4-7847-5BD74B8FDD9A}"/>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036644127"/>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ordered Title Card Triangle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280AEA9-8B66-CF57-B390-CF413A31CF61}"/>
              </a:ext>
            </a:extLst>
          </p:cNvPr>
          <p:cNvGrpSpPr/>
          <p:nvPr/>
        </p:nvGrpSpPr>
        <p:grpSpPr>
          <a:xfrm>
            <a:off x="-317826" y="912619"/>
            <a:ext cx="654574" cy="3707648"/>
            <a:chOff x="-334760" y="912619"/>
            <a:chExt cx="654574" cy="3707648"/>
          </a:xfrm>
        </p:grpSpPr>
        <p:sp>
          <p:nvSpPr>
            <p:cNvPr id="7" name="Triangle 6">
              <a:extLst>
                <a:ext uri="{FF2B5EF4-FFF2-40B4-BE49-F238E27FC236}">
                  <a16:creationId xmlns:a16="http://schemas.microsoft.com/office/drawing/2014/main" id="{37A4D2AB-6AC8-BC06-382F-02093F17C73A}"/>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7">
              <a:extLst>
                <a:ext uri="{FF2B5EF4-FFF2-40B4-BE49-F238E27FC236}">
                  <a16:creationId xmlns:a16="http://schemas.microsoft.com/office/drawing/2014/main" id="{030F592F-7D08-82A6-716C-2BEF01178D3C}"/>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Triangle 8">
              <a:extLst>
                <a:ext uri="{FF2B5EF4-FFF2-40B4-BE49-F238E27FC236}">
                  <a16:creationId xmlns:a16="http://schemas.microsoft.com/office/drawing/2014/main" id="{0CFB8A63-ED4C-A017-D8CD-999A511E8FFF}"/>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Triangle 9">
              <a:extLst>
                <a:ext uri="{FF2B5EF4-FFF2-40B4-BE49-F238E27FC236}">
                  <a16:creationId xmlns:a16="http://schemas.microsoft.com/office/drawing/2014/main" id="{EB802079-4BD8-D26B-8759-6877A0E1295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10">
              <a:extLst>
                <a:ext uri="{FF2B5EF4-FFF2-40B4-BE49-F238E27FC236}">
                  <a16:creationId xmlns:a16="http://schemas.microsoft.com/office/drawing/2014/main" id="{F9766614-A4B2-EFA5-D8E6-95E04A3E923B}"/>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11">
              <a:extLst>
                <a:ext uri="{FF2B5EF4-FFF2-40B4-BE49-F238E27FC236}">
                  <a16:creationId xmlns:a16="http://schemas.microsoft.com/office/drawing/2014/main" id="{1E72B862-7548-0BBA-B653-D21BCE31130F}"/>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15F357B2-0B49-9F77-CF8E-0B655788AA56}"/>
              </a:ext>
            </a:extLst>
          </p:cNvPr>
          <p:cNvGrpSpPr/>
          <p:nvPr/>
        </p:nvGrpSpPr>
        <p:grpSpPr>
          <a:xfrm>
            <a:off x="7422887" y="917951"/>
            <a:ext cx="654574" cy="3707648"/>
            <a:chOff x="-334760" y="912619"/>
            <a:chExt cx="654574" cy="3707648"/>
          </a:xfrm>
        </p:grpSpPr>
        <p:sp>
          <p:nvSpPr>
            <p:cNvPr id="14" name="Triangle 13">
              <a:extLst>
                <a:ext uri="{FF2B5EF4-FFF2-40B4-BE49-F238E27FC236}">
                  <a16:creationId xmlns:a16="http://schemas.microsoft.com/office/drawing/2014/main" id="{A51CF8E3-E2E1-06B9-714F-D86D3C40C3C2}"/>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14">
              <a:extLst>
                <a:ext uri="{FF2B5EF4-FFF2-40B4-BE49-F238E27FC236}">
                  <a16:creationId xmlns:a16="http://schemas.microsoft.com/office/drawing/2014/main" id="{4B56A093-271C-9224-34A5-901FA9B3BE8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Triangle 15">
              <a:extLst>
                <a:ext uri="{FF2B5EF4-FFF2-40B4-BE49-F238E27FC236}">
                  <a16:creationId xmlns:a16="http://schemas.microsoft.com/office/drawing/2014/main" id="{10A01C06-A038-9D08-56B7-2345DA627470}"/>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Triangle 16">
              <a:extLst>
                <a:ext uri="{FF2B5EF4-FFF2-40B4-BE49-F238E27FC236}">
                  <a16:creationId xmlns:a16="http://schemas.microsoft.com/office/drawing/2014/main" id="{2F3E4EEB-8D36-127C-CD91-530D7FDF276A}"/>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Triangle 17">
              <a:extLst>
                <a:ext uri="{FF2B5EF4-FFF2-40B4-BE49-F238E27FC236}">
                  <a16:creationId xmlns:a16="http://schemas.microsoft.com/office/drawing/2014/main" id="{9DF15F27-C65B-A5E4-6DA9-3C0E1E2D23D2}"/>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Triangle 18">
              <a:extLst>
                <a:ext uri="{FF2B5EF4-FFF2-40B4-BE49-F238E27FC236}">
                  <a16:creationId xmlns:a16="http://schemas.microsoft.com/office/drawing/2014/main" id="{67849DAD-B541-8290-39C2-4DD5C0AADDD3}"/>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0" name="Text Placeholder 22">
            <a:extLst>
              <a:ext uri="{FF2B5EF4-FFF2-40B4-BE49-F238E27FC236}">
                <a16:creationId xmlns:a16="http://schemas.microsoft.com/office/drawing/2014/main" id="{83ECE12B-2523-F80F-7A6F-6E7283FB23D9}"/>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F45EFE6-6966-ABE2-8A02-DBAEA3F65E50}"/>
              </a:ext>
            </a:extLst>
          </p:cNvPr>
          <p:cNvGrpSpPr/>
          <p:nvPr/>
        </p:nvGrpSpPr>
        <p:grpSpPr>
          <a:xfrm>
            <a:off x="-317826" y="912619"/>
            <a:ext cx="654574" cy="3707648"/>
            <a:chOff x="-334760" y="912619"/>
            <a:chExt cx="654574" cy="3707648"/>
          </a:xfrm>
        </p:grpSpPr>
        <p:sp>
          <p:nvSpPr>
            <p:cNvPr id="3" name="Triangle 2">
              <a:extLst>
                <a:ext uri="{FF2B5EF4-FFF2-40B4-BE49-F238E27FC236}">
                  <a16:creationId xmlns:a16="http://schemas.microsoft.com/office/drawing/2014/main" id="{8B0E960E-AF2A-45E3-D9E3-9E1AAE1F87B4}"/>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3">
              <a:extLst>
                <a:ext uri="{FF2B5EF4-FFF2-40B4-BE49-F238E27FC236}">
                  <a16:creationId xmlns:a16="http://schemas.microsoft.com/office/drawing/2014/main" id="{A88366DE-40ED-3549-EB3E-7B18FD4FA71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4">
              <a:extLst>
                <a:ext uri="{FF2B5EF4-FFF2-40B4-BE49-F238E27FC236}">
                  <a16:creationId xmlns:a16="http://schemas.microsoft.com/office/drawing/2014/main" id="{6579CC43-766F-71F4-3ED8-7928C7856174}"/>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0">
              <a:extLst>
                <a:ext uri="{FF2B5EF4-FFF2-40B4-BE49-F238E27FC236}">
                  <a16:creationId xmlns:a16="http://schemas.microsoft.com/office/drawing/2014/main" id="{571E2952-1A1A-381E-31A5-63775732C84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1">
              <a:extLst>
                <a:ext uri="{FF2B5EF4-FFF2-40B4-BE49-F238E27FC236}">
                  <a16:creationId xmlns:a16="http://schemas.microsoft.com/office/drawing/2014/main" id="{84DA13D9-B125-081B-1798-76CD8186F3D4}"/>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2">
              <a:extLst>
                <a:ext uri="{FF2B5EF4-FFF2-40B4-BE49-F238E27FC236}">
                  <a16:creationId xmlns:a16="http://schemas.microsoft.com/office/drawing/2014/main" id="{A3240F38-3146-A108-B852-A250D41E6644}"/>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4" name="Group 23">
            <a:extLst>
              <a:ext uri="{FF2B5EF4-FFF2-40B4-BE49-F238E27FC236}">
                <a16:creationId xmlns:a16="http://schemas.microsoft.com/office/drawing/2014/main" id="{29E27491-5001-F453-1CAD-7B2DD6B14F5F}"/>
              </a:ext>
            </a:extLst>
          </p:cNvPr>
          <p:cNvGrpSpPr/>
          <p:nvPr/>
        </p:nvGrpSpPr>
        <p:grpSpPr>
          <a:xfrm>
            <a:off x="7422887" y="917951"/>
            <a:ext cx="654574" cy="3707648"/>
            <a:chOff x="-334760" y="912619"/>
            <a:chExt cx="654574" cy="3707648"/>
          </a:xfrm>
        </p:grpSpPr>
        <p:sp>
          <p:nvSpPr>
            <p:cNvPr id="25" name="Triangle 24">
              <a:extLst>
                <a:ext uri="{FF2B5EF4-FFF2-40B4-BE49-F238E27FC236}">
                  <a16:creationId xmlns:a16="http://schemas.microsoft.com/office/drawing/2014/main" id="{B652699A-F3F3-018F-CB9E-F0DEA9FEF9A0}"/>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Triangle 25">
              <a:extLst>
                <a:ext uri="{FF2B5EF4-FFF2-40B4-BE49-F238E27FC236}">
                  <a16:creationId xmlns:a16="http://schemas.microsoft.com/office/drawing/2014/main" id="{FDDC1C14-E4A0-35B9-A78D-F11BA4770717}"/>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7" name="Triangle 26">
              <a:extLst>
                <a:ext uri="{FF2B5EF4-FFF2-40B4-BE49-F238E27FC236}">
                  <a16:creationId xmlns:a16="http://schemas.microsoft.com/office/drawing/2014/main" id="{7B72EC96-0C70-6D8F-BCFE-1AC07A574541}"/>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7">
              <a:extLst>
                <a:ext uri="{FF2B5EF4-FFF2-40B4-BE49-F238E27FC236}">
                  <a16:creationId xmlns:a16="http://schemas.microsoft.com/office/drawing/2014/main" id="{F161A126-3D1B-FCD0-C9F6-DD3DA3C91C6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8">
              <a:extLst>
                <a:ext uri="{FF2B5EF4-FFF2-40B4-BE49-F238E27FC236}">
                  <a16:creationId xmlns:a16="http://schemas.microsoft.com/office/drawing/2014/main" id="{4C10F12C-97F1-4D74-D9A6-A5C1243673A8}"/>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9">
              <a:extLst>
                <a:ext uri="{FF2B5EF4-FFF2-40B4-BE49-F238E27FC236}">
                  <a16:creationId xmlns:a16="http://schemas.microsoft.com/office/drawing/2014/main" id="{901AC332-2D05-5D73-438A-3F9BCFE805B6}"/>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416706217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6.xml"/><Relationship Id="rId5" Type="http://schemas.openxmlformats.org/officeDocument/2006/relationships/image" Target="../media/image3.png"/><Relationship Id="rId4"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image" Target="../media/image3.pn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slideLayout" Target="../slideLayouts/slideLayout34.xml"/><Relationship Id="rId1" Type="http://schemas.openxmlformats.org/officeDocument/2006/relationships/slideLayout" Target="../slideLayouts/slideLayout33.xml"/><Relationship Id="rId5" Type="http://schemas.openxmlformats.org/officeDocument/2006/relationships/image" Target="../media/image3.pn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AAB1E8B-F2F3-CC2F-D374-8937687E7EC8}"/>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
        <p:nvSpPr>
          <p:cNvPr id="5" name="Footer Placeholder 4">
            <a:extLst>
              <a:ext uri="{FF2B5EF4-FFF2-40B4-BE49-F238E27FC236}">
                <a16:creationId xmlns:a16="http://schemas.microsoft.com/office/drawing/2014/main" id="{7F36BB27-8FC7-002E-E4AB-B43A8DBEDDBA}"/>
              </a:ext>
            </a:extLst>
          </p:cNvPr>
          <p:cNvSpPr>
            <a:spLocks noGrp="1"/>
          </p:cNvSpPr>
          <p:nvPr>
            <p:ph type="ftr" sz="quarter" idx="3"/>
          </p:nvPr>
        </p:nvSpPr>
        <p:spPr>
          <a:xfrm>
            <a:off x="5334000" y="4543279"/>
            <a:ext cx="1701158" cy="293687"/>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1.0</a:t>
            </a:r>
            <a:endParaRPr lang="en-NL" dirty="0"/>
          </a:p>
        </p:txBody>
      </p:sp>
      <p:sp>
        <p:nvSpPr>
          <p:cNvPr id="2" name="Rectangle 1">
            <a:extLst>
              <a:ext uri="{FF2B5EF4-FFF2-40B4-BE49-F238E27FC236}">
                <a16:creationId xmlns:a16="http://schemas.microsoft.com/office/drawing/2014/main" id="{8653C070-03F0-0F77-0B09-1A99726A1229}"/>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Tree>
    <p:extLst>
      <p:ext uri="{BB962C8B-B14F-4D97-AF65-F5344CB8AC3E}">
        <p14:creationId xmlns:p14="http://schemas.microsoft.com/office/powerpoint/2010/main" val="148390617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746">
          <p15:clr>
            <a:srgbClr val="F26B43"/>
          </p15:clr>
        </p15:guide>
        <p15:guide id="2" pos="244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6CB57DCA-D0DE-1A91-9FB2-DA2E668E3D61}"/>
              </a:ext>
            </a:extLst>
          </p:cNvPr>
          <p:cNvSpPr/>
          <p:nvPr/>
        </p:nvSpPr>
        <p:spPr>
          <a:xfrm>
            <a:off x="3888000" y="1"/>
            <a:ext cx="3888000" cy="5543550"/>
          </a:xfrm>
          <a:prstGeom prst="roundRect">
            <a:avLst>
              <a:gd name="adj" fmla="val 0"/>
            </a:avLst>
          </a:prstGeom>
          <a:blipFill>
            <a:blip r:embed="rId4"/>
            <a:stretch>
              <a:fillRect l="-100006" r="24"/>
            </a:stretch>
          </a:bli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148"/>
          </a:p>
        </p:txBody>
      </p:sp>
      <p:pic>
        <p:nvPicPr>
          <p:cNvPr id="11" name="Picture 10" descr="A picture containing food, drawing&#10;&#10;Description automatically generated">
            <a:extLst>
              <a:ext uri="{FF2B5EF4-FFF2-40B4-BE49-F238E27FC236}">
                <a16:creationId xmlns:a16="http://schemas.microsoft.com/office/drawing/2014/main" id="{CCF4C305-8833-F8F5-679F-D9A8A77F22EB}"/>
              </a:ext>
            </a:extLst>
          </p:cNvPr>
          <p:cNvPicPr>
            <a:picLocks noChangeAspect="1"/>
          </p:cNvPicPr>
          <p:nvPr/>
        </p:nvPicPr>
        <p:blipFill>
          <a:blip r:embed="rId5"/>
          <a:stretch>
            <a:fillRect/>
          </a:stretch>
        </p:blipFill>
        <p:spPr>
          <a:xfrm>
            <a:off x="4685776" y="-301473"/>
            <a:ext cx="2333389" cy="2576711"/>
          </a:xfrm>
          <a:prstGeom prst="rect">
            <a:avLst/>
          </a:prstGeom>
        </p:spPr>
      </p:pic>
    </p:spTree>
    <p:extLst>
      <p:ext uri="{BB962C8B-B14F-4D97-AF65-F5344CB8AC3E}">
        <p14:creationId xmlns:p14="http://schemas.microsoft.com/office/powerpoint/2010/main" val="2450215900"/>
      </p:ext>
    </p:extLst>
  </p:cSld>
  <p:clrMap bg1="lt1" tx1="dk1" bg2="lt2" tx2="dk2" accent1="accent1" accent2="accent2" accent3="accent3" accent4="accent4" accent5="accent5" accent6="accent6" hlink="hlink" folHlink="folHlink"/>
  <p:sldLayoutIdLst>
    <p:sldLayoutId id="2147483732"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18"/>
          <a:srcRect l="9786" t="25471" r="19821" b="29132"/>
          <a:stretch/>
        </p:blipFill>
        <p:spPr>
          <a:xfrm>
            <a:off x="6168224" y="352394"/>
            <a:ext cx="1214285" cy="783118"/>
          </a:xfrm>
          <a:prstGeom prst="rect">
            <a:avLst/>
          </a:prstGeom>
        </p:spPr>
      </p:pic>
    </p:spTree>
    <p:extLst>
      <p:ext uri="{BB962C8B-B14F-4D97-AF65-F5344CB8AC3E}">
        <p14:creationId xmlns:p14="http://schemas.microsoft.com/office/powerpoint/2010/main" val="289967154"/>
      </p:ext>
    </p:extLst>
  </p:cSld>
  <p:clrMap bg1="lt1" tx1="dk1" bg2="lt2" tx2="dk2" accent1="accent1" accent2="accent2" accent3="accent3" accent4="accent4" accent5="accent5" accent6="accent6" hlink="hlink" folHlink="folHlink"/>
  <p:sldLayoutIdLst>
    <p:sldLayoutId id="2147483734" r:id="rId1"/>
    <p:sldLayoutId id="2147483754" r:id="rId2"/>
    <p:sldLayoutId id="2147483735" r:id="rId3"/>
    <p:sldLayoutId id="2147483736" r:id="rId4"/>
    <p:sldLayoutId id="2147483737" r:id="rId5"/>
    <p:sldLayoutId id="2147483738" r:id="rId6"/>
    <p:sldLayoutId id="2147483739" r:id="rId7"/>
    <p:sldLayoutId id="2147483740" r:id="rId8"/>
    <p:sldLayoutId id="2147483751" r:id="rId9"/>
    <p:sldLayoutId id="2147483752" r:id="rId10"/>
    <p:sldLayoutId id="2147483741" r:id="rId11"/>
    <p:sldLayoutId id="2147483750" r:id="rId12"/>
    <p:sldLayoutId id="2147483742" r:id="rId13"/>
    <p:sldLayoutId id="2147483753" r:id="rId14"/>
    <p:sldLayoutId id="2147483770" r:id="rId15"/>
    <p:sldLayoutId id="2147483771" r:id="rId16"/>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5"/>
          <a:srcRect l="9786" t="25471" r="19821" b="29132"/>
          <a:stretch/>
        </p:blipFill>
        <p:spPr>
          <a:xfrm>
            <a:off x="6168224" y="352394"/>
            <a:ext cx="1214285" cy="783118"/>
          </a:xfrm>
          <a:prstGeom prst="rect">
            <a:avLst/>
          </a:prstGeom>
        </p:spPr>
      </p:pic>
      <p:sp>
        <p:nvSpPr>
          <p:cNvPr id="2" name="TextBox 6">
            <a:extLst>
              <a:ext uri="{FF2B5EF4-FFF2-40B4-BE49-F238E27FC236}">
                <a16:creationId xmlns:a16="http://schemas.microsoft.com/office/drawing/2014/main" id="{26DE19D7-BBF9-4B65-4C72-6D3CDB32CA35}"/>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spTree>
    <p:extLst>
      <p:ext uri="{BB962C8B-B14F-4D97-AF65-F5344CB8AC3E}">
        <p14:creationId xmlns:p14="http://schemas.microsoft.com/office/powerpoint/2010/main" val="4092967773"/>
      </p:ext>
    </p:extLst>
  </p:cSld>
  <p:clrMap bg1="lt1" tx1="dk1" bg2="lt2" tx2="dk2" accent1="accent1" accent2="accent2" accent3="accent3" accent4="accent4" accent5="accent5" accent6="accent6" hlink="hlink" folHlink="folHlink"/>
  <p:sldLayoutIdLst>
    <p:sldLayoutId id="2147483765" r:id="rId1"/>
    <p:sldLayoutId id="2147483772" r:id="rId2"/>
    <p:sldLayoutId id="2147483767" r:id="rId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1468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01A7A103-B6EB-9990-F120-967FF3BC9109}"/>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3121182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434E8DE-D56F-35BC-1479-B05EBDEA44B0}"/>
              </a:ext>
            </a:extLst>
          </p:cNvPr>
          <p:cNvSpPr>
            <a:spLocks noGrp="1"/>
          </p:cNvSpPr>
          <p:nvPr>
            <p:ph type="body" sz="quarter" idx="13"/>
          </p:nvPr>
        </p:nvSpPr>
        <p:spPr/>
        <p:txBody>
          <a:bodyPr/>
          <a:lstStyle/>
          <a:p>
            <a:r>
              <a:rPr lang="nl-NL" dirty="0"/>
              <a:t>Sprint</a:t>
            </a:r>
          </a:p>
        </p:txBody>
      </p:sp>
      <p:sp>
        <p:nvSpPr>
          <p:cNvPr id="3" name="TextBox 1">
            <a:extLst>
              <a:ext uri="{FF2B5EF4-FFF2-40B4-BE49-F238E27FC236}">
                <a16:creationId xmlns:a16="http://schemas.microsoft.com/office/drawing/2014/main" id="{F3F187C7-8ED2-7B5B-08F9-AE2B737EBCFD}"/>
              </a:ext>
            </a:extLst>
          </p:cNvPr>
          <p:cNvSpPr txBox="1"/>
          <p:nvPr/>
        </p:nvSpPr>
        <p:spPr>
          <a:xfrm>
            <a:off x="2882569" y="4424857"/>
            <a:ext cx="2024721" cy="461665"/>
          </a:xfrm>
          <a:prstGeom prst="rect">
            <a:avLst/>
          </a:prstGeom>
          <a:noFill/>
        </p:spPr>
        <p:txBody>
          <a:bodyPr wrap="none" rtlCol="0">
            <a:spAutoFit/>
          </a:bodyPr>
          <a:lstStyle/>
          <a:p>
            <a:pPr algn="ctr"/>
            <a:r>
              <a:rPr lang="en-GB" sz="1200" b="1" dirty="0">
                <a:latin typeface="Ubuntu" panose="020B0504030602030204" pitchFamily="34" charset="0"/>
              </a:rPr>
              <a:t>Timebox: </a:t>
            </a:r>
            <a:r>
              <a:rPr lang="en-GB" sz="1200" dirty="0">
                <a:latin typeface="Ubuntu" panose="020B0504030602030204" pitchFamily="34" charset="0"/>
              </a:rPr>
              <a:t>1 month or less</a:t>
            </a:r>
          </a:p>
          <a:p>
            <a:pPr algn="ctr"/>
            <a:r>
              <a:rPr lang="en-GB" sz="1200" b="1" dirty="0">
                <a:latin typeface="Ubuntu" panose="020B0504030602030204" pitchFamily="34" charset="0"/>
              </a:rPr>
              <a:t>Attended by: </a:t>
            </a:r>
            <a:r>
              <a:rPr lang="en-GB" sz="1200" dirty="0">
                <a:latin typeface="Ubuntu" panose="020B0504030602030204" pitchFamily="34" charset="0"/>
              </a:rPr>
              <a:t>Scrum Team</a:t>
            </a:r>
            <a:endParaRPr lang="en-NL" sz="1200" dirty="0">
              <a:latin typeface="Ubuntu" panose="020B0504030602030204" pitchFamily="34" charset="0"/>
            </a:endParaRPr>
          </a:p>
        </p:txBody>
      </p:sp>
    </p:spTree>
    <p:extLst>
      <p:ext uri="{BB962C8B-B14F-4D97-AF65-F5344CB8AC3E}">
        <p14:creationId xmlns:p14="http://schemas.microsoft.com/office/powerpoint/2010/main" val="3230171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B4EEF09B-5E7B-E4A6-59ED-3DE88D1D6A33}"/>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4270347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7A2F4F-CAB2-3DCD-73D4-968B9A21BC23}"/>
              </a:ext>
            </a:extLst>
          </p:cNvPr>
          <p:cNvSpPr>
            <a:spLocks noGrp="1"/>
          </p:cNvSpPr>
          <p:nvPr>
            <p:ph type="title"/>
          </p:nvPr>
        </p:nvSpPr>
        <p:spPr/>
        <p:txBody>
          <a:bodyPr/>
          <a:lstStyle/>
          <a:p>
            <a:endParaRPr lang="nl-NL"/>
          </a:p>
        </p:txBody>
      </p:sp>
      <p:sp>
        <p:nvSpPr>
          <p:cNvPr id="3" name="Tijdelijke aanduiding voor tekst 2">
            <a:extLst>
              <a:ext uri="{FF2B5EF4-FFF2-40B4-BE49-F238E27FC236}">
                <a16:creationId xmlns:a16="http://schemas.microsoft.com/office/drawing/2014/main" id="{9D7E183D-F08C-9BAD-89C0-D7B793C24065}"/>
              </a:ext>
            </a:extLst>
          </p:cNvPr>
          <p:cNvSpPr>
            <a:spLocks noGrp="1"/>
          </p:cNvSpPr>
          <p:nvPr>
            <p:ph type="body" sz="quarter" idx="11"/>
          </p:nvPr>
        </p:nvSpPr>
        <p:spPr>
          <a:xfrm>
            <a:off x="203200" y="2052818"/>
            <a:ext cx="3471863" cy="2960158"/>
          </a:xfrm>
        </p:spPr>
        <p:txBody>
          <a:bodyPr/>
          <a:lstStyle/>
          <a:p>
            <a:r>
              <a:rPr lang="en-NL" sz="1050">
                <a:solidFill>
                  <a:schemeClr val="bg1"/>
                </a:solidFill>
                <a:latin typeface="Ubuntu Light" panose="020B0304030602030204" pitchFamily="34" charset="0"/>
              </a:rPr>
              <a:t>As a Scrum Facilitator put the </a:t>
            </a:r>
            <a:r>
              <a:rPr lang="nl-NL" sz="1050" dirty="0">
                <a:solidFill>
                  <a:schemeClr val="bg1"/>
                </a:solidFill>
                <a:latin typeface="Ubuntu Light" panose="020B0304030602030204" pitchFamily="34" charset="0"/>
              </a:rPr>
              <a:t>Scrum events cards on </a:t>
            </a:r>
            <a:r>
              <a:rPr lang="nl-NL" sz="1050" dirty="0" err="1">
                <a:solidFill>
                  <a:schemeClr val="bg1"/>
                </a:solidFill>
                <a:latin typeface="Ubuntu Light" panose="020B0304030602030204" pitchFamily="34" charset="0"/>
              </a:rPr>
              <a:t>the</a:t>
            </a:r>
            <a:r>
              <a:rPr lang="nl-NL" sz="1050" dirty="0">
                <a:solidFill>
                  <a:schemeClr val="bg1"/>
                </a:solidFill>
                <a:latin typeface="Ubuntu Light" panose="020B0304030602030204" pitchFamily="34" charset="0"/>
              </a:rPr>
              <a:t> floor</a:t>
            </a:r>
            <a:r>
              <a:rPr lang="en-NL" sz="1050">
                <a:solidFill>
                  <a:schemeClr val="bg1"/>
                </a:solidFill>
                <a:latin typeface="Ubuntu Light" panose="020B0304030602030204" pitchFamily="34" charset="0"/>
              </a:rPr>
              <a:t>. </a:t>
            </a:r>
            <a:endParaRPr lang="nl-NL" sz="1050" dirty="0"/>
          </a:p>
          <a:p>
            <a:r>
              <a:rPr lang="en-NL" sz="1050">
                <a:solidFill>
                  <a:schemeClr val="bg1"/>
                </a:solidFill>
                <a:latin typeface="Ubuntu Light" panose="020B0304030602030204" pitchFamily="34" charset="0"/>
              </a:rPr>
              <a:t>Invite participants to form groups and hand each </a:t>
            </a:r>
            <a:r>
              <a:rPr lang="nl-NL" sz="1050" dirty="0" err="1">
                <a:solidFill>
                  <a:schemeClr val="bg1"/>
                </a:solidFill>
                <a:latin typeface="Ubuntu Light" panose="020B0304030602030204" pitchFamily="34" charset="0"/>
              </a:rPr>
              <a:t>group</a:t>
            </a:r>
            <a:r>
              <a:rPr lang="nl-NL" sz="1050" dirty="0">
                <a:solidFill>
                  <a:schemeClr val="bg1"/>
                </a:solidFill>
                <a:latin typeface="Ubuntu Light" panose="020B0304030602030204" pitchFamily="34" charset="0"/>
              </a:rPr>
              <a:t> </a:t>
            </a:r>
            <a:r>
              <a:rPr lang="en-NL" sz="1050">
                <a:solidFill>
                  <a:schemeClr val="bg1"/>
                </a:solidFill>
                <a:latin typeface="Ubuntu Light" panose="020B0304030602030204" pitchFamily="34" charset="0"/>
              </a:rPr>
              <a:t>a subset of the </a:t>
            </a:r>
            <a:r>
              <a:rPr lang="nl-NL" sz="1050" dirty="0">
                <a:solidFill>
                  <a:schemeClr val="bg1"/>
                </a:solidFill>
                <a:latin typeface="Ubuntu Light" panose="020B0304030602030204" pitchFamily="34" charset="0"/>
              </a:rPr>
              <a:t>red/green</a:t>
            </a:r>
            <a:r>
              <a:rPr lang="en-NL" sz="1050">
                <a:solidFill>
                  <a:schemeClr val="bg1"/>
                </a:solidFill>
                <a:latin typeface="Ubuntu Light" panose="020B0304030602030204" pitchFamily="34" charset="0"/>
              </a:rPr>
              <a:t> cards. </a:t>
            </a:r>
            <a:endParaRPr lang="nl-NL" sz="1050" dirty="0"/>
          </a:p>
          <a:p>
            <a:r>
              <a:rPr lang="en-NL" sz="1050">
                <a:solidFill>
                  <a:schemeClr val="bg1"/>
                </a:solidFill>
                <a:latin typeface="Ubuntu Light" panose="020B0304030602030204" pitchFamily="34" charset="0"/>
              </a:rPr>
              <a:t>In the first round, </a:t>
            </a:r>
            <a:r>
              <a:rPr lang="nl-NL" sz="1050" dirty="0" err="1">
                <a:solidFill>
                  <a:schemeClr val="bg1"/>
                </a:solidFill>
                <a:latin typeface="Ubuntu Light" panose="020B0304030602030204" pitchFamily="34" charset="0"/>
              </a:rPr>
              <a:t>ask</a:t>
            </a:r>
            <a:r>
              <a:rPr lang="en-NL" sz="1050">
                <a:solidFill>
                  <a:schemeClr val="bg1"/>
                </a:solidFill>
                <a:latin typeface="Ubuntu Light" panose="020B0304030602030204" pitchFamily="34" charset="0"/>
              </a:rPr>
              <a:t> the group(s) to put the cards under the </a:t>
            </a:r>
            <a:r>
              <a:rPr lang="nl-NL" sz="1050" dirty="0">
                <a:solidFill>
                  <a:schemeClr val="bg1"/>
                </a:solidFill>
                <a:latin typeface="Ubuntu Light" panose="020B0304030602030204" pitchFamily="34" charset="0"/>
              </a:rPr>
              <a:t>correct event. </a:t>
            </a:r>
            <a:r>
              <a:rPr lang="nl-NL" sz="1050" dirty="0" err="1">
                <a:solidFill>
                  <a:schemeClr val="bg1"/>
                </a:solidFill>
                <a:latin typeface="Ubuntu Light" panose="020B0304030602030204" pitchFamily="34" charset="0"/>
              </a:rPr>
              <a:t>If</a:t>
            </a:r>
            <a:r>
              <a:rPr lang="nl-NL" sz="1050" dirty="0">
                <a:solidFill>
                  <a:schemeClr val="bg1"/>
                </a:solidFill>
                <a:latin typeface="Ubuntu Light" panose="020B0304030602030204" pitchFamily="34" charset="0"/>
              </a:rPr>
              <a:t> </a:t>
            </a:r>
            <a:r>
              <a:rPr lang="nl-NL" sz="1050" dirty="0" err="1">
                <a:solidFill>
                  <a:schemeClr val="bg1"/>
                </a:solidFill>
                <a:latin typeface="Ubuntu Light" panose="020B0304030602030204" pitchFamily="34" charset="0"/>
              </a:rPr>
              <a:t>the</a:t>
            </a:r>
            <a:r>
              <a:rPr lang="nl-NL" sz="1050" dirty="0">
                <a:solidFill>
                  <a:schemeClr val="bg1"/>
                </a:solidFill>
                <a:latin typeface="Ubuntu Light" panose="020B0304030602030204" pitchFamily="34" charset="0"/>
              </a:rPr>
              <a:t> </a:t>
            </a:r>
            <a:r>
              <a:rPr lang="nl-NL" sz="1050" dirty="0" err="1">
                <a:solidFill>
                  <a:schemeClr val="bg1"/>
                </a:solidFill>
                <a:latin typeface="Ubuntu Light" panose="020B0304030602030204" pitchFamily="34" charset="0"/>
              </a:rPr>
              <a:t>group</a:t>
            </a:r>
            <a:r>
              <a:rPr lang="nl-NL" sz="1050" dirty="0">
                <a:solidFill>
                  <a:schemeClr val="bg1"/>
                </a:solidFill>
                <a:latin typeface="Ubuntu Light" panose="020B0304030602030204" pitchFamily="34" charset="0"/>
              </a:rPr>
              <a:t> </a:t>
            </a:r>
            <a:r>
              <a:rPr lang="nl-NL" sz="1050" dirty="0" err="1">
                <a:solidFill>
                  <a:schemeClr val="bg1"/>
                </a:solidFill>
                <a:latin typeface="Ubuntu Light" panose="020B0304030602030204" pitchFamily="34" charset="0"/>
              </a:rPr>
              <a:t>thinks</a:t>
            </a:r>
            <a:r>
              <a:rPr lang="nl-NL" sz="1050" dirty="0">
                <a:solidFill>
                  <a:schemeClr val="bg1"/>
                </a:solidFill>
                <a:latin typeface="Ubuntu Light" panose="020B0304030602030204" pitchFamily="34" charset="0"/>
              </a:rPr>
              <a:t> a statement is correct, green side </a:t>
            </a:r>
            <a:r>
              <a:rPr lang="nl-NL" sz="1050" dirty="0" err="1">
                <a:solidFill>
                  <a:schemeClr val="bg1"/>
                </a:solidFill>
                <a:latin typeface="Ubuntu Light" panose="020B0304030602030204" pitchFamily="34" charset="0"/>
              </a:rPr>
              <a:t>should</a:t>
            </a:r>
            <a:r>
              <a:rPr lang="nl-NL" sz="1050" dirty="0">
                <a:solidFill>
                  <a:schemeClr val="bg1"/>
                </a:solidFill>
                <a:latin typeface="Ubuntu Light" panose="020B0304030602030204" pitchFamily="34" charset="0"/>
              </a:rPr>
              <a:t> </a:t>
            </a:r>
            <a:r>
              <a:rPr lang="nl-NL" sz="1050" dirty="0" err="1">
                <a:solidFill>
                  <a:schemeClr val="bg1"/>
                </a:solidFill>
                <a:latin typeface="Ubuntu Light" panose="020B0304030602030204" pitchFamily="34" charset="0"/>
              </a:rPr>
              <a:t>be</a:t>
            </a:r>
            <a:r>
              <a:rPr lang="nl-NL" sz="1050" dirty="0">
                <a:solidFill>
                  <a:schemeClr val="bg1"/>
                </a:solidFill>
                <a:latin typeface="Ubuntu Light" panose="020B0304030602030204" pitchFamily="34" charset="0"/>
              </a:rPr>
              <a:t> up; </a:t>
            </a:r>
            <a:r>
              <a:rPr lang="nl-NL" sz="1050" dirty="0" err="1">
                <a:solidFill>
                  <a:schemeClr val="bg1"/>
                </a:solidFill>
                <a:latin typeface="Ubuntu Light" panose="020B0304030602030204" pitchFamily="34" charset="0"/>
              </a:rPr>
              <a:t>if</a:t>
            </a:r>
            <a:r>
              <a:rPr lang="nl-NL" sz="1050" dirty="0">
                <a:solidFill>
                  <a:schemeClr val="bg1"/>
                </a:solidFill>
                <a:latin typeface="Ubuntu Light" panose="020B0304030602030204" pitchFamily="34" charset="0"/>
              </a:rPr>
              <a:t> </a:t>
            </a:r>
            <a:r>
              <a:rPr lang="nl-NL" sz="1050" dirty="0" err="1">
                <a:solidFill>
                  <a:schemeClr val="bg1"/>
                </a:solidFill>
                <a:latin typeface="Ubuntu Light" panose="020B0304030602030204" pitchFamily="34" charset="0"/>
              </a:rPr>
              <a:t>the</a:t>
            </a:r>
            <a:r>
              <a:rPr lang="nl-NL" sz="1050" dirty="0">
                <a:solidFill>
                  <a:schemeClr val="bg1"/>
                </a:solidFill>
                <a:latin typeface="Ubuntu Light" panose="020B0304030602030204" pitchFamily="34" charset="0"/>
              </a:rPr>
              <a:t> statement is incorrect, red </a:t>
            </a:r>
            <a:r>
              <a:rPr lang="nl-NL" sz="1050" dirty="0" err="1">
                <a:solidFill>
                  <a:schemeClr val="bg1"/>
                </a:solidFill>
                <a:latin typeface="Ubuntu Light" panose="020B0304030602030204" pitchFamily="34" charset="0"/>
              </a:rPr>
              <a:t>should</a:t>
            </a:r>
            <a:r>
              <a:rPr lang="nl-NL" sz="1050" dirty="0">
                <a:solidFill>
                  <a:schemeClr val="bg1"/>
                </a:solidFill>
                <a:latin typeface="Ubuntu Light" panose="020B0304030602030204" pitchFamily="34" charset="0"/>
              </a:rPr>
              <a:t> </a:t>
            </a:r>
            <a:r>
              <a:rPr lang="nl-NL" sz="1050" dirty="0" err="1">
                <a:solidFill>
                  <a:schemeClr val="bg1"/>
                </a:solidFill>
                <a:latin typeface="Ubuntu Light" panose="020B0304030602030204" pitchFamily="34" charset="0"/>
              </a:rPr>
              <a:t>be</a:t>
            </a:r>
            <a:r>
              <a:rPr lang="nl-NL" sz="1050" dirty="0">
                <a:solidFill>
                  <a:schemeClr val="bg1"/>
                </a:solidFill>
                <a:latin typeface="Ubuntu Light" panose="020B0304030602030204" pitchFamily="34" charset="0"/>
              </a:rPr>
              <a:t> </a:t>
            </a:r>
            <a:r>
              <a:rPr lang="nl-NL" sz="1050" dirty="0" err="1">
                <a:solidFill>
                  <a:schemeClr val="bg1"/>
                </a:solidFill>
                <a:latin typeface="Ubuntu Light" panose="020B0304030602030204" pitchFamily="34" charset="0"/>
              </a:rPr>
              <a:t>displayed</a:t>
            </a:r>
            <a:r>
              <a:rPr lang="nl-NL" sz="1050" dirty="0">
                <a:solidFill>
                  <a:schemeClr val="bg1"/>
                </a:solidFill>
                <a:latin typeface="Ubuntu Light" panose="020B0304030602030204" pitchFamily="34" charset="0"/>
              </a:rPr>
              <a:t>. In </a:t>
            </a:r>
            <a:r>
              <a:rPr lang="nl-NL" sz="1050" dirty="0" err="1">
                <a:solidFill>
                  <a:schemeClr val="bg1"/>
                </a:solidFill>
                <a:latin typeface="Ubuntu Light" panose="020B0304030602030204" pitchFamily="34" charset="0"/>
              </a:rPr>
              <a:t>total</a:t>
            </a:r>
            <a:r>
              <a:rPr lang="nl-NL" sz="1050" dirty="0">
                <a:solidFill>
                  <a:schemeClr val="bg1"/>
                </a:solidFill>
                <a:latin typeface="Ubuntu Light" panose="020B0304030602030204" pitchFamily="34" charset="0"/>
              </a:rPr>
              <a:t>, 5 statements </a:t>
            </a:r>
            <a:r>
              <a:rPr lang="nl-NL" sz="1050">
                <a:solidFill>
                  <a:schemeClr val="bg1"/>
                </a:solidFill>
                <a:latin typeface="Ubuntu Light" panose="020B0304030602030204" pitchFamily="34" charset="0"/>
              </a:rPr>
              <a:t>are incorrect.</a:t>
            </a:r>
            <a:endParaRPr lang="nl-NL" sz="1050" dirty="0">
              <a:solidFill>
                <a:schemeClr val="bg1"/>
              </a:solidFill>
              <a:latin typeface="Ubuntu Light" panose="020B0304030602030204" pitchFamily="34" charset="0"/>
            </a:endParaRPr>
          </a:p>
          <a:p>
            <a:r>
              <a:rPr lang="en-NL" sz="1050">
                <a:solidFill>
                  <a:schemeClr val="bg1"/>
                </a:solidFill>
                <a:latin typeface="Ubuntu Light" panose="020B0304030602030204" pitchFamily="34" charset="0"/>
              </a:rPr>
              <a:t>In the second round, invite </a:t>
            </a:r>
            <a:r>
              <a:rPr lang="nl-NL" sz="1050" dirty="0" err="1">
                <a:solidFill>
                  <a:schemeClr val="bg1"/>
                </a:solidFill>
                <a:latin typeface="Ubuntu Light" panose="020B0304030602030204" pitchFamily="34" charset="0"/>
              </a:rPr>
              <a:t>the</a:t>
            </a:r>
            <a:r>
              <a:rPr lang="nl-NL" sz="1050" dirty="0">
                <a:solidFill>
                  <a:schemeClr val="bg1"/>
                </a:solidFill>
                <a:latin typeface="Ubuntu Light" panose="020B0304030602030204" pitchFamily="34" charset="0"/>
              </a:rPr>
              <a:t> </a:t>
            </a:r>
            <a:r>
              <a:rPr lang="nl-NL" sz="1050" dirty="0" err="1">
                <a:solidFill>
                  <a:schemeClr val="bg1"/>
                </a:solidFill>
                <a:latin typeface="Ubuntu Light" panose="020B0304030602030204" pitchFamily="34" charset="0"/>
              </a:rPr>
              <a:t>groups</a:t>
            </a:r>
            <a:r>
              <a:rPr lang="nl-NL" sz="1050" dirty="0">
                <a:solidFill>
                  <a:schemeClr val="bg1"/>
                </a:solidFill>
                <a:latin typeface="Ubuntu Light" panose="020B0304030602030204" pitchFamily="34" charset="0"/>
              </a:rPr>
              <a:t> </a:t>
            </a:r>
            <a:r>
              <a:rPr lang="nl-NL" sz="1050" dirty="0" err="1">
                <a:solidFill>
                  <a:schemeClr val="bg1"/>
                </a:solidFill>
                <a:latin typeface="Ubuntu Light" panose="020B0304030602030204" pitchFamily="34" charset="0"/>
              </a:rPr>
              <a:t>to</a:t>
            </a:r>
            <a:r>
              <a:rPr lang="nl-NL" sz="1050" dirty="0">
                <a:solidFill>
                  <a:schemeClr val="bg1"/>
                </a:solidFill>
                <a:latin typeface="Ubuntu Light" panose="020B0304030602030204" pitchFamily="34" charset="0"/>
              </a:rPr>
              <a:t> have a look at </a:t>
            </a:r>
            <a:r>
              <a:rPr lang="nl-NL" sz="1050" dirty="0" err="1">
                <a:solidFill>
                  <a:schemeClr val="bg1"/>
                </a:solidFill>
                <a:latin typeface="Ubuntu Light" panose="020B0304030602030204" pitchFamily="34" charset="0"/>
              </a:rPr>
              <a:t>the</a:t>
            </a:r>
            <a:r>
              <a:rPr lang="nl-NL" sz="1050" dirty="0">
                <a:solidFill>
                  <a:schemeClr val="bg1"/>
                </a:solidFill>
                <a:latin typeface="Ubuntu Light" panose="020B0304030602030204" pitchFamily="34" charset="0"/>
              </a:rPr>
              <a:t> cards of </a:t>
            </a:r>
            <a:r>
              <a:rPr lang="nl-NL" sz="1050" dirty="0" err="1">
                <a:solidFill>
                  <a:schemeClr val="bg1"/>
                </a:solidFill>
                <a:latin typeface="Ubuntu Light" panose="020B0304030602030204" pitchFamily="34" charset="0"/>
              </a:rPr>
              <a:t>the</a:t>
            </a:r>
            <a:r>
              <a:rPr lang="nl-NL" sz="1050" dirty="0">
                <a:solidFill>
                  <a:schemeClr val="bg1"/>
                </a:solidFill>
                <a:latin typeface="Ubuntu Light" panose="020B0304030602030204" pitchFamily="34" charset="0"/>
              </a:rPr>
              <a:t> </a:t>
            </a:r>
            <a:r>
              <a:rPr lang="nl-NL" sz="1050" dirty="0" err="1">
                <a:solidFill>
                  <a:schemeClr val="bg1"/>
                </a:solidFill>
                <a:latin typeface="Ubuntu Light" panose="020B0304030602030204" pitchFamily="34" charset="0"/>
              </a:rPr>
              <a:t>other</a:t>
            </a:r>
            <a:r>
              <a:rPr lang="nl-NL" sz="1050" dirty="0">
                <a:solidFill>
                  <a:schemeClr val="bg1"/>
                </a:solidFill>
                <a:latin typeface="Ubuntu Light" panose="020B0304030602030204" pitchFamily="34" charset="0"/>
              </a:rPr>
              <a:t> </a:t>
            </a:r>
            <a:r>
              <a:rPr lang="nl-NL" sz="1050" dirty="0" err="1">
                <a:solidFill>
                  <a:schemeClr val="bg1"/>
                </a:solidFill>
                <a:latin typeface="Ubuntu Light" panose="020B0304030602030204" pitchFamily="34" charset="0"/>
              </a:rPr>
              <a:t>group</a:t>
            </a:r>
            <a:r>
              <a:rPr lang="nl-NL" sz="1050" dirty="0">
                <a:solidFill>
                  <a:schemeClr val="bg1"/>
                </a:solidFill>
                <a:latin typeface="Ubuntu Light" panose="020B0304030602030204" pitchFamily="34" charset="0"/>
              </a:rPr>
              <a:t>(s). </a:t>
            </a:r>
            <a:r>
              <a:rPr lang="nl-NL" sz="1050" dirty="0" err="1">
                <a:solidFill>
                  <a:schemeClr val="bg1"/>
                </a:solidFill>
                <a:latin typeface="Ubuntu Light" panose="020B0304030602030204" pitchFamily="34" charset="0"/>
              </a:rPr>
              <a:t>If</a:t>
            </a:r>
            <a:r>
              <a:rPr lang="nl-NL" sz="1050" dirty="0">
                <a:solidFill>
                  <a:schemeClr val="bg1"/>
                </a:solidFill>
                <a:latin typeface="Ubuntu Light" panose="020B0304030602030204" pitchFamily="34" charset="0"/>
              </a:rPr>
              <a:t> </a:t>
            </a:r>
            <a:r>
              <a:rPr lang="nl-NL" sz="1050" dirty="0" err="1">
                <a:solidFill>
                  <a:schemeClr val="bg1"/>
                </a:solidFill>
                <a:latin typeface="Ubuntu Light" panose="020B0304030602030204" pitchFamily="34" charset="0"/>
              </a:rPr>
              <a:t>they</a:t>
            </a:r>
            <a:r>
              <a:rPr lang="nl-NL" sz="1050" dirty="0">
                <a:solidFill>
                  <a:schemeClr val="bg1"/>
                </a:solidFill>
                <a:latin typeface="Ubuntu Light" panose="020B0304030602030204" pitchFamily="34" charset="0"/>
              </a:rPr>
              <a:t> have </a:t>
            </a:r>
            <a:r>
              <a:rPr lang="nl-NL" sz="1050" dirty="0" err="1">
                <a:solidFill>
                  <a:schemeClr val="bg1"/>
                </a:solidFill>
                <a:latin typeface="Ubuntu Light" panose="020B0304030602030204" pitchFamily="34" charset="0"/>
              </a:rPr>
              <a:t>questions</a:t>
            </a:r>
            <a:r>
              <a:rPr lang="nl-NL" sz="1050" dirty="0">
                <a:solidFill>
                  <a:schemeClr val="bg1"/>
                </a:solidFill>
                <a:latin typeface="Ubuntu Light" panose="020B0304030602030204" pitchFamily="34" charset="0"/>
              </a:rPr>
              <a:t> or </a:t>
            </a:r>
            <a:r>
              <a:rPr lang="nl-NL" sz="1050" dirty="0" err="1">
                <a:solidFill>
                  <a:schemeClr val="bg1"/>
                </a:solidFill>
                <a:latin typeface="Ubuntu Light" panose="020B0304030602030204" pitchFamily="34" charset="0"/>
              </a:rPr>
              <a:t>doubts</a:t>
            </a:r>
            <a:r>
              <a:rPr lang="nl-NL" sz="1050" dirty="0">
                <a:solidFill>
                  <a:schemeClr val="bg1"/>
                </a:solidFill>
                <a:latin typeface="Ubuntu Light" panose="020B0304030602030204" pitchFamily="34" charset="0"/>
              </a:rPr>
              <a:t>, </a:t>
            </a:r>
            <a:r>
              <a:rPr lang="nl-NL" sz="1050" dirty="0" err="1">
                <a:solidFill>
                  <a:schemeClr val="bg1"/>
                </a:solidFill>
                <a:latin typeface="Ubuntu Light" panose="020B0304030602030204" pitchFamily="34" charset="0"/>
              </a:rPr>
              <a:t>they</a:t>
            </a:r>
            <a:r>
              <a:rPr lang="nl-NL" sz="1050" dirty="0">
                <a:solidFill>
                  <a:schemeClr val="bg1"/>
                </a:solidFill>
                <a:latin typeface="Ubuntu Light" panose="020B0304030602030204" pitchFamily="34" charset="0"/>
              </a:rPr>
              <a:t> </a:t>
            </a:r>
            <a:r>
              <a:rPr lang="nl-NL" sz="1050" dirty="0" err="1">
                <a:solidFill>
                  <a:schemeClr val="bg1"/>
                </a:solidFill>
                <a:latin typeface="Ubuntu Light" panose="020B0304030602030204" pitchFamily="34" charset="0"/>
              </a:rPr>
              <a:t>can</a:t>
            </a:r>
            <a:r>
              <a:rPr lang="nl-NL" sz="1050" dirty="0">
                <a:solidFill>
                  <a:schemeClr val="bg1"/>
                </a:solidFill>
                <a:latin typeface="Ubuntu Light" panose="020B0304030602030204" pitchFamily="34" charset="0"/>
              </a:rPr>
              <a:t> turn </a:t>
            </a:r>
            <a:r>
              <a:rPr lang="nl-NL" sz="1050" dirty="0" err="1">
                <a:solidFill>
                  <a:schemeClr val="bg1"/>
                </a:solidFill>
                <a:latin typeface="Ubuntu Light" panose="020B0304030602030204" pitchFamily="34" charset="0"/>
              </a:rPr>
              <a:t>the</a:t>
            </a:r>
            <a:r>
              <a:rPr lang="nl-NL" sz="1050" dirty="0">
                <a:solidFill>
                  <a:schemeClr val="bg1"/>
                </a:solidFill>
                <a:latin typeface="Ubuntu Light" panose="020B0304030602030204" pitchFamily="34" charset="0"/>
              </a:rPr>
              <a:t> card 90 </a:t>
            </a:r>
            <a:r>
              <a:rPr lang="nl-NL" sz="1050" dirty="0" err="1">
                <a:solidFill>
                  <a:schemeClr val="bg1"/>
                </a:solidFill>
                <a:latin typeface="Ubuntu Light" panose="020B0304030602030204" pitchFamily="34" charset="0"/>
              </a:rPr>
              <a:t>degrees</a:t>
            </a:r>
            <a:r>
              <a:rPr lang="nl-NL" sz="1050" dirty="0">
                <a:solidFill>
                  <a:schemeClr val="bg1"/>
                </a:solidFill>
                <a:latin typeface="Ubuntu Light" panose="020B0304030602030204" pitchFamily="34" charset="0"/>
              </a:rPr>
              <a:t>.</a:t>
            </a:r>
          </a:p>
          <a:p>
            <a:r>
              <a:rPr lang="en-NL" sz="1050">
                <a:solidFill>
                  <a:schemeClr val="bg1"/>
                </a:solidFill>
                <a:latin typeface="Ubuntu Light" panose="020B0304030602030204" pitchFamily="34" charset="0"/>
              </a:rPr>
              <a:t>In the final round, </a:t>
            </a:r>
            <a:r>
              <a:rPr lang="nl-NL" sz="1050" dirty="0" err="1">
                <a:solidFill>
                  <a:schemeClr val="bg1"/>
                </a:solidFill>
                <a:latin typeface="Ubuntu Light" panose="020B0304030602030204" pitchFamily="34" charset="0"/>
              </a:rPr>
              <a:t>discuss</a:t>
            </a:r>
            <a:r>
              <a:rPr lang="nl-NL" sz="1050" dirty="0">
                <a:solidFill>
                  <a:schemeClr val="bg1"/>
                </a:solidFill>
                <a:latin typeface="Ubuntu Light" panose="020B0304030602030204" pitchFamily="34" charset="0"/>
              </a:rPr>
              <a:t> </a:t>
            </a:r>
            <a:r>
              <a:rPr lang="nl-NL" sz="1050" dirty="0" err="1">
                <a:solidFill>
                  <a:schemeClr val="bg1"/>
                </a:solidFill>
                <a:latin typeface="Ubuntu Light" panose="020B0304030602030204" pitchFamily="34" charset="0"/>
              </a:rPr>
              <a:t>all</a:t>
            </a:r>
            <a:r>
              <a:rPr lang="nl-NL" sz="1050" dirty="0">
                <a:solidFill>
                  <a:schemeClr val="bg1"/>
                </a:solidFill>
                <a:latin typeface="Ubuntu Light" panose="020B0304030602030204" pitchFamily="34" charset="0"/>
              </a:rPr>
              <a:t> cards </a:t>
            </a:r>
            <a:r>
              <a:rPr lang="nl-NL" sz="1050" dirty="0" err="1">
                <a:solidFill>
                  <a:schemeClr val="bg1"/>
                </a:solidFill>
                <a:latin typeface="Ubuntu Light" panose="020B0304030602030204" pitchFamily="34" charset="0"/>
              </a:rPr>
              <a:t>and</a:t>
            </a:r>
            <a:r>
              <a:rPr lang="nl-NL" sz="1050" dirty="0">
                <a:solidFill>
                  <a:schemeClr val="bg1"/>
                </a:solidFill>
                <a:latin typeface="Ubuntu Light" panose="020B0304030602030204" pitchFamily="34" charset="0"/>
              </a:rPr>
              <a:t>/or highlight </a:t>
            </a:r>
            <a:r>
              <a:rPr lang="nl-NL" sz="1050" dirty="0" err="1">
                <a:solidFill>
                  <a:schemeClr val="bg1"/>
                </a:solidFill>
                <a:latin typeface="Ubuntu Light" panose="020B0304030602030204" pitchFamily="34" charset="0"/>
              </a:rPr>
              <a:t>the</a:t>
            </a:r>
            <a:r>
              <a:rPr lang="nl-NL" sz="1050" dirty="0">
                <a:solidFill>
                  <a:schemeClr val="bg1"/>
                </a:solidFill>
                <a:latin typeface="Ubuntu Light" panose="020B0304030602030204" pitchFamily="34" charset="0"/>
              </a:rPr>
              <a:t> </a:t>
            </a:r>
            <a:r>
              <a:rPr lang="nl-NL" sz="1050" dirty="0" err="1">
                <a:solidFill>
                  <a:schemeClr val="bg1"/>
                </a:solidFill>
                <a:latin typeface="Ubuntu Light" panose="020B0304030602030204" pitchFamily="34" charset="0"/>
              </a:rPr>
              <a:t>questions</a:t>
            </a:r>
            <a:r>
              <a:rPr lang="nl-NL" sz="1050" dirty="0">
                <a:solidFill>
                  <a:schemeClr val="bg1"/>
                </a:solidFill>
                <a:latin typeface="Ubuntu Light" panose="020B0304030602030204" pitchFamily="34" charset="0"/>
              </a:rPr>
              <a:t> </a:t>
            </a:r>
            <a:r>
              <a:rPr lang="nl-NL" sz="1050" dirty="0" err="1">
                <a:solidFill>
                  <a:schemeClr val="bg1"/>
                </a:solidFill>
                <a:latin typeface="Ubuntu Light" panose="020B0304030602030204" pitchFamily="34" charset="0"/>
              </a:rPr>
              <a:t>and</a:t>
            </a:r>
            <a:r>
              <a:rPr lang="nl-NL" sz="1050" dirty="0">
                <a:solidFill>
                  <a:schemeClr val="bg1"/>
                </a:solidFill>
                <a:latin typeface="Ubuntu Light" panose="020B0304030602030204" pitchFamily="34" charset="0"/>
              </a:rPr>
              <a:t> important </a:t>
            </a:r>
            <a:r>
              <a:rPr lang="nl-NL" sz="1050" dirty="0" err="1">
                <a:solidFill>
                  <a:schemeClr val="bg1"/>
                </a:solidFill>
                <a:latin typeface="Ubuntu Light" panose="020B0304030602030204" pitchFamily="34" charset="0"/>
              </a:rPr>
              <a:t>things</a:t>
            </a:r>
            <a:r>
              <a:rPr lang="nl-NL" sz="1050" dirty="0">
                <a:solidFill>
                  <a:schemeClr val="bg1"/>
                </a:solidFill>
                <a:latin typeface="Ubuntu Light" panose="020B0304030602030204" pitchFamily="34" charset="0"/>
              </a:rPr>
              <a:t> </a:t>
            </a:r>
            <a:r>
              <a:rPr lang="nl-NL" sz="1050" dirty="0" err="1">
                <a:solidFill>
                  <a:schemeClr val="bg1"/>
                </a:solidFill>
                <a:latin typeface="Ubuntu Light" panose="020B0304030602030204" pitchFamily="34" charset="0"/>
              </a:rPr>
              <a:t>to</a:t>
            </a:r>
            <a:r>
              <a:rPr lang="nl-NL" sz="1050" dirty="0">
                <a:solidFill>
                  <a:schemeClr val="bg1"/>
                </a:solidFill>
                <a:latin typeface="Ubuntu Light" panose="020B0304030602030204" pitchFamily="34" charset="0"/>
              </a:rPr>
              <a:t> </a:t>
            </a:r>
            <a:r>
              <a:rPr lang="nl-NL" sz="1050" dirty="0" err="1">
                <a:solidFill>
                  <a:schemeClr val="bg1"/>
                </a:solidFill>
                <a:latin typeface="Ubuntu Light" panose="020B0304030602030204" pitchFamily="34" charset="0"/>
              </a:rPr>
              <a:t>remember</a:t>
            </a:r>
            <a:r>
              <a:rPr lang="en-NL" sz="1050">
                <a:solidFill>
                  <a:schemeClr val="bg1"/>
                </a:solidFill>
                <a:latin typeface="Ubuntu Light" panose="020B0304030602030204" pitchFamily="34" charset="0"/>
              </a:rPr>
              <a:t>.</a:t>
            </a:r>
          </a:p>
          <a:p>
            <a:pPr marL="106316" indent="-106316">
              <a:buFont typeface="Arial" panose="020B0604020202020204" pitchFamily="34" charset="0"/>
              <a:buChar char="•"/>
            </a:pPr>
            <a:endParaRPr lang="en-NL" sz="1050">
              <a:solidFill>
                <a:schemeClr val="bg1"/>
              </a:solidFill>
              <a:latin typeface="Ubuntu Light" panose="020B0304030602030204" pitchFamily="34" charset="0"/>
            </a:endParaRPr>
          </a:p>
          <a:p>
            <a:endParaRPr lang="nl-NL" dirty="0"/>
          </a:p>
        </p:txBody>
      </p:sp>
      <p:sp>
        <p:nvSpPr>
          <p:cNvPr id="4" name="Tijdelijke aanduiding voor tekst 3">
            <a:extLst>
              <a:ext uri="{FF2B5EF4-FFF2-40B4-BE49-F238E27FC236}">
                <a16:creationId xmlns:a16="http://schemas.microsoft.com/office/drawing/2014/main" id="{6DCC7D75-CF11-70A8-E1AE-40181164D55A}"/>
              </a:ext>
            </a:extLst>
          </p:cNvPr>
          <p:cNvSpPr>
            <a:spLocks noGrp="1"/>
          </p:cNvSpPr>
          <p:nvPr>
            <p:ph type="body" sz="quarter" idx="12"/>
          </p:nvPr>
        </p:nvSpPr>
        <p:spPr/>
        <p:txBody>
          <a:bodyPr/>
          <a:lstStyle/>
          <a:p>
            <a:endParaRPr lang="nl-NL"/>
          </a:p>
        </p:txBody>
      </p:sp>
      <p:sp>
        <p:nvSpPr>
          <p:cNvPr id="5" name="Tijdelijke aanduiding voor tekst 4">
            <a:extLst>
              <a:ext uri="{FF2B5EF4-FFF2-40B4-BE49-F238E27FC236}">
                <a16:creationId xmlns:a16="http://schemas.microsoft.com/office/drawing/2014/main" id="{9BC64ADE-2B4F-0BD9-279B-FC7CBDAB7FA6}"/>
              </a:ext>
            </a:extLst>
          </p:cNvPr>
          <p:cNvSpPr>
            <a:spLocks noGrp="1"/>
          </p:cNvSpPr>
          <p:nvPr>
            <p:ph type="body" sz="quarter" idx="13"/>
          </p:nvPr>
        </p:nvSpPr>
        <p:spPr/>
        <p:txBody>
          <a:bodyPr/>
          <a:lstStyle/>
          <a:p>
            <a:r>
              <a:rPr lang="en-NL" sz="1050">
                <a:solidFill>
                  <a:schemeClr val="bg1"/>
                </a:solidFill>
                <a:latin typeface="Ubuntu" panose="020B0504030602030204" pitchFamily="34" charset="0"/>
              </a:rPr>
              <a:t>This exercise </a:t>
            </a:r>
            <a:r>
              <a:rPr lang="nl-NL" sz="1050" dirty="0" err="1">
                <a:solidFill>
                  <a:schemeClr val="bg1"/>
                </a:solidFill>
                <a:latin typeface="Ubuntu" panose="020B0504030602030204" pitchFamily="34" charset="0"/>
              </a:rPr>
              <a:t>helps</a:t>
            </a:r>
            <a:r>
              <a:rPr lang="nl-NL" sz="1050" dirty="0">
                <a:solidFill>
                  <a:schemeClr val="bg1"/>
                </a:solidFill>
                <a:latin typeface="Ubuntu" panose="020B0504030602030204" pitchFamily="34" charset="0"/>
              </a:rPr>
              <a:t> </a:t>
            </a:r>
            <a:r>
              <a:rPr lang="nl-NL" sz="1050" dirty="0" err="1">
                <a:solidFill>
                  <a:schemeClr val="bg1"/>
                </a:solidFill>
                <a:latin typeface="Ubuntu" panose="020B0504030602030204" pitchFamily="34" charset="0"/>
              </a:rPr>
              <a:t>participants</a:t>
            </a:r>
            <a:r>
              <a:rPr lang="nl-NL" sz="1050" dirty="0">
                <a:solidFill>
                  <a:schemeClr val="bg1"/>
                </a:solidFill>
                <a:latin typeface="Ubuntu" panose="020B0504030602030204" pitchFamily="34" charset="0"/>
              </a:rPr>
              <a:t> </a:t>
            </a:r>
            <a:r>
              <a:rPr lang="nl-NL" sz="1050" dirty="0" err="1">
                <a:solidFill>
                  <a:schemeClr val="bg1"/>
                </a:solidFill>
                <a:latin typeface="Ubuntu" panose="020B0504030602030204" pitchFamily="34" charset="0"/>
              </a:rPr>
              <a:t>to</a:t>
            </a:r>
            <a:r>
              <a:rPr lang="nl-NL" sz="1050" dirty="0">
                <a:solidFill>
                  <a:schemeClr val="bg1"/>
                </a:solidFill>
                <a:latin typeface="Ubuntu" panose="020B0504030602030204" pitchFamily="34" charset="0"/>
              </a:rPr>
              <a:t> </a:t>
            </a:r>
            <a:r>
              <a:rPr lang="nl-NL" sz="1050" dirty="0" err="1">
                <a:solidFill>
                  <a:schemeClr val="bg1"/>
                </a:solidFill>
                <a:latin typeface="Ubuntu" panose="020B0504030602030204" pitchFamily="34" charset="0"/>
              </a:rPr>
              <a:t>understand</a:t>
            </a:r>
            <a:r>
              <a:rPr lang="nl-NL" sz="1050" dirty="0">
                <a:solidFill>
                  <a:schemeClr val="bg1"/>
                </a:solidFill>
                <a:latin typeface="Ubuntu" panose="020B0504030602030204" pitchFamily="34" charset="0"/>
              </a:rPr>
              <a:t> </a:t>
            </a:r>
            <a:r>
              <a:rPr lang="nl-NL" sz="1050" dirty="0" err="1">
                <a:solidFill>
                  <a:schemeClr val="bg1"/>
                </a:solidFill>
                <a:latin typeface="Ubuntu" panose="020B0504030602030204" pitchFamily="34" charset="0"/>
              </a:rPr>
              <a:t>how</a:t>
            </a:r>
            <a:r>
              <a:rPr lang="nl-NL" sz="1050" dirty="0">
                <a:solidFill>
                  <a:schemeClr val="bg1"/>
                </a:solidFill>
                <a:latin typeface="Ubuntu" panose="020B0504030602030204" pitchFamily="34" charset="0"/>
              </a:rPr>
              <a:t> </a:t>
            </a:r>
            <a:r>
              <a:rPr lang="nl-NL" sz="1050" dirty="0" err="1">
                <a:solidFill>
                  <a:schemeClr val="bg1"/>
                </a:solidFill>
                <a:latin typeface="Ubuntu" panose="020B0504030602030204" pitchFamily="34" charset="0"/>
              </a:rPr>
              <a:t>empiricism</a:t>
            </a:r>
            <a:r>
              <a:rPr lang="nl-NL" sz="1050" dirty="0">
                <a:solidFill>
                  <a:schemeClr val="bg1"/>
                </a:solidFill>
                <a:latin typeface="Ubuntu" panose="020B0504030602030204" pitchFamily="34" charset="0"/>
              </a:rPr>
              <a:t> is </a:t>
            </a:r>
            <a:r>
              <a:rPr lang="nl-NL" sz="1050" dirty="0" err="1">
                <a:solidFill>
                  <a:schemeClr val="bg1"/>
                </a:solidFill>
                <a:latin typeface="Ubuntu" panose="020B0504030602030204" pitchFamily="34" charset="0"/>
              </a:rPr>
              <a:t>incorporated</a:t>
            </a:r>
            <a:r>
              <a:rPr lang="nl-NL" sz="1050" dirty="0">
                <a:solidFill>
                  <a:schemeClr val="bg1"/>
                </a:solidFill>
                <a:latin typeface="Ubuntu" panose="020B0504030602030204" pitchFamily="34" charset="0"/>
              </a:rPr>
              <a:t> in </a:t>
            </a:r>
            <a:r>
              <a:rPr lang="nl-NL" sz="1050" dirty="0" err="1">
                <a:solidFill>
                  <a:schemeClr val="bg1"/>
                </a:solidFill>
                <a:latin typeface="Ubuntu" panose="020B0504030602030204" pitchFamily="34" charset="0"/>
              </a:rPr>
              <a:t>the</a:t>
            </a:r>
            <a:r>
              <a:rPr lang="nl-NL" sz="1050" dirty="0">
                <a:solidFill>
                  <a:schemeClr val="bg1"/>
                </a:solidFill>
                <a:latin typeface="Ubuntu" panose="020B0504030602030204" pitchFamily="34" charset="0"/>
              </a:rPr>
              <a:t> Scrum events. </a:t>
            </a:r>
            <a:r>
              <a:rPr lang="nl-NL" sz="1050" dirty="0" err="1">
                <a:solidFill>
                  <a:schemeClr val="bg1"/>
                </a:solidFill>
                <a:latin typeface="Ubuntu" panose="020B0504030602030204" pitchFamily="34" charset="0"/>
              </a:rPr>
              <a:t>What</a:t>
            </a:r>
            <a:r>
              <a:rPr lang="nl-NL" sz="1050" dirty="0">
                <a:solidFill>
                  <a:schemeClr val="bg1"/>
                </a:solidFill>
                <a:latin typeface="Ubuntu" panose="020B0504030602030204" pitchFamily="34" charset="0"/>
              </a:rPr>
              <a:t> is </a:t>
            </a:r>
            <a:r>
              <a:rPr lang="nl-NL" sz="1050" dirty="0" err="1">
                <a:solidFill>
                  <a:schemeClr val="bg1"/>
                </a:solidFill>
                <a:latin typeface="Ubuntu" panose="020B0504030602030204" pitchFamily="34" charset="0"/>
              </a:rPr>
              <a:t>the</a:t>
            </a:r>
            <a:r>
              <a:rPr lang="nl-NL" sz="1050" dirty="0">
                <a:solidFill>
                  <a:schemeClr val="bg1"/>
                </a:solidFill>
                <a:latin typeface="Ubuntu" panose="020B0504030602030204" pitchFamily="34" charset="0"/>
              </a:rPr>
              <a:t> </a:t>
            </a:r>
            <a:r>
              <a:rPr lang="nl-NL" sz="1050" dirty="0" err="1">
                <a:solidFill>
                  <a:schemeClr val="bg1"/>
                </a:solidFill>
                <a:latin typeface="Ubuntu" panose="020B0504030602030204" pitchFamily="34" charset="0"/>
              </a:rPr>
              <a:t>timebox</a:t>
            </a:r>
            <a:r>
              <a:rPr lang="nl-NL" sz="1050" dirty="0">
                <a:solidFill>
                  <a:schemeClr val="bg1"/>
                </a:solidFill>
                <a:latin typeface="Ubuntu" panose="020B0504030602030204" pitchFamily="34" charset="0"/>
              </a:rPr>
              <a:t> of </a:t>
            </a:r>
            <a:r>
              <a:rPr lang="nl-NL" sz="1050" dirty="0" err="1">
                <a:solidFill>
                  <a:schemeClr val="bg1"/>
                </a:solidFill>
                <a:latin typeface="Ubuntu" panose="020B0504030602030204" pitchFamily="34" charset="0"/>
              </a:rPr>
              <a:t>each</a:t>
            </a:r>
            <a:r>
              <a:rPr lang="nl-NL" sz="1050" dirty="0">
                <a:solidFill>
                  <a:schemeClr val="bg1"/>
                </a:solidFill>
                <a:latin typeface="Ubuntu" panose="020B0504030602030204" pitchFamily="34" charset="0"/>
              </a:rPr>
              <a:t> event? </a:t>
            </a:r>
            <a:r>
              <a:rPr lang="nl-NL" sz="1050" dirty="0" err="1">
                <a:solidFill>
                  <a:schemeClr val="bg1"/>
                </a:solidFill>
                <a:latin typeface="Ubuntu" panose="020B0504030602030204" pitchFamily="34" charset="0"/>
              </a:rPr>
              <a:t>Who</a:t>
            </a:r>
            <a:r>
              <a:rPr lang="nl-NL" sz="1050" dirty="0">
                <a:solidFill>
                  <a:schemeClr val="bg1"/>
                </a:solidFill>
                <a:latin typeface="Ubuntu" panose="020B0504030602030204" pitchFamily="34" charset="0"/>
              </a:rPr>
              <a:t> </a:t>
            </a:r>
            <a:r>
              <a:rPr lang="nl-NL" sz="1050" dirty="0" err="1">
                <a:solidFill>
                  <a:schemeClr val="bg1"/>
                </a:solidFill>
                <a:latin typeface="Ubuntu" panose="020B0504030602030204" pitchFamily="34" charset="0"/>
              </a:rPr>
              <a:t>attends</a:t>
            </a:r>
            <a:r>
              <a:rPr lang="nl-NL" sz="1050" dirty="0">
                <a:solidFill>
                  <a:schemeClr val="bg1"/>
                </a:solidFill>
                <a:latin typeface="Ubuntu" panose="020B0504030602030204" pitchFamily="34" charset="0"/>
              </a:rPr>
              <a:t>? </a:t>
            </a:r>
            <a:r>
              <a:rPr lang="nl-NL" sz="1050" dirty="0" err="1">
                <a:solidFill>
                  <a:schemeClr val="bg1"/>
                </a:solidFill>
                <a:latin typeface="Ubuntu" panose="020B0504030602030204" pitchFamily="34" charset="0"/>
              </a:rPr>
              <a:t>And</a:t>
            </a:r>
            <a:r>
              <a:rPr lang="nl-NL" sz="1050" dirty="0">
                <a:solidFill>
                  <a:schemeClr val="bg1"/>
                </a:solidFill>
                <a:latin typeface="Ubuntu" panose="020B0504030602030204" pitchFamily="34" charset="0"/>
              </a:rPr>
              <a:t> </a:t>
            </a:r>
            <a:r>
              <a:rPr lang="nl-NL" sz="1050" dirty="0" err="1">
                <a:solidFill>
                  <a:schemeClr val="bg1"/>
                </a:solidFill>
                <a:latin typeface="Ubuntu" panose="020B0504030602030204" pitchFamily="34" charset="0"/>
              </a:rPr>
              <a:t>what</a:t>
            </a:r>
            <a:r>
              <a:rPr lang="nl-NL" sz="1050" dirty="0">
                <a:solidFill>
                  <a:schemeClr val="bg1"/>
                </a:solidFill>
                <a:latin typeface="Ubuntu" panose="020B0504030602030204" pitchFamily="34" charset="0"/>
              </a:rPr>
              <a:t> is </a:t>
            </a:r>
            <a:r>
              <a:rPr lang="nl-NL" sz="1050" dirty="0" err="1">
                <a:solidFill>
                  <a:schemeClr val="bg1"/>
                </a:solidFill>
                <a:latin typeface="Ubuntu" panose="020B0504030602030204" pitchFamily="34" charset="0"/>
              </a:rPr>
              <a:t>inspected</a:t>
            </a:r>
            <a:r>
              <a:rPr lang="nl-NL" sz="1050" dirty="0">
                <a:solidFill>
                  <a:schemeClr val="bg1"/>
                </a:solidFill>
                <a:latin typeface="Ubuntu" panose="020B0504030602030204" pitchFamily="34" charset="0"/>
              </a:rPr>
              <a:t> </a:t>
            </a:r>
            <a:r>
              <a:rPr lang="nl-NL" sz="1050" dirty="0" err="1">
                <a:solidFill>
                  <a:schemeClr val="bg1"/>
                </a:solidFill>
                <a:latin typeface="Ubuntu" panose="020B0504030602030204" pitchFamily="34" charset="0"/>
              </a:rPr>
              <a:t>and</a:t>
            </a:r>
            <a:r>
              <a:rPr lang="nl-NL" sz="1050" dirty="0">
                <a:solidFill>
                  <a:schemeClr val="bg1"/>
                </a:solidFill>
                <a:latin typeface="Ubuntu" panose="020B0504030602030204" pitchFamily="34" charset="0"/>
              </a:rPr>
              <a:t> </a:t>
            </a:r>
            <a:r>
              <a:rPr lang="nl-NL" sz="1050" dirty="0" err="1">
                <a:solidFill>
                  <a:schemeClr val="bg1"/>
                </a:solidFill>
                <a:latin typeface="Ubuntu" panose="020B0504030602030204" pitchFamily="34" charset="0"/>
              </a:rPr>
              <a:t>adapted</a:t>
            </a:r>
            <a:r>
              <a:rPr lang="nl-NL" sz="1050" dirty="0">
                <a:solidFill>
                  <a:schemeClr val="bg1"/>
                </a:solidFill>
                <a:latin typeface="Ubuntu" panose="020B0504030602030204" pitchFamily="34" charset="0"/>
              </a:rPr>
              <a:t> </a:t>
            </a:r>
            <a:r>
              <a:rPr lang="nl-NL" sz="1050" dirty="0" err="1">
                <a:solidFill>
                  <a:schemeClr val="bg1"/>
                </a:solidFill>
                <a:latin typeface="Ubuntu" panose="020B0504030602030204" pitchFamily="34" charset="0"/>
              </a:rPr>
              <a:t>during</a:t>
            </a:r>
            <a:r>
              <a:rPr lang="nl-NL" sz="1050" dirty="0">
                <a:solidFill>
                  <a:schemeClr val="bg1"/>
                </a:solidFill>
                <a:latin typeface="Ubuntu" panose="020B0504030602030204" pitchFamily="34" charset="0"/>
              </a:rPr>
              <a:t> </a:t>
            </a:r>
            <a:r>
              <a:rPr lang="nl-NL" sz="1050" dirty="0" err="1">
                <a:solidFill>
                  <a:schemeClr val="bg1"/>
                </a:solidFill>
                <a:latin typeface="Ubuntu" panose="020B0504030602030204" pitchFamily="34" charset="0"/>
              </a:rPr>
              <a:t>each</a:t>
            </a:r>
            <a:r>
              <a:rPr lang="nl-NL" sz="1050" dirty="0">
                <a:solidFill>
                  <a:schemeClr val="bg1"/>
                </a:solidFill>
                <a:latin typeface="Ubuntu" panose="020B0504030602030204" pitchFamily="34" charset="0"/>
              </a:rPr>
              <a:t> event?</a:t>
            </a:r>
            <a:endParaRPr lang="en-NL" sz="1050">
              <a:solidFill>
                <a:schemeClr val="bg1"/>
              </a:solidFill>
              <a:latin typeface="Ubuntu" panose="020B0504030602030204" pitchFamily="34" charset="0"/>
            </a:endParaRPr>
          </a:p>
        </p:txBody>
      </p:sp>
      <p:sp>
        <p:nvSpPr>
          <p:cNvPr id="6" name="Tijdelijke aanduiding voor voettekst 5">
            <a:extLst>
              <a:ext uri="{FF2B5EF4-FFF2-40B4-BE49-F238E27FC236}">
                <a16:creationId xmlns:a16="http://schemas.microsoft.com/office/drawing/2014/main" id="{1C86F8F8-913B-B216-FFE5-FC8772665CF4}"/>
              </a:ext>
            </a:extLst>
          </p:cNvPr>
          <p:cNvSpPr>
            <a:spLocks noGrp="1"/>
          </p:cNvSpPr>
          <p:nvPr>
            <p:ph type="ftr" sz="quarter" idx="3"/>
          </p:nvPr>
        </p:nvSpPr>
        <p:spPr/>
        <p:txBody>
          <a:bodyPr/>
          <a:lstStyle/>
          <a:p>
            <a:r>
              <a:rPr lang="en-GB"/>
              <a:t>V 1.0</a:t>
            </a:r>
            <a:endParaRPr lang="en-NL" dirty="0"/>
          </a:p>
        </p:txBody>
      </p:sp>
    </p:spTree>
    <p:extLst>
      <p:ext uri="{BB962C8B-B14F-4D97-AF65-F5344CB8AC3E}">
        <p14:creationId xmlns:p14="http://schemas.microsoft.com/office/powerpoint/2010/main" val="3989261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033A17C-552A-607D-3CD0-85DA9D75B3CF}"/>
              </a:ext>
            </a:extLst>
          </p:cNvPr>
          <p:cNvSpPr>
            <a:spLocks noGrp="1"/>
          </p:cNvSpPr>
          <p:nvPr>
            <p:ph type="body" sz="quarter" idx="13"/>
          </p:nvPr>
        </p:nvSpPr>
        <p:spPr/>
        <p:txBody>
          <a:bodyPr/>
          <a:lstStyle/>
          <a:p>
            <a:r>
              <a:rPr lang="nl-NL" dirty="0"/>
              <a:t>Sprint </a:t>
            </a:r>
          </a:p>
          <a:p>
            <a:r>
              <a:rPr lang="nl-NL" dirty="0"/>
              <a:t>planning</a:t>
            </a:r>
          </a:p>
        </p:txBody>
      </p:sp>
      <p:sp>
        <p:nvSpPr>
          <p:cNvPr id="3" name="TextBox 1">
            <a:extLst>
              <a:ext uri="{FF2B5EF4-FFF2-40B4-BE49-F238E27FC236}">
                <a16:creationId xmlns:a16="http://schemas.microsoft.com/office/drawing/2014/main" id="{126E97B9-8C88-1284-9F0E-F0501231F14B}"/>
              </a:ext>
            </a:extLst>
          </p:cNvPr>
          <p:cNvSpPr txBox="1"/>
          <p:nvPr/>
        </p:nvSpPr>
        <p:spPr>
          <a:xfrm>
            <a:off x="2882569" y="4424857"/>
            <a:ext cx="2024721" cy="461665"/>
          </a:xfrm>
          <a:prstGeom prst="rect">
            <a:avLst/>
          </a:prstGeom>
          <a:noFill/>
        </p:spPr>
        <p:txBody>
          <a:bodyPr wrap="none" rtlCol="0">
            <a:spAutoFit/>
          </a:bodyPr>
          <a:lstStyle/>
          <a:p>
            <a:pPr algn="ctr"/>
            <a:r>
              <a:rPr lang="en-GB" sz="1200" b="1" dirty="0">
                <a:latin typeface="Ubuntu" panose="020B0504030602030204" pitchFamily="34" charset="0"/>
              </a:rPr>
              <a:t>Timebox: </a:t>
            </a:r>
            <a:r>
              <a:rPr lang="en-GB" sz="1200" dirty="0">
                <a:latin typeface="Ubuntu" panose="020B0504030602030204" pitchFamily="34" charset="0"/>
              </a:rPr>
              <a:t>max. 8 hours</a:t>
            </a:r>
          </a:p>
          <a:p>
            <a:pPr algn="ctr"/>
            <a:r>
              <a:rPr lang="en-GB" sz="1200" b="1" dirty="0">
                <a:latin typeface="Ubuntu" panose="020B0504030602030204" pitchFamily="34" charset="0"/>
              </a:rPr>
              <a:t>Attended by: </a:t>
            </a:r>
            <a:r>
              <a:rPr lang="en-GB" sz="1200" dirty="0">
                <a:latin typeface="Ubuntu" panose="020B0504030602030204" pitchFamily="34" charset="0"/>
              </a:rPr>
              <a:t>Scrum Team</a:t>
            </a:r>
            <a:endParaRPr lang="en-NL" sz="1200" dirty="0">
              <a:latin typeface="Ubuntu" panose="020B0504030602030204" pitchFamily="34" charset="0"/>
            </a:endParaRPr>
          </a:p>
        </p:txBody>
      </p:sp>
    </p:spTree>
    <p:extLst>
      <p:ext uri="{BB962C8B-B14F-4D97-AF65-F5344CB8AC3E}">
        <p14:creationId xmlns:p14="http://schemas.microsoft.com/office/powerpoint/2010/main" val="2835454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413BE564-0CE9-B62D-659E-91BD69227B46}"/>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912410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FEC6C00-ED05-084F-A35A-113DC4E25EB8}"/>
              </a:ext>
            </a:extLst>
          </p:cNvPr>
          <p:cNvSpPr>
            <a:spLocks noGrp="1"/>
          </p:cNvSpPr>
          <p:nvPr>
            <p:ph type="body" sz="quarter" idx="13"/>
          </p:nvPr>
        </p:nvSpPr>
        <p:spPr/>
        <p:txBody>
          <a:bodyPr/>
          <a:lstStyle/>
          <a:p>
            <a:r>
              <a:rPr lang="nl-NL" dirty="0"/>
              <a:t>Daily </a:t>
            </a:r>
          </a:p>
          <a:p>
            <a:r>
              <a:rPr lang="nl-NL" dirty="0"/>
              <a:t>Scrum</a:t>
            </a:r>
          </a:p>
        </p:txBody>
      </p:sp>
      <p:sp>
        <p:nvSpPr>
          <p:cNvPr id="3" name="TextBox 1">
            <a:extLst>
              <a:ext uri="{FF2B5EF4-FFF2-40B4-BE49-F238E27FC236}">
                <a16:creationId xmlns:a16="http://schemas.microsoft.com/office/drawing/2014/main" id="{78353556-BD86-468B-8C05-1CDB80BEE68F}"/>
              </a:ext>
            </a:extLst>
          </p:cNvPr>
          <p:cNvSpPr txBox="1"/>
          <p:nvPr/>
        </p:nvSpPr>
        <p:spPr>
          <a:xfrm>
            <a:off x="2882569" y="4424857"/>
            <a:ext cx="2024721" cy="461665"/>
          </a:xfrm>
          <a:prstGeom prst="rect">
            <a:avLst/>
          </a:prstGeom>
          <a:noFill/>
        </p:spPr>
        <p:txBody>
          <a:bodyPr wrap="none" rtlCol="0">
            <a:spAutoFit/>
          </a:bodyPr>
          <a:lstStyle/>
          <a:p>
            <a:pPr algn="ctr"/>
            <a:r>
              <a:rPr lang="en-GB" sz="1200" b="1" dirty="0">
                <a:latin typeface="Ubuntu" panose="020B0504030602030204" pitchFamily="34" charset="0"/>
              </a:rPr>
              <a:t>Timebox: </a:t>
            </a:r>
            <a:r>
              <a:rPr lang="en-GB" sz="1200" dirty="0">
                <a:latin typeface="Ubuntu" panose="020B0504030602030204" pitchFamily="34" charset="0"/>
              </a:rPr>
              <a:t>max. 15 minutes</a:t>
            </a:r>
          </a:p>
          <a:p>
            <a:pPr algn="ctr"/>
            <a:r>
              <a:rPr lang="en-GB" sz="1200" b="1" dirty="0">
                <a:latin typeface="Ubuntu" panose="020B0504030602030204" pitchFamily="34" charset="0"/>
              </a:rPr>
              <a:t>Attended by: </a:t>
            </a:r>
            <a:r>
              <a:rPr lang="en-GB" sz="1200" dirty="0">
                <a:latin typeface="Ubuntu" panose="020B0504030602030204" pitchFamily="34" charset="0"/>
              </a:rPr>
              <a:t>Developers</a:t>
            </a:r>
            <a:endParaRPr lang="en-NL" sz="1200" dirty="0">
              <a:latin typeface="Ubuntu" panose="020B0504030602030204" pitchFamily="34" charset="0"/>
            </a:endParaRPr>
          </a:p>
        </p:txBody>
      </p:sp>
    </p:spTree>
    <p:extLst>
      <p:ext uri="{BB962C8B-B14F-4D97-AF65-F5344CB8AC3E}">
        <p14:creationId xmlns:p14="http://schemas.microsoft.com/office/powerpoint/2010/main" val="4194195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25C12818-370A-DAB8-967F-A1533BDEF017}"/>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1280707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14ACFA2-25C1-5D7A-00AE-D3B5C6F74D70}"/>
              </a:ext>
            </a:extLst>
          </p:cNvPr>
          <p:cNvSpPr>
            <a:spLocks noGrp="1"/>
          </p:cNvSpPr>
          <p:nvPr>
            <p:ph type="body" sz="quarter" idx="13"/>
          </p:nvPr>
        </p:nvSpPr>
        <p:spPr/>
        <p:txBody>
          <a:bodyPr/>
          <a:lstStyle/>
          <a:p>
            <a:r>
              <a:rPr lang="nl-NL" dirty="0"/>
              <a:t>Sprint </a:t>
            </a:r>
          </a:p>
          <a:p>
            <a:r>
              <a:rPr lang="nl-NL" dirty="0"/>
              <a:t>Review</a:t>
            </a:r>
          </a:p>
        </p:txBody>
      </p:sp>
      <p:sp>
        <p:nvSpPr>
          <p:cNvPr id="3" name="TextBox 1">
            <a:extLst>
              <a:ext uri="{FF2B5EF4-FFF2-40B4-BE49-F238E27FC236}">
                <a16:creationId xmlns:a16="http://schemas.microsoft.com/office/drawing/2014/main" id="{CC907E7A-082D-03BC-7F55-408A39F1E777}"/>
              </a:ext>
            </a:extLst>
          </p:cNvPr>
          <p:cNvSpPr txBox="1"/>
          <p:nvPr/>
        </p:nvSpPr>
        <p:spPr>
          <a:xfrm>
            <a:off x="2345150" y="4424857"/>
            <a:ext cx="3099567" cy="461665"/>
          </a:xfrm>
          <a:prstGeom prst="rect">
            <a:avLst/>
          </a:prstGeom>
          <a:noFill/>
        </p:spPr>
        <p:txBody>
          <a:bodyPr wrap="none" rtlCol="0">
            <a:spAutoFit/>
          </a:bodyPr>
          <a:lstStyle/>
          <a:p>
            <a:pPr algn="ctr"/>
            <a:r>
              <a:rPr lang="en-GB" sz="1200" b="1" dirty="0">
                <a:latin typeface="Ubuntu" panose="020B0504030602030204" pitchFamily="34" charset="0"/>
              </a:rPr>
              <a:t>Timebox: </a:t>
            </a:r>
            <a:r>
              <a:rPr lang="en-GB" sz="1200" dirty="0">
                <a:latin typeface="Ubuntu" panose="020B0504030602030204" pitchFamily="34" charset="0"/>
              </a:rPr>
              <a:t>max. 4 hours</a:t>
            </a:r>
          </a:p>
          <a:p>
            <a:pPr algn="ctr"/>
            <a:r>
              <a:rPr lang="en-GB" sz="1200" b="1" dirty="0">
                <a:latin typeface="Ubuntu" panose="020B0504030602030204" pitchFamily="34" charset="0"/>
              </a:rPr>
              <a:t>Attended by: </a:t>
            </a:r>
            <a:r>
              <a:rPr lang="en-GB" sz="1200" dirty="0">
                <a:latin typeface="Ubuntu" panose="020B0504030602030204" pitchFamily="34" charset="0"/>
              </a:rPr>
              <a:t>Scrum Team &amp; stakeholders</a:t>
            </a:r>
            <a:endParaRPr lang="en-NL" sz="1200" dirty="0">
              <a:latin typeface="Ubuntu" panose="020B0504030602030204" pitchFamily="34" charset="0"/>
            </a:endParaRPr>
          </a:p>
        </p:txBody>
      </p:sp>
    </p:spTree>
    <p:extLst>
      <p:ext uri="{BB962C8B-B14F-4D97-AF65-F5344CB8AC3E}">
        <p14:creationId xmlns:p14="http://schemas.microsoft.com/office/powerpoint/2010/main" val="2983605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3D8A97DB-E7B0-1630-E6DD-843C00AC4749}"/>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1348198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658D00BA-EE57-C584-F114-5540C91C5C01}"/>
              </a:ext>
            </a:extLst>
          </p:cNvPr>
          <p:cNvSpPr>
            <a:spLocks noGrp="1"/>
          </p:cNvSpPr>
          <p:nvPr>
            <p:ph type="body" sz="quarter" idx="13"/>
          </p:nvPr>
        </p:nvSpPr>
        <p:spPr/>
        <p:txBody>
          <a:bodyPr/>
          <a:lstStyle/>
          <a:p>
            <a:r>
              <a:rPr lang="nl-NL" dirty="0"/>
              <a:t>Sprint </a:t>
            </a:r>
            <a:r>
              <a:rPr lang="nl-NL" dirty="0" err="1"/>
              <a:t>Retrospective</a:t>
            </a:r>
            <a:endParaRPr lang="nl-NL" dirty="0"/>
          </a:p>
        </p:txBody>
      </p:sp>
      <p:sp>
        <p:nvSpPr>
          <p:cNvPr id="3" name="TextBox 1">
            <a:extLst>
              <a:ext uri="{FF2B5EF4-FFF2-40B4-BE49-F238E27FC236}">
                <a16:creationId xmlns:a16="http://schemas.microsoft.com/office/drawing/2014/main" id="{6A4A3EC5-6D96-AC43-3BB7-74A09263D2FA}"/>
              </a:ext>
            </a:extLst>
          </p:cNvPr>
          <p:cNvSpPr txBox="1"/>
          <p:nvPr/>
        </p:nvSpPr>
        <p:spPr>
          <a:xfrm>
            <a:off x="2882569" y="4424857"/>
            <a:ext cx="2024721" cy="461665"/>
          </a:xfrm>
          <a:prstGeom prst="rect">
            <a:avLst/>
          </a:prstGeom>
          <a:noFill/>
        </p:spPr>
        <p:txBody>
          <a:bodyPr wrap="none" rtlCol="0">
            <a:spAutoFit/>
          </a:bodyPr>
          <a:lstStyle/>
          <a:p>
            <a:pPr algn="ctr"/>
            <a:r>
              <a:rPr lang="en-GB" sz="1200" b="1" dirty="0">
                <a:latin typeface="Ubuntu" panose="020B0504030602030204" pitchFamily="34" charset="0"/>
              </a:rPr>
              <a:t>Timebox: </a:t>
            </a:r>
            <a:r>
              <a:rPr lang="en-GB" sz="1200" dirty="0">
                <a:latin typeface="Ubuntu" panose="020B0504030602030204" pitchFamily="34" charset="0"/>
              </a:rPr>
              <a:t>max. 3 hours</a:t>
            </a:r>
          </a:p>
          <a:p>
            <a:pPr algn="ctr"/>
            <a:r>
              <a:rPr lang="en-GB" sz="1200" b="1" dirty="0">
                <a:latin typeface="Ubuntu" panose="020B0504030602030204" pitchFamily="34" charset="0"/>
              </a:rPr>
              <a:t>Attended by: </a:t>
            </a:r>
            <a:r>
              <a:rPr lang="en-GB" sz="1200" dirty="0">
                <a:latin typeface="Ubuntu" panose="020B0504030602030204" pitchFamily="34" charset="0"/>
              </a:rPr>
              <a:t>Scrum Team</a:t>
            </a:r>
            <a:endParaRPr lang="en-NL" sz="1200" dirty="0">
              <a:latin typeface="Ubuntu" panose="020B0504030602030204" pitchFamily="34" charset="0"/>
            </a:endParaRPr>
          </a:p>
        </p:txBody>
      </p:sp>
    </p:spTree>
    <p:extLst>
      <p:ext uri="{BB962C8B-B14F-4D97-AF65-F5344CB8AC3E}">
        <p14:creationId xmlns:p14="http://schemas.microsoft.com/office/powerpoint/2010/main" val="2733056607"/>
      </p:ext>
    </p:extLst>
  </p:cSld>
  <p:clrMapOvr>
    <a:masterClrMapping/>
  </p:clrMapOvr>
</p:sld>
</file>

<file path=ppt/theme/theme1.xml><?xml version="1.0" encoding="utf-8"?>
<a:theme xmlns:a="http://schemas.openxmlformats.org/drawingml/2006/main" name="SF Games PPT Theme A5 v2.4">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F Games PPT Theme A5 v2.4" id="{BD9FB36D-0057-B944-B950-EF115CF840C4}" vid="{FC20C013-F514-F34C-8C21-627BD2DE82C0}"/>
    </a:ext>
  </a:extLst>
</a:theme>
</file>

<file path=ppt/theme/theme2.xml><?xml version="1.0" encoding="utf-8"?>
<a:theme xmlns:a="http://schemas.openxmlformats.org/drawingml/2006/main" name="SF 2023 spli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SF 2023 Full Background">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4.xml><?xml version="1.0" encoding="utf-8"?>
<a:theme xmlns:a="http://schemas.openxmlformats.org/drawingml/2006/main" name="SF 2023 Full Background w/ name ga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5.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SF Games PPT Theme A5 v2</Template>
  <TotalTime>6</TotalTime>
  <Words>255</Words>
  <Application>Microsoft Macintosh PowerPoint</Application>
  <PresentationFormat>Aangepast</PresentationFormat>
  <Paragraphs>30</Paragraphs>
  <Slides>12</Slides>
  <Notes>0</Notes>
  <HiddenSlides>0</HiddenSlides>
  <MMClips>0</MMClips>
  <ScaleCrop>false</ScaleCrop>
  <HeadingPairs>
    <vt:vector size="6" baseType="variant">
      <vt:variant>
        <vt:lpstr>Gebruikte lettertypen</vt:lpstr>
      </vt:variant>
      <vt:variant>
        <vt:i4>6</vt:i4>
      </vt:variant>
      <vt:variant>
        <vt:lpstr>Thema</vt:lpstr>
      </vt:variant>
      <vt:variant>
        <vt:i4>4</vt:i4>
      </vt:variant>
      <vt:variant>
        <vt:lpstr>Diatitels</vt:lpstr>
      </vt:variant>
      <vt:variant>
        <vt:i4>12</vt:i4>
      </vt:variant>
    </vt:vector>
  </HeadingPairs>
  <TitlesOfParts>
    <vt:vector size="22" baseType="lpstr">
      <vt:lpstr>American Captain</vt:lpstr>
      <vt:lpstr>Arial</vt:lpstr>
      <vt:lpstr>Calibri</vt:lpstr>
      <vt:lpstr>Marvel</vt:lpstr>
      <vt:lpstr>Ubuntu</vt:lpstr>
      <vt:lpstr>Ubuntu Light</vt:lpstr>
      <vt:lpstr>SF Games PPT Theme A5 v2.4</vt:lpstr>
      <vt:lpstr>SF 2023 split</vt:lpstr>
      <vt:lpstr>SF 2023 Full Background</vt:lpstr>
      <vt:lpstr>SF 2023 Full Background w/ name game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Linden - Bal, Rosanne van der</dc:creator>
  <cp:lastModifiedBy>Linden - Bal, Rosanne van der</cp:lastModifiedBy>
  <cp:revision>4</cp:revision>
  <dcterms:created xsi:type="dcterms:W3CDTF">2023-03-05T13:35:45Z</dcterms:created>
  <dcterms:modified xsi:type="dcterms:W3CDTF">2023-05-18T20:25:16Z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2dc6f62-bb58-4b94-b6ca-9af54699d31b_Enabled">
    <vt:lpwstr>true</vt:lpwstr>
  </property>
  <property fmtid="{D5CDD505-2E9C-101B-9397-08002B2CF9AE}" pid="3" name="MSIP_Label_d2dc6f62-bb58-4b94-b6ca-9af54699d31b_SetDate">
    <vt:lpwstr>2023-03-05T13:46:16Z</vt:lpwstr>
  </property>
  <property fmtid="{D5CDD505-2E9C-101B-9397-08002B2CF9AE}" pid="4" name="MSIP_Label_d2dc6f62-bb58-4b94-b6ca-9af54699d31b_Method">
    <vt:lpwstr>Standard</vt:lpwstr>
  </property>
  <property fmtid="{D5CDD505-2E9C-101B-9397-08002B2CF9AE}" pid="5" name="MSIP_Label_d2dc6f62-bb58-4b94-b6ca-9af54699d31b_Name">
    <vt:lpwstr>d2dc6f62-bb58-4b94-b6ca-9af54699d31b</vt:lpwstr>
  </property>
  <property fmtid="{D5CDD505-2E9C-101B-9397-08002B2CF9AE}" pid="6" name="MSIP_Label_d2dc6f62-bb58-4b94-b6ca-9af54699d31b_SiteId">
    <vt:lpwstr>d7790549-8c35-40ea-ad75-954ac3e86be8</vt:lpwstr>
  </property>
  <property fmtid="{D5CDD505-2E9C-101B-9397-08002B2CF9AE}" pid="7" name="MSIP_Label_d2dc6f62-bb58-4b94-b6ca-9af54699d31b_ActionId">
    <vt:lpwstr>a7d8d53a-f3d2-4153-b137-601c8b4776da</vt:lpwstr>
  </property>
  <property fmtid="{D5CDD505-2E9C-101B-9397-08002B2CF9AE}" pid="8" name="MSIP_Label_d2dc6f62-bb58-4b94-b6ca-9af54699d31b_ContentBits">
    <vt:lpwstr>0</vt:lpwstr>
  </property>
</Properties>
</file>