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15"/>
  </p:notesMasterIdLst>
  <p:sldIdLst>
    <p:sldId id="256" r:id="rId5"/>
    <p:sldId id="257" r:id="rId6"/>
    <p:sldId id="258" r:id="rId7"/>
    <p:sldId id="259" r:id="rId8"/>
    <p:sldId id="260" r:id="rId9"/>
    <p:sldId id="265" r:id="rId10"/>
    <p:sldId id="262" r:id="rId11"/>
    <p:sldId id="263" r:id="rId12"/>
    <p:sldId id="264" r:id="rId13"/>
    <p:sldId id="261" r:id="rId14"/>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143"/>
  </p:normalViewPr>
  <p:slideViewPr>
    <p:cSldViewPr snapToGrid="0">
      <p:cViewPr varScale="1">
        <p:scale>
          <a:sx n="151" d="100"/>
          <a:sy n="151" d="100"/>
        </p:scale>
        <p:origin x="1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59CEF6E-D863-5748-A0BA-B0969117C0D2}" type="datetimeFigureOut">
              <a:rPr lang="nl-NL" smtClean="0"/>
              <a:t>26-06-2023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A28C088-2E60-C04F-BFE4-B58DFF20BC1E}" type="slidenum">
              <a:rPr lang="nl-NL" smtClean="0"/>
              <a:t>‹nr.›</a:t>
            </a:fld>
            <a:endParaRPr lang="nl-NL"/>
          </a:p>
        </p:txBody>
      </p:sp>
    </p:spTree>
    <p:extLst>
      <p:ext uri="{BB962C8B-B14F-4D97-AF65-F5344CB8AC3E}">
        <p14:creationId xmlns:p14="http://schemas.microsoft.com/office/powerpoint/2010/main" val="423200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3594553"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5322685"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The </a:t>
            </a:r>
            <a:r>
              <a:rPr lang="nl-NL" sz="9600" dirty="0" err="1">
                <a:solidFill>
                  <a:schemeClr val="bg1"/>
                </a:solidFill>
                <a:latin typeface="American Captain" pitchFamily="2" charset="77"/>
              </a:rPr>
              <a:t>Promise</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Of Agile</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215327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2.4</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The Promise of Agile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3.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73"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8"/>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319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8BDE828-4051-027D-20AF-B71ECBC79F9D}"/>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8627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631E76F-8655-FD35-38C7-DF2077F8132C}"/>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56816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ep 2">
            <a:extLst>
              <a:ext uri="{FF2B5EF4-FFF2-40B4-BE49-F238E27FC236}">
                <a16:creationId xmlns:a16="http://schemas.microsoft.com/office/drawing/2014/main" id="{B58B6E4D-42DE-5E68-6B56-E9F9DE29C21F}"/>
              </a:ext>
            </a:extLst>
          </p:cNvPr>
          <p:cNvGrpSpPr/>
          <p:nvPr/>
        </p:nvGrpSpPr>
        <p:grpSpPr>
          <a:xfrm>
            <a:off x="158218" y="1210733"/>
            <a:ext cx="7207780" cy="4332817"/>
            <a:chOff x="419842" y="854003"/>
            <a:chExt cx="6516884" cy="4088465"/>
          </a:xfrm>
        </p:grpSpPr>
        <p:grpSp>
          <p:nvGrpSpPr>
            <p:cNvPr id="4" name="Groep 3">
              <a:extLst>
                <a:ext uri="{FF2B5EF4-FFF2-40B4-BE49-F238E27FC236}">
                  <a16:creationId xmlns:a16="http://schemas.microsoft.com/office/drawing/2014/main" id="{DB4A9995-BECC-93ED-B256-80ECEAC4E25B}"/>
                </a:ext>
              </a:extLst>
            </p:cNvPr>
            <p:cNvGrpSpPr/>
            <p:nvPr/>
          </p:nvGrpSpPr>
          <p:grpSpPr>
            <a:xfrm>
              <a:off x="419842" y="854003"/>
              <a:ext cx="6361824" cy="4088465"/>
              <a:chOff x="439027" y="823552"/>
              <a:chExt cx="6361824" cy="4088465"/>
            </a:xfrm>
          </p:grpSpPr>
          <p:pic>
            <p:nvPicPr>
              <p:cNvPr id="7" name="Picture 3">
                <a:extLst>
                  <a:ext uri="{FF2B5EF4-FFF2-40B4-BE49-F238E27FC236}">
                    <a16:creationId xmlns:a16="http://schemas.microsoft.com/office/drawing/2014/main" id="{CE846EB5-08B8-CADC-6E1E-51BA37A3D9C5}"/>
                  </a:ext>
                </a:extLst>
              </p:cNvPr>
              <p:cNvPicPr>
                <a:picLocks noChangeAspect="1"/>
              </p:cNvPicPr>
              <p:nvPr/>
            </p:nvPicPr>
            <p:blipFill rotWithShape="1">
              <a:blip r:embed="rId2"/>
              <a:srcRect t="17660"/>
              <a:stretch/>
            </p:blipFill>
            <p:spPr>
              <a:xfrm>
                <a:off x="439027" y="823552"/>
                <a:ext cx="6361824" cy="4088465"/>
              </a:xfrm>
              <a:prstGeom prst="rect">
                <a:avLst/>
              </a:prstGeom>
            </p:spPr>
          </p:pic>
          <p:pic>
            <p:nvPicPr>
              <p:cNvPr id="8" name="Picture 3">
                <a:extLst>
                  <a:ext uri="{FF2B5EF4-FFF2-40B4-BE49-F238E27FC236}">
                    <a16:creationId xmlns:a16="http://schemas.microsoft.com/office/drawing/2014/main" id="{F2F162C8-58CE-DC53-798C-2E0852CBDD5C}"/>
                  </a:ext>
                </a:extLst>
              </p:cNvPr>
              <p:cNvPicPr>
                <a:picLocks noChangeAspect="1"/>
              </p:cNvPicPr>
              <p:nvPr/>
            </p:nvPicPr>
            <p:blipFill rotWithShape="1">
              <a:blip r:embed="rId2"/>
              <a:srcRect l="6433" t="54286" r="47329" b="11315"/>
              <a:stretch/>
            </p:blipFill>
            <p:spPr>
              <a:xfrm>
                <a:off x="758824" y="2663825"/>
                <a:ext cx="2941607" cy="1708030"/>
              </a:xfrm>
              <a:prstGeom prst="rect">
                <a:avLst/>
              </a:prstGeom>
            </p:spPr>
          </p:pic>
        </p:grpSp>
        <p:pic>
          <p:nvPicPr>
            <p:cNvPr id="5" name="Picture 3">
              <a:extLst>
                <a:ext uri="{FF2B5EF4-FFF2-40B4-BE49-F238E27FC236}">
                  <a16:creationId xmlns:a16="http://schemas.microsoft.com/office/drawing/2014/main" id="{CD9743FF-E20C-E17F-09ED-7295A23F857E}"/>
                </a:ext>
              </a:extLst>
            </p:cNvPr>
            <p:cNvPicPr>
              <a:picLocks noChangeAspect="1"/>
            </p:cNvPicPr>
            <p:nvPr/>
          </p:nvPicPr>
          <p:blipFill rotWithShape="1">
            <a:blip r:embed="rId2"/>
            <a:srcRect l="48768" t="54723" r="-3685" b="10878"/>
            <a:stretch/>
          </p:blipFill>
          <p:spPr>
            <a:xfrm>
              <a:off x="3443027" y="2694276"/>
              <a:ext cx="3493699" cy="1708030"/>
            </a:xfrm>
            <a:prstGeom prst="rect">
              <a:avLst/>
            </a:prstGeom>
          </p:spPr>
        </p:pic>
        <p:pic>
          <p:nvPicPr>
            <p:cNvPr id="6" name="Picture 3">
              <a:extLst>
                <a:ext uri="{FF2B5EF4-FFF2-40B4-BE49-F238E27FC236}">
                  <a16:creationId xmlns:a16="http://schemas.microsoft.com/office/drawing/2014/main" id="{719510C9-A4E2-1906-CABC-CF171CCDCE90}"/>
                </a:ext>
              </a:extLst>
            </p:cNvPr>
            <p:cNvPicPr>
              <a:picLocks noChangeAspect="1"/>
            </p:cNvPicPr>
            <p:nvPr/>
          </p:nvPicPr>
          <p:blipFill rotWithShape="1">
            <a:blip r:embed="rId2"/>
            <a:srcRect l="48768" t="54723" r="48333" b="10878"/>
            <a:stretch/>
          </p:blipFill>
          <p:spPr>
            <a:xfrm>
              <a:off x="6689461" y="2633374"/>
              <a:ext cx="184410" cy="1708030"/>
            </a:xfrm>
            <a:prstGeom prst="rect">
              <a:avLst/>
            </a:prstGeom>
          </p:spPr>
        </p:pic>
      </p:grpSp>
    </p:spTree>
    <p:extLst>
      <p:ext uri="{BB962C8B-B14F-4D97-AF65-F5344CB8AC3E}">
        <p14:creationId xmlns:p14="http://schemas.microsoft.com/office/powerpoint/2010/main" val="110301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8BDE828-4051-027D-20AF-B71ECBC79F9D}"/>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13093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ep 2">
            <a:extLst>
              <a:ext uri="{FF2B5EF4-FFF2-40B4-BE49-F238E27FC236}">
                <a16:creationId xmlns:a16="http://schemas.microsoft.com/office/drawing/2014/main" id="{B58B6E4D-42DE-5E68-6B56-E9F9DE29C21F}"/>
              </a:ext>
            </a:extLst>
          </p:cNvPr>
          <p:cNvGrpSpPr/>
          <p:nvPr/>
        </p:nvGrpSpPr>
        <p:grpSpPr>
          <a:xfrm>
            <a:off x="158218" y="1210733"/>
            <a:ext cx="7207780" cy="4332817"/>
            <a:chOff x="419842" y="854003"/>
            <a:chExt cx="6516884" cy="4088465"/>
          </a:xfrm>
        </p:grpSpPr>
        <p:grpSp>
          <p:nvGrpSpPr>
            <p:cNvPr id="4" name="Groep 3">
              <a:extLst>
                <a:ext uri="{FF2B5EF4-FFF2-40B4-BE49-F238E27FC236}">
                  <a16:creationId xmlns:a16="http://schemas.microsoft.com/office/drawing/2014/main" id="{DB4A9995-BECC-93ED-B256-80ECEAC4E25B}"/>
                </a:ext>
              </a:extLst>
            </p:cNvPr>
            <p:cNvGrpSpPr/>
            <p:nvPr/>
          </p:nvGrpSpPr>
          <p:grpSpPr>
            <a:xfrm>
              <a:off x="419842" y="854003"/>
              <a:ext cx="6361824" cy="4088465"/>
              <a:chOff x="439027" y="823552"/>
              <a:chExt cx="6361824" cy="4088465"/>
            </a:xfrm>
          </p:grpSpPr>
          <p:pic>
            <p:nvPicPr>
              <p:cNvPr id="7" name="Picture 3">
                <a:extLst>
                  <a:ext uri="{FF2B5EF4-FFF2-40B4-BE49-F238E27FC236}">
                    <a16:creationId xmlns:a16="http://schemas.microsoft.com/office/drawing/2014/main" id="{CE846EB5-08B8-CADC-6E1E-51BA37A3D9C5}"/>
                  </a:ext>
                </a:extLst>
              </p:cNvPr>
              <p:cNvPicPr>
                <a:picLocks noChangeAspect="1"/>
              </p:cNvPicPr>
              <p:nvPr/>
            </p:nvPicPr>
            <p:blipFill rotWithShape="1">
              <a:blip r:embed="rId2"/>
              <a:srcRect t="17660"/>
              <a:stretch/>
            </p:blipFill>
            <p:spPr>
              <a:xfrm>
                <a:off x="439027" y="823552"/>
                <a:ext cx="6361824" cy="4088465"/>
              </a:xfrm>
              <a:prstGeom prst="rect">
                <a:avLst/>
              </a:prstGeom>
            </p:spPr>
          </p:pic>
          <p:pic>
            <p:nvPicPr>
              <p:cNvPr id="8" name="Picture 3">
                <a:extLst>
                  <a:ext uri="{FF2B5EF4-FFF2-40B4-BE49-F238E27FC236}">
                    <a16:creationId xmlns:a16="http://schemas.microsoft.com/office/drawing/2014/main" id="{F2F162C8-58CE-DC53-798C-2E0852CBDD5C}"/>
                  </a:ext>
                </a:extLst>
              </p:cNvPr>
              <p:cNvPicPr>
                <a:picLocks noChangeAspect="1"/>
              </p:cNvPicPr>
              <p:nvPr/>
            </p:nvPicPr>
            <p:blipFill rotWithShape="1">
              <a:blip r:embed="rId2"/>
              <a:srcRect l="6433" t="54286" r="47329" b="11315"/>
              <a:stretch/>
            </p:blipFill>
            <p:spPr>
              <a:xfrm>
                <a:off x="758824" y="2663825"/>
                <a:ext cx="2941607" cy="1708030"/>
              </a:xfrm>
              <a:prstGeom prst="rect">
                <a:avLst/>
              </a:prstGeom>
            </p:spPr>
          </p:pic>
        </p:grpSp>
        <p:pic>
          <p:nvPicPr>
            <p:cNvPr id="5" name="Picture 3">
              <a:extLst>
                <a:ext uri="{FF2B5EF4-FFF2-40B4-BE49-F238E27FC236}">
                  <a16:creationId xmlns:a16="http://schemas.microsoft.com/office/drawing/2014/main" id="{CD9743FF-E20C-E17F-09ED-7295A23F857E}"/>
                </a:ext>
              </a:extLst>
            </p:cNvPr>
            <p:cNvPicPr>
              <a:picLocks noChangeAspect="1"/>
            </p:cNvPicPr>
            <p:nvPr/>
          </p:nvPicPr>
          <p:blipFill rotWithShape="1">
            <a:blip r:embed="rId2"/>
            <a:srcRect l="48768" t="54723" r="-3685" b="10878"/>
            <a:stretch/>
          </p:blipFill>
          <p:spPr>
            <a:xfrm>
              <a:off x="3443027" y="2694276"/>
              <a:ext cx="3493699" cy="1708030"/>
            </a:xfrm>
            <a:prstGeom prst="rect">
              <a:avLst/>
            </a:prstGeom>
          </p:spPr>
        </p:pic>
        <p:pic>
          <p:nvPicPr>
            <p:cNvPr id="6" name="Picture 3">
              <a:extLst>
                <a:ext uri="{FF2B5EF4-FFF2-40B4-BE49-F238E27FC236}">
                  <a16:creationId xmlns:a16="http://schemas.microsoft.com/office/drawing/2014/main" id="{719510C9-A4E2-1906-CABC-CF171CCDCE90}"/>
                </a:ext>
              </a:extLst>
            </p:cNvPr>
            <p:cNvPicPr>
              <a:picLocks noChangeAspect="1"/>
            </p:cNvPicPr>
            <p:nvPr/>
          </p:nvPicPr>
          <p:blipFill rotWithShape="1">
            <a:blip r:embed="rId2"/>
            <a:srcRect l="48768" t="54723" r="48333" b="10878"/>
            <a:stretch/>
          </p:blipFill>
          <p:spPr>
            <a:xfrm>
              <a:off x="6689461" y="2633374"/>
              <a:ext cx="184410" cy="1708030"/>
            </a:xfrm>
            <a:prstGeom prst="rect">
              <a:avLst/>
            </a:prstGeom>
          </p:spPr>
        </p:pic>
      </p:grpSp>
    </p:spTree>
    <p:extLst>
      <p:ext uri="{BB962C8B-B14F-4D97-AF65-F5344CB8AC3E}">
        <p14:creationId xmlns:p14="http://schemas.microsoft.com/office/powerpoint/2010/main" val="264169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8BDE828-4051-027D-20AF-B71ECBC79F9D}"/>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9697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ep 2">
            <a:extLst>
              <a:ext uri="{FF2B5EF4-FFF2-40B4-BE49-F238E27FC236}">
                <a16:creationId xmlns:a16="http://schemas.microsoft.com/office/drawing/2014/main" id="{B58B6E4D-42DE-5E68-6B56-E9F9DE29C21F}"/>
              </a:ext>
            </a:extLst>
          </p:cNvPr>
          <p:cNvGrpSpPr/>
          <p:nvPr/>
        </p:nvGrpSpPr>
        <p:grpSpPr>
          <a:xfrm>
            <a:off x="158218" y="1210733"/>
            <a:ext cx="7207780" cy="4332817"/>
            <a:chOff x="419842" y="854003"/>
            <a:chExt cx="6516884" cy="4088465"/>
          </a:xfrm>
        </p:grpSpPr>
        <p:grpSp>
          <p:nvGrpSpPr>
            <p:cNvPr id="4" name="Groep 3">
              <a:extLst>
                <a:ext uri="{FF2B5EF4-FFF2-40B4-BE49-F238E27FC236}">
                  <a16:creationId xmlns:a16="http://schemas.microsoft.com/office/drawing/2014/main" id="{DB4A9995-BECC-93ED-B256-80ECEAC4E25B}"/>
                </a:ext>
              </a:extLst>
            </p:cNvPr>
            <p:cNvGrpSpPr/>
            <p:nvPr/>
          </p:nvGrpSpPr>
          <p:grpSpPr>
            <a:xfrm>
              <a:off x="419842" y="854003"/>
              <a:ext cx="6361824" cy="4088465"/>
              <a:chOff x="439027" y="823552"/>
              <a:chExt cx="6361824" cy="4088465"/>
            </a:xfrm>
          </p:grpSpPr>
          <p:pic>
            <p:nvPicPr>
              <p:cNvPr id="7" name="Picture 3">
                <a:extLst>
                  <a:ext uri="{FF2B5EF4-FFF2-40B4-BE49-F238E27FC236}">
                    <a16:creationId xmlns:a16="http://schemas.microsoft.com/office/drawing/2014/main" id="{CE846EB5-08B8-CADC-6E1E-51BA37A3D9C5}"/>
                  </a:ext>
                </a:extLst>
              </p:cNvPr>
              <p:cNvPicPr>
                <a:picLocks noChangeAspect="1"/>
              </p:cNvPicPr>
              <p:nvPr/>
            </p:nvPicPr>
            <p:blipFill rotWithShape="1">
              <a:blip r:embed="rId2"/>
              <a:srcRect t="17660"/>
              <a:stretch/>
            </p:blipFill>
            <p:spPr>
              <a:xfrm>
                <a:off x="439027" y="823552"/>
                <a:ext cx="6361824" cy="4088465"/>
              </a:xfrm>
              <a:prstGeom prst="rect">
                <a:avLst/>
              </a:prstGeom>
            </p:spPr>
          </p:pic>
          <p:pic>
            <p:nvPicPr>
              <p:cNvPr id="8" name="Picture 3">
                <a:extLst>
                  <a:ext uri="{FF2B5EF4-FFF2-40B4-BE49-F238E27FC236}">
                    <a16:creationId xmlns:a16="http://schemas.microsoft.com/office/drawing/2014/main" id="{F2F162C8-58CE-DC53-798C-2E0852CBDD5C}"/>
                  </a:ext>
                </a:extLst>
              </p:cNvPr>
              <p:cNvPicPr>
                <a:picLocks noChangeAspect="1"/>
              </p:cNvPicPr>
              <p:nvPr/>
            </p:nvPicPr>
            <p:blipFill rotWithShape="1">
              <a:blip r:embed="rId2"/>
              <a:srcRect l="6433" t="54286" r="47329" b="11315"/>
              <a:stretch/>
            </p:blipFill>
            <p:spPr>
              <a:xfrm>
                <a:off x="758824" y="2663825"/>
                <a:ext cx="2941607" cy="1708030"/>
              </a:xfrm>
              <a:prstGeom prst="rect">
                <a:avLst/>
              </a:prstGeom>
            </p:spPr>
          </p:pic>
        </p:grpSp>
        <p:pic>
          <p:nvPicPr>
            <p:cNvPr id="5" name="Picture 3">
              <a:extLst>
                <a:ext uri="{FF2B5EF4-FFF2-40B4-BE49-F238E27FC236}">
                  <a16:creationId xmlns:a16="http://schemas.microsoft.com/office/drawing/2014/main" id="{CD9743FF-E20C-E17F-09ED-7295A23F857E}"/>
                </a:ext>
              </a:extLst>
            </p:cNvPr>
            <p:cNvPicPr>
              <a:picLocks noChangeAspect="1"/>
            </p:cNvPicPr>
            <p:nvPr/>
          </p:nvPicPr>
          <p:blipFill rotWithShape="1">
            <a:blip r:embed="rId2"/>
            <a:srcRect l="48768" t="54723" r="-3685" b="10878"/>
            <a:stretch/>
          </p:blipFill>
          <p:spPr>
            <a:xfrm>
              <a:off x="3443027" y="2694276"/>
              <a:ext cx="3493699" cy="1708030"/>
            </a:xfrm>
            <a:prstGeom prst="rect">
              <a:avLst/>
            </a:prstGeom>
          </p:spPr>
        </p:pic>
        <p:pic>
          <p:nvPicPr>
            <p:cNvPr id="6" name="Picture 3">
              <a:extLst>
                <a:ext uri="{FF2B5EF4-FFF2-40B4-BE49-F238E27FC236}">
                  <a16:creationId xmlns:a16="http://schemas.microsoft.com/office/drawing/2014/main" id="{719510C9-A4E2-1906-CABC-CF171CCDCE90}"/>
                </a:ext>
              </a:extLst>
            </p:cNvPr>
            <p:cNvPicPr>
              <a:picLocks noChangeAspect="1"/>
            </p:cNvPicPr>
            <p:nvPr/>
          </p:nvPicPr>
          <p:blipFill rotWithShape="1">
            <a:blip r:embed="rId2"/>
            <a:srcRect l="48768" t="54723" r="48333" b="10878"/>
            <a:stretch/>
          </p:blipFill>
          <p:spPr>
            <a:xfrm>
              <a:off x="6689461" y="2633374"/>
              <a:ext cx="184410" cy="1708030"/>
            </a:xfrm>
            <a:prstGeom prst="rect">
              <a:avLst/>
            </a:prstGeom>
          </p:spPr>
        </p:pic>
      </p:grpSp>
    </p:spTree>
    <p:extLst>
      <p:ext uri="{BB962C8B-B14F-4D97-AF65-F5344CB8AC3E}">
        <p14:creationId xmlns:p14="http://schemas.microsoft.com/office/powerpoint/2010/main" val="255664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8BDE828-4051-027D-20AF-B71ECBC79F9D}"/>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87880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ep 2">
            <a:extLst>
              <a:ext uri="{FF2B5EF4-FFF2-40B4-BE49-F238E27FC236}">
                <a16:creationId xmlns:a16="http://schemas.microsoft.com/office/drawing/2014/main" id="{B58B6E4D-42DE-5E68-6B56-E9F9DE29C21F}"/>
              </a:ext>
            </a:extLst>
          </p:cNvPr>
          <p:cNvGrpSpPr/>
          <p:nvPr/>
        </p:nvGrpSpPr>
        <p:grpSpPr>
          <a:xfrm>
            <a:off x="158218" y="1210733"/>
            <a:ext cx="7207780" cy="4332817"/>
            <a:chOff x="419842" y="854003"/>
            <a:chExt cx="6516884" cy="4088465"/>
          </a:xfrm>
        </p:grpSpPr>
        <p:grpSp>
          <p:nvGrpSpPr>
            <p:cNvPr id="4" name="Groep 3">
              <a:extLst>
                <a:ext uri="{FF2B5EF4-FFF2-40B4-BE49-F238E27FC236}">
                  <a16:creationId xmlns:a16="http://schemas.microsoft.com/office/drawing/2014/main" id="{DB4A9995-BECC-93ED-B256-80ECEAC4E25B}"/>
                </a:ext>
              </a:extLst>
            </p:cNvPr>
            <p:cNvGrpSpPr/>
            <p:nvPr/>
          </p:nvGrpSpPr>
          <p:grpSpPr>
            <a:xfrm>
              <a:off x="419842" y="854003"/>
              <a:ext cx="6361824" cy="4088465"/>
              <a:chOff x="439027" y="823552"/>
              <a:chExt cx="6361824" cy="4088465"/>
            </a:xfrm>
          </p:grpSpPr>
          <p:pic>
            <p:nvPicPr>
              <p:cNvPr id="7" name="Picture 3">
                <a:extLst>
                  <a:ext uri="{FF2B5EF4-FFF2-40B4-BE49-F238E27FC236}">
                    <a16:creationId xmlns:a16="http://schemas.microsoft.com/office/drawing/2014/main" id="{CE846EB5-08B8-CADC-6E1E-51BA37A3D9C5}"/>
                  </a:ext>
                </a:extLst>
              </p:cNvPr>
              <p:cNvPicPr>
                <a:picLocks noChangeAspect="1"/>
              </p:cNvPicPr>
              <p:nvPr/>
            </p:nvPicPr>
            <p:blipFill rotWithShape="1">
              <a:blip r:embed="rId2"/>
              <a:srcRect t="17660"/>
              <a:stretch/>
            </p:blipFill>
            <p:spPr>
              <a:xfrm>
                <a:off x="439027" y="823552"/>
                <a:ext cx="6361824" cy="4088465"/>
              </a:xfrm>
              <a:prstGeom prst="rect">
                <a:avLst/>
              </a:prstGeom>
            </p:spPr>
          </p:pic>
          <p:pic>
            <p:nvPicPr>
              <p:cNvPr id="8" name="Picture 3">
                <a:extLst>
                  <a:ext uri="{FF2B5EF4-FFF2-40B4-BE49-F238E27FC236}">
                    <a16:creationId xmlns:a16="http://schemas.microsoft.com/office/drawing/2014/main" id="{F2F162C8-58CE-DC53-798C-2E0852CBDD5C}"/>
                  </a:ext>
                </a:extLst>
              </p:cNvPr>
              <p:cNvPicPr>
                <a:picLocks noChangeAspect="1"/>
              </p:cNvPicPr>
              <p:nvPr/>
            </p:nvPicPr>
            <p:blipFill rotWithShape="1">
              <a:blip r:embed="rId2"/>
              <a:srcRect l="6433" t="54286" r="47329" b="11315"/>
              <a:stretch/>
            </p:blipFill>
            <p:spPr>
              <a:xfrm>
                <a:off x="758824" y="2663825"/>
                <a:ext cx="2941607" cy="1708030"/>
              </a:xfrm>
              <a:prstGeom prst="rect">
                <a:avLst/>
              </a:prstGeom>
            </p:spPr>
          </p:pic>
        </p:grpSp>
        <p:pic>
          <p:nvPicPr>
            <p:cNvPr id="5" name="Picture 3">
              <a:extLst>
                <a:ext uri="{FF2B5EF4-FFF2-40B4-BE49-F238E27FC236}">
                  <a16:creationId xmlns:a16="http://schemas.microsoft.com/office/drawing/2014/main" id="{CD9743FF-E20C-E17F-09ED-7295A23F857E}"/>
                </a:ext>
              </a:extLst>
            </p:cNvPr>
            <p:cNvPicPr>
              <a:picLocks noChangeAspect="1"/>
            </p:cNvPicPr>
            <p:nvPr/>
          </p:nvPicPr>
          <p:blipFill rotWithShape="1">
            <a:blip r:embed="rId2"/>
            <a:srcRect l="48768" t="54723" r="-3685" b="10878"/>
            <a:stretch/>
          </p:blipFill>
          <p:spPr>
            <a:xfrm>
              <a:off x="3443027" y="2694276"/>
              <a:ext cx="3493699" cy="1708030"/>
            </a:xfrm>
            <a:prstGeom prst="rect">
              <a:avLst/>
            </a:prstGeom>
          </p:spPr>
        </p:pic>
        <p:pic>
          <p:nvPicPr>
            <p:cNvPr id="6" name="Picture 3">
              <a:extLst>
                <a:ext uri="{FF2B5EF4-FFF2-40B4-BE49-F238E27FC236}">
                  <a16:creationId xmlns:a16="http://schemas.microsoft.com/office/drawing/2014/main" id="{719510C9-A4E2-1906-CABC-CF171CCDCE90}"/>
                </a:ext>
              </a:extLst>
            </p:cNvPr>
            <p:cNvPicPr>
              <a:picLocks noChangeAspect="1"/>
            </p:cNvPicPr>
            <p:nvPr/>
          </p:nvPicPr>
          <p:blipFill rotWithShape="1">
            <a:blip r:embed="rId2"/>
            <a:srcRect l="48768" t="54723" r="48333" b="10878"/>
            <a:stretch/>
          </p:blipFill>
          <p:spPr>
            <a:xfrm>
              <a:off x="6689461" y="2633374"/>
              <a:ext cx="184410" cy="1708030"/>
            </a:xfrm>
            <a:prstGeom prst="rect">
              <a:avLst/>
            </a:prstGeom>
          </p:spPr>
        </p:pic>
      </p:grpSp>
    </p:spTree>
    <p:extLst>
      <p:ext uri="{BB962C8B-B14F-4D97-AF65-F5344CB8AC3E}">
        <p14:creationId xmlns:p14="http://schemas.microsoft.com/office/powerpoint/2010/main" val="217962678"/>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7</TotalTime>
  <Words>10</Words>
  <Application>Microsoft Macintosh PowerPoint</Application>
  <PresentationFormat>Aangepast</PresentationFormat>
  <Paragraphs>5</Paragraphs>
  <Slides>10</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10</vt:i4>
      </vt:variant>
    </vt:vector>
  </HeadingPairs>
  <TitlesOfParts>
    <vt:vector size="20"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3</cp:revision>
  <dcterms:created xsi:type="dcterms:W3CDTF">2023-06-26T11:26:44Z</dcterms:created>
  <dcterms:modified xsi:type="dcterms:W3CDTF">2023-06-26T11:36:09Z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2023-06-26T11:27:17Z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69a5db85-5225-4e60-8c2d-63b4718ce383</vt:lpwstr>
  </property>
  <property fmtid="{D5CDD505-2E9C-101B-9397-08002B2CF9AE}" pid="8" name="MSIP_Label_d2dc6f62-bb58-4b94-b6ca-9af54699d31b_ContentBits">
    <vt:lpwstr>0</vt:lpwstr>
  </property>
</Properties>
</file>