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4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1B16-4C61-6A49-A45C-1D102A04470E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804BC-7E0E-C44C-A493-DC2394F9889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89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804BC-7E0E-C44C-A493-DC2394F98895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354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3627-5247-E844-9A9B-BA56814D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546C5-49BB-E047-8DED-3438E4923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509C-5DE7-B64D-B6C8-6B7821AA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08C2-2BE8-4D49-B36B-4E65C705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FBAF-C41D-CA45-A240-750B420B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04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9247-EDE7-4942-BEB0-8938F2D0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44EA5-5F2A-5A47-8943-C8EEC0B08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623A-7DC5-D545-9AAC-FD1D68FC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F819-F149-BE43-85E2-3D466815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2EDA-B11F-8447-B088-A7333F88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391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210E2-B4C6-DB47-A9F5-715BC595C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E480C-32D7-B947-B9D7-183549FAF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FB99-4BC0-DF43-BB37-73DCF1B4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4184-B97E-4B43-8798-02B2A438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A2155-5B25-2046-8747-1F56B915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260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BB06-7CFA-AE48-918C-E3E60F36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62D8-09CE-984F-80E8-3ABA1ADC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AB2D-733A-854C-AEDA-5CB62A59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2EF5-E9C2-E544-861C-47401391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DAC79-C66F-D743-97FD-C67081C1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724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54B-FA25-B64C-B8FE-FD7F146B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F1713-5566-5644-9EE9-6A30E263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B235-988B-6447-AF46-6EF9CC39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28D2-5D8D-E04F-AA53-2EDC256B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7ADE3-62FB-3F48-9DFB-F5700558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135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3771-E00D-E144-AAE4-563959C9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9F0E-7369-E74A-965B-C116F1B76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6C751-36DD-A647-81A8-C09A4D571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FA89-6671-7D4E-917A-0B85E183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13F1C-5EF4-6A4A-AF62-68C2E0E8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3EEC2-D802-3445-A8A0-1A93E9E3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93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BA47-6CE1-3949-A4C2-E2A72A1A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52D6-234D-074D-9080-C99489AF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13970-753E-C347-AA88-89CFF8D8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90423-D72E-BF42-A743-77744E8B6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11B78-C7E2-B548-88FE-F88146FF1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E2AEB-E692-F541-BA75-C24ABB01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4F659-CA99-1D40-9EA8-E0407CD7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B7157-69FC-2144-8A50-42A39ADB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40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F5A4-4207-3549-8ADE-D50A9562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1FC8-EF57-2E40-B191-337E06CD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C626B-36D6-4542-9685-0C8A02C1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F22FE-2A58-AC4D-AE0E-0DE7D6A0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28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29DC5-A922-4646-B4A9-AFA8536B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D190ED-A3D6-5A4D-86B3-074B489F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1278-A2B2-DE42-9986-2237B4CC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592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80F1-8523-5D4C-B00F-FEE60654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C160-870C-0548-A794-28DFBCECB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D4AF-9BF7-484A-BF99-1D51DA2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98980-A4BF-6E41-8A96-DEED9423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E0334-F5E2-4046-AD9D-1EAA239F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C00A-555E-BA41-9B3E-597DE44C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91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7F3B-46CE-F44E-90E9-11894CD0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D639B-25DF-9A49-847B-6EB381A66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40ED-019E-E74F-929F-A96C71CB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E6E58-94F2-B349-B64A-E61A9114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D1239-2183-D24C-838C-C2F93246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038A-6BF2-144B-BA55-C048819D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881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13533-3F1B-DB4F-B954-079A0848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9181-306C-ED4D-B112-D8AA4E57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D704-AAC8-6148-95F6-507B2BE39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9BCE-1D5C-8241-B7EB-79E0A1CADE1F}" type="datetimeFigureOut">
              <a:rPr lang="en-NL" smtClean="0"/>
              <a:t>22/06/2020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381B-6AA2-3A43-B30B-1D17DA2D3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B4C8-5A14-9A4C-A6EC-FDF917693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EC36-8414-AE41-A859-C87CF6234A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86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F4AB8618-132E-854D-A8E8-707544004A0C}"/>
              </a:ext>
            </a:extLst>
          </p:cNvPr>
          <p:cNvSpPr/>
          <p:nvPr/>
        </p:nvSpPr>
        <p:spPr>
          <a:xfrm>
            <a:off x="201707" y="5705579"/>
            <a:ext cx="11779622" cy="727218"/>
          </a:xfrm>
          <a:prstGeom prst="roundRect">
            <a:avLst/>
          </a:prstGeom>
          <a:solidFill>
            <a:srgbClr val="DE8444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AB4CA-65C0-F04E-A2D5-B28F9346D78B}"/>
              </a:ext>
            </a:extLst>
          </p:cNvPr>
          <p:cNvSpPr txBox="1"/>
          <p:nvPr/>
        </p:nvSpPr>
        <p:spPr>
          <a:xfrm>
            <a:off x="-33957" y="14927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DOD EVOCYCLE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33DFE1-36DA-0A44-8D72-8320E98B9253}"/>
              </a:ext>
            </a:extLst>
          </p:cNvPr>
          <p:cNvCxnSpPr>
            <a:cxnSpLocks/>
          </p:cNvCxnSpPr>
          <p:nvPr/>
        </p:nvCxnSpPr>
        <p:spPr>
          <a:xfrm>
            <a:off x="4135793" y="551951"/>
            <a:ext cx="0" cy="5880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E8E82D-CD5F-0443-9385-944C604A80F3}"/>
              </a:ext>
            </a:extLst>
          </p:cNvPr>
          <p:cNvCxnSpPr>
            <a:cxnSpLocks/>
          </p:cNvCxnSpPr>
          <p:nvPr/>
        </p:nvCxnSpPr>
        <p:spPr>
          <a:xfrm>
            <a:off x="8090818" y="551951"/>
            <a:ext cx="0" cy="58808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3723C3-222C-C44E-BD09-3E719ECB193A}"/>
              </a:ext>
            </a:extLst>
          </p:cNvPr>
          <p:cNvCxnSpPr>
            <a:cxnSpLocks/>
          </p:cNvCxnSpPr>
          <p:nvPr/>
        </p:nvCxnSpPr>
        <p:spPr>
          <a:xfrm flipH="1">
            <a:off x="402238" y="1346886"/>
            <a:ext cx="113785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FC3EF04-6E8C-424A-B548-1A33E80BF5D3}"/>
              </a:ext>
            </a:extLst>
          </p:cNvPr>
          <p:cNvSpPr/>
          <p:nvPr/>
        </p:nvSpPr>
        <p:spPr>
          <a:xfrm>
            <a:off x="480512" y="787366"/>
            <a:ext cx="3268408" cy="400110"/>
          </a:xfrm>
          <a:prstGeom prst="roundRect">
            <a:avLst/>
          </a:prstGeom>
          <a:solidFill>
            <a:srgbClr val="DE8444"/>
          </a:solidFill>
          <a:ln>
            <a:solidFill>
              <a:srgbClr val="DE8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72027EB-C82D-CA46-8ABE-04BF8A34AF3F}"/>
              </a:ext>
            </a:extLst>
          </p:cNvPr>
          <p:cNvSpPr/>
          <p:nvPr/>
        </p:nvSpPr>
        <p:spPr>
          <a:xfrm>
            <a:off x="4451758" y="787366"/>
            <a:ext cx="3291460" cy="400110"/>
          </a:xfrm>
          <a:prstGeom prst="roundRect">
            <a:avLst/>
          </a:prstGeom>
          <a:solidFill>
            <a:srgbClr val="DE8444"/>
          </a:solidFill>
          <a:ln>
            <a:solidFill>
              <a:srgbClr val="DE8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969981-70B4-3F48-AD3D-83FE073F469F}"/>
              </a:ext>
            </a:extLst>
          </p:cNvPr>
          <p:cNvSpPr/>
          <p:nvPr/>
        </p:nvSpPr>
        <p:spPr>
          <a:xfrm>
            <a:off x="8438419" y="787365"/>
            <a:ext cx="3297365" cy="400108"/>
          </a:xfrm>
          <a:prstGeom prst="roundRect">
            <a:avLst/>
          </a:prstGeom>
          <a:solidFill>
            <a:srgbClr val="DE8444"/>
          </a:solidFill>
          <a:ln>
            <a:solidFill>
              <a:srgbClr val="DE8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35F057-8C6C-F446-B498-6B72B80EE856}"/>
              </a:ext>
            </a:extLst>
          </p:cNvPr>
          <p:cNvSpPr/>
          <p:nvPr/>
        </p:nvSpPr>
        <p:spPr>
          <a:xfrm>
            <a:off x="1550859" y="819220"/>
            <a:ext cx="80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2000" dirty="0">
                <a:latin typeface="Marvel" pitchFamily="2" charset="0"/>
              </a:rPr>
              <a:t>OUTSIDE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9D9660-EBD1-5B4D-9E5C-31B73B1FA55A}"/>
              </a:ext>
            </a:extLst>
          </p:cNvPr>
          <p:cNvSpPr/>
          <p:nvPr/>
        </p:nvSpPr>
        <p:spPr>
          <a:xfrm>
            <a:off x="5706346" y="810988"/>
            <a:ext cx="609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2000" dirty="0">
                <a:latin typeface="Marvel" pitchFamily="2" charset="0"/>
              </a:rPr>
              <a:t>INSIDE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2CFF7D-A12D-EE45-B69E-02C7BEE2470A}"/>
              </a:ext>
            </a:extLst>
          </p:cNvPr>
          <p:cNvSpPr/>
          <p:nvPr/>
        </p:nvSpPr>
        <p:spPr>
          <a:xfrm>
            <a:off x="9929129" y="816661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2000" dirty="0">
                <a:latin typeface="Marvel" pitchFamily="2" charset="0"/>
              </a:rPr>
              <a:t>OWNED</a:t>
            </a:r>
          </a:p>
        </p:txBody>
      </p: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0ED349-E99C-E644-B025-2BDFEE7E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37" y="888396"/>
            <a:ext cx="206676" cy="206676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6A6B689-46F5-AF4C-881B-9C05C44847EE}"/>
              </a:ext>
            </a:extLst>
          </p:cNvPr>
          <p:cNvGrpSpPr/>
          <p:nvPr/>
        </p:nvGrpSpPr>
        <p:grpSpPr>
          <a:xfrm>
            <a:off x="2318401" y="903933"/>
            <a:ext cx="225456" cy="209722"/>
            <a:chOff x="2576324" y="1458792"/>
            <a:chExt cx="761128" cy="64635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E68A80-D3F2-044B-A2F1-C45FC09E756B}"/>
                </a:ext>
              </a:extLst>
            </p:cNvPr>
            <p:cNvSpPr/>
            <p:nvPr/>
          </p:nvSpPr>
          <p:spPr>
            <a:xfrm>
              <a:off x="2865889" y="1718052"/>
              <a:ext cx="153844" cy="15853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1F65776-BE4D-2741-A0B7-055D38CB0344}"/>
                </a:ext>
              </a:extLst>
            </p:cNvPr>
            <p:cNvSpPr/>
            <p:nvPr/>
          </p:nvSpPr>
          <p:spPr>
            <a:xfrm>
              <a:off x="2682873" y="1458792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8D440E-CF4D-594A-99DB-593EE2E10B15}"/>
                </a:ext>
              </a:extLst>
            </p:cNvPr>
            <p:cNvCxnSpPr>
              <a:cxnSpLocks/>
            </p:cNvCxnSpPr>
            <p:nvPr/>
          </p:nvCxnSpPr>
          <p:spPr>
            <a:xfrm>
              <a:off x="2791732" y="1576755"/>
              <a:ext cx="115339" cy="1585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7DDE66-6C9D-0F4A-9383-873F15C3C5A8}"/>
                </a:ext>
              </a:extLst>
            </p:cNvPr>
            <p:cNvCxnSpPr>
              <a:cxnSpLocks/>
              <a:endCxn id="49" idx="7"/>
            </p:cNvCxnSpPr>
            <p:nvPr/>
          </p:nvCxnSpPr>
          <p:spPr>
            <a:xfrm flipH="1">
              <a:off x="2997203" y="1622576"/>
              <a:ext cx="69132" cy="1186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35F2408-B2B5-3045-AFCB-330F2E721EC6}"/>
                </a:ext>
              </a:extLst>
            </p:cNvPr>
            <p:cNvCxnSpPr>
              <a:cxnSpLocks/>
              <a:stCxn id="83" idx="2"/>
              <a:endCxn id="49" idx="6"/>
            </p:cNvCxnSpPr>
            <p:nvPr/>
          </p:nvCxnSpPr>
          <p:spPr>
            <a:xfrm flipH="1" flipV="1">
              <a:off x="3019733" y="1797322"/>
              <a:ext cx="159223" cy="28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FC049-D10C-7E44-A1E9-AAE890AEBFCA}"/>
                </a:ext>
              </a:extLst>
            </p:cNvPr>
            <p:cNvCxnSpPr>
              <a:cxnSpLocks/>
              <a:stCxn id="86" idx="5"/>
              <a:endCxn id="49" idx="5"/>
            </p:cNvCxnSpPr>
            <p:nvPr/>
          </p:nvCxnSpPr>
          <p:spPr>
            <a:xfrm flipH="1" flipV="1">
              <a:off x="2997203" y="1853374"/>
              <a:ext cx="190887" cy="228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7A12ECD-1F76-C349-BECD-A0894B3485E2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V="1">
              <a:off x="2752651" y="1853374"/>
              <a:ext cx="135768" cy="159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B9A2313-D620-ED43-9DA2-9F50CB2F52A4}"/>
                </a:ext>
              </a:extLst>
            </p:cNvPr>
            <p:cNvCxnSpPr>
              <a:cxnSpLocks/>
              <a:stCxn id="84" idx="6"/>
              <a:endCxn id="49" idx="2"/>
            </p:cNvCxnSpPr>
            <p:nvPr/>
          </p:nvCxnSpPr>
          <p:spPr>
            <a:xfrm flipV="1">
              <a:off x="2734820" y="1797322"/>
              <a:ext cx="131069" cy="28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F16410C-8827-4E4C-B4E1-634EEC518E1F}"/>
                </a:ext>
              </a:extLst>
            </p:cNvPr>
            <p:cNvSpPr/>
            <p:nvPr/>
          </p:nvSpPr>
          <p:spPr>
            <a:xfrm>
              <a:off x="2987747" y="1500286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791DA48-44B9-7647-886D-21C9C3DD59B9}"/>
                </a:ext>
              </a:extLst>
            </p:cNvPr>
            <p:cNvSpPr/>
            <p:nvPr/>
          </p:nvSpPr>
          <p:spPr>
            <a:xfrm>
              <a:off x="3178956" y="1720864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F37B31E-A35A-FF4A-A1E6-7C76FD21F010}"/>
                </a:ext>
              </a:extLst>
            </p:cNvPr>
            <p:cNvSpPr/>
            <p:nvPr/>
          </p:nvSpPr>
          <p:spPr>
            <a:xfrm>
              <a:off x="2576324" y="1720863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AF1881-37B0-0A49-8613-2073341C0322}"/>
                </a:ext>
              </a:extLst>
            </p:cNvPr>
            <p:cNvSpPr/>
            <p:nvPr/>
          </p:nvSpPr>
          <p:spPr>
            <a:xfrm>
              <a:off x="2656290" y="1906992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DDC6EEB-909B-9A4A-A751-A2F39D92A658}"/>
                </a:ext>
              </a:extLst>
            </p:cNvPr>
            <p:cNvSpPr/>
            <p:nvPr/>
          </p:nvSpPr>
          <p:spPr>
            <a:xfrm>
              <a:off x="3052805" y="1946604"/>
              <a:ext cx="158496" cy="1585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BBE3A2A-9AD8-8241-A2B2-4FB79B8F0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929" y="894407"/>
            <a:ext cx="225361" cy="22536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E0500434-CBB0-B347-B016-5614B9AB6C2F}"/>
              </a:ext>
            </a:extLst>
          </p:cNvPr>
          <p:cNvSpPr txBox="1"/>
          <p:nvPr/>
        </p:nvSpPr>
        <p:spPr>
          <a:xfrm>
            <a:off x="830149" y="2837944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Activities that are done outside the team. Outside the team’s influence.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76A4C6-5E48-3340-B6A9-C3340F278031}"/>
              </a:ext>
            </a:extLst>
          </p:cNvPr>
          <p:cNvSpPr txBox="1"/>
          <p:nvPr/>
        </p:nvSpPr>
        <p:spPr>
          <a:xfrm>
            <a:off x="4763330" y="2820059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Activities that are inside the influences of the team, but not picked up yet.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A4CE25-6A5B-084F-AC3D-971AD35E0EAD}"/>
              </a:ext>
            </a:extLst>
          </p:cNvPr>
          <p:cNvSpPr txBox="1"/>
          <p:nvPr/>
        </p:nvSpPr>
        <p:spPr>
          <a:xfrm>
            <a:off x="8802037" y="2837944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000" dirty="0">
                <a:solidFill>
                  <a:schemeClr val="bg2">
                    <a:lumMod val="75000"/>
                  </a:schemeClr>
                </a:solidFill>
                <a:latin typeface="Rockwell" panose="02060603020205020403" pitchFamily="18" charset="77"/>
              </a:rPr>
              <a:t>Team takes full ownership of these activities.</a:t>
            </a:r>
          </a:p>
        </p:txBody>
      </p:sp>
      <p:sp>
        <p:nvSpPr>
          <p:cNvPr id="117" name="Curved Right Arrow 116">
            <a:extLst>
              <a:ext uri="{FF2B5EF4-FFF2-40B4-BE49-F238E27FC236}">
                <a16:creationId xmlns:a16="http://schemas.microsoft.com/office/drawing/2014/main" id="{71182D53-216D-604A-A796-DFE2385B3F93}"/>
              </a:ext>
            </a:extLst>
          </p:cNvPr>
          <p:cNvSpPr/>
          <p:nvPr/>
        </p:nvSpPr>
        <p:spPr>
          <a:xfrm rot="16200000">
            <a:off x="3770962" y="4054606"/>
            <a:ext cx="648980" cy="1373443"/>
          </a:xfrm>
          <a:prstGeom prst="curved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8" name="Curved Right Arrow 117">
            <a:extLst>
              <a:ext uri="{FF2B5EF4-FFF2-40B4-BE49-F238E27FC236}">
                <a16:creationId xmlns:a16="http://schemas.microsoft.com/office/drawing/2014/main" id="{FA2F5C6D-8D78-2A40-B781-04276A5854BF}"/>
              </a:ext>
            </a:extLst>
          </p:cNvPr>
          <p:cNvSpPr/>
          <p:nvPr/>
        </p:nvSpPr>
        <p:spPr>
          <a:xfrm rot="16200000">
            <a:off x="7774153" y="4054606"/>
            <a:ext cx="648980" cy="1373443"/>
          </a:xfrm>
          <a:prstGeom prst="curved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C2ACD75-BF84-654B-88DF-85652BCD123E}"/>
              </a:ext>
            </a:extLst>
          </p:cNvPr>
          <p:cNvSpPr/>
          <p:nvPr/>
        </p:nvSpPr>
        <p:spPr>
          <a:xfrm>
            <a:off x="907323" y="5805827"/>
            <a:ext cx="132279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EMPIRICISM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3A286C-563A-994B-A5C0-CA71D1554FE0}"/>
              </a:ext>
            </a:extLst>
          </p:cNvPr>
          <p:cNvSpPr txBox="1"/>
          <p:nvPr/>
        </p:nvSpPr>
        <p:spPr>
          <a:xfrm>
            <a:off x="2188840" y="5740303"/>
            <a:ext cx="25974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300" dirty="0">
                <a:solidFill>
                  <a:schemeClr val="bg1"/>
                </a:solidFill>
                <a:latin typeface="+mj-lt"/>
              </a:rPr>
              <a:t>TRANSPARENCY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INSPECTION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ADAPTATION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16327BD-BD40-4A41-B621-DAB03D60AAF7}"/>
              </a:ext>
            </a:extLst>
          </p:cNvPr>
          <p:cNvSpPr/>
          <p:nvPr/>
        </p:nvSpPr>
        <p:spPr>
          <a:xfrm>
            <a:off x="4859100" y="5818827"/>
            <a:ext cx="7441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DONE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1960BA-A829-5F48-A0D7-51C56C486B2B}"/>
              </a:ext>
            </a:extLst>
          </p:cNvPr>
          <p:cNvSpPr txBox="1"/>
          <p:nvPr/>
        </p:nvSpPr>
        <p:spPr>
          <a:xfrm>
            <a:off x="5613497" y="5740302"/>
            <a:ext cx="350649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300" b="1" dirty="0">
                <a:latin typeface="+mj-lt"/>
              </a:rPr>
              <a:t>MEANS </a:t>
            </a:r>
            <a:r>
              <a:rPr lang="en-NL" sz="1300" dirty="0">
                <a:solidFill>
                  <a:schemeClr val="bg1"/>
                </a:solidFill>
                <a:latin typeface="+mj-lt"/>
              </a:rPr>
              <a:t>POTENTIALLY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RELEASABLE INCREMENT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OF “DONE” PRODUCT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A6E5C59-ECA5-2D4D-B1C1-C73DC2263A9C}"/>
              </a:ext>
            </a:extLst>
          </p:cNvPr>
          <p:cNvSpPr/>
          <p:nvPr/>
        </p:nvSpPr>
        <p:spPr>
          <a:xfrm>
            <a:off x="8732738" y="5805827"/>
            <a:ext cx="96372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NL" sz="3000" dirty="0">
                <a:latin typeface="Marvel" pitchFamily="2" charset="0"/>
              </a:rPr>
              <a:t>VALUES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817D2F-C023-E247-9505-52E992064B06}"/>
              </a:ext>
            </a:extLst>
          </p:cNvPr>
          <p:cNvSpPr txBox="1"/>
          <p:nvPr/>
        </p:nvSpPr>
        <p:spPr>
          <a:xfrm>
            <a:off x="9682599" y="5743507"/>
            <a:ext cx="20149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300" dirty="0">
                <a:solidFill>
                  <a:schemeClr val="bg1"/>
                </a:solidFill>
                <a:latin typeface="+mj-lt"/>
              </a:rPr>
              <a:t>COURAGE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RESPECT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OPENNESS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endParaRPr lang="en-NL" sz="1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826D58D-5EF0-164C-B375-918DDC4A02B3}"/>
              </a:ext>
            </a:extLst>
          </p:cNvPr>
          <p:cNvSpPr/>
          <p:nvPr/>
        </p:nvSpPr>
        <p:spPr>
          <a:xfrm>
            <a:off x="10542799" y="5836604"/>
            <a:ext cx="19775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300" dirty="0">
                <a:solidFill>
                  <a:schemeClr val="bg1"/>
                </a:solidFill>
                <a:latin typeface="+mj-lt"/>
              </a:rPr>
              <a:t>FOCUS </a:t>
            </a:r>
            <a:br>
              <a:rPr lang="en-NL" sz="1300" dirty="0">
                <a:solidFill>
                  <a:schemeClr val="bg1"/>
                </a:solidFill>
                <a:latin typeface="+mj-lt"/>
              </a:rPr>
            </a:br>
            <a:r>
              <a:rPr lang="en-NL" sz="1300" dirty="0">
                <a:solidFill>
                  <a:schemeClr val="bg1"/>
                </a:solidFill>
                <a:latin typeface="+mj-lt"/>
              </a:rPr>
              <a:t>COMMITMENT</a:t>
            </a:r>
            <a:endParaRPr lang="en-NL" sz="1300" dirty="0">
              <a:latin typeface="+mj-lt"/>
            </a:endParaRPr>
          </a:p>
        </p:txBody>
      </p: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C9A76AC6-CC7E-424D-A953-A4C991E9A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509" y="124838"/>
            <a:ext cx="770980" cy="5032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F615E6-7F7C-604A-A4B0-677DC0AC0C64}"/>
              </a:ext>
            </a:extLst>
          </p:cNvPr>
          <p:cNvSpPr/>
          <p:nvPr/>
        </p:nvSpPr>
        <p:spPr>
          <a:xfrm>
            <a:off x="6166441" y="6538336"/>
            <a:ext cx="590709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800" dirty="0">
                <a:solidFill>
                  <a:schemeClr val="accent3"/>
                </a:solidFill>
              </a:rPr>
              <a:t>DoD EvoCycle by Scrum Facilitators is licensed under CC BY-NC-SA. All the materials in this repository are subject to this license</a:t>
            </a:r>
          </a:p>
        </p:txBody>
      </p:sp>
    </p:spTree>
    <p:extLst>
      <p:ext uri="{BB962C8B-B14F-4D97-AF65-F5344CB8AC3E}">
        <p14:creationId xmlns:p14="http://schemas.microsoft.com/office/powerpoint/2010/main" val="87540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93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Marvel</vt:lpstr>
      <vt:lpstr>Rockwell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Chee-Hong Hsia</cp:lastModifiedBy>
  <cp:revision>21</cp:revision>
  <cp:lastPrinted>2020-02-25T08:34:34Z</cp:lastPrinted>
  <dcterms:created xsi:type="dcterms:W3CDTF">2020-02-24T20:27:08Z</dcterms:created>
  <dcterms:modified xsi:type="dcterms:W3CDTF">2020-06-22T12:12:20Z</dcterms:modified>
</cp:coreProperties>
</file>