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omments/comment2.xml" ContentType="application/vnd.openxmlformats-officedocument.presentationml.comments+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8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7559675" cy="5327650"/>
  <p:notesSz cx="6858000" cy="9144000"/>
  <p:embeddedFontLst>
    <p:embeddedFont>
      <p:font typeface="Ubuntu Light"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Marvel" panose="020B0604020202020204" charset="0"/>
      <p:regular r:id="rId90"/>
      <p:bold r:id="rId91"/>
      <p:italic r:id="rId92"/>
      <p:boldItalic r:id="rId93"/>
    </p:embeddedFont>
    <p:embeddedFont>
      <p:font typeface="Ubuntu" panose="020B060402020202020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8" roundtripDataSignature="AMtx7mik6tH+Gak6J46/OLwSkS6uLk3YF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kay POLAT" initials="" lastIdx="3" clrIdx="0"/>
  <p:cmAuthor id="1" name="Duygu Dikme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48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4.fntdata"/><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1.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6.fntdata"/><Relationship Id="rId61" Type="http://schemas.openxmlformats.org/officeDocument/2006/relationships/slide" Target="slides/slide59.xml"/><Relationship Id="rId82"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2.fntdata"/><Relationship Id="rId98" Type="http://customschemas.google.com/relationships/presentationmetadata" Target="metadata"/><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3-15T06:41:31.040" idx="2">
    <p:pos x="-91" y="848"/>
    <p:text>@duygudikmen3@gmail.com 
Orijinal dokümandaki font ile bu font birbirinden çok farklı. Hemen hemen bütün sayfalarda aynı sorun var. 
https://github.com/ScrumFacilitators/measuringoutcome-en/blob/develop/Measuring%20Outcome.pptx
_Reassigned to Duygu Dikmen_</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LpD4IHg"/>
      </p:ext>
    </p:extLst>
  </p:cm>
  <p:cm authorId="1" dt="2021-03-15T06:41:31.040" idx="2">
    <p:pos x="-91" y="848"/>
    <p:text>dostum, burası şöyle; google drive'da açınca, bu font olarak açıyor burdan yürüdüm. pdf'te farklı duruyor. 1 saat falan dönüştürmeye çalıştım dün:S:S bu orjinali, google'da açılmış hali: https://docs.google.com/presentation/d/1wRlLewz3aUKe_9LK2C0qY9VMiaZ8pCk4/edit#slide=id.gc1f3a6fdee_1_15 
@ilkaypolat1985@gmail.com</p:text>
    <p:extLst>
      <p:ext uri="{C676402C-5697-4E1C-873F-D02D1690AC5C}">
        <p15:threadingInfo xmlns:p15="http://schemas.microsoft.com/office/powerpoint/2012/main" timeZoneBias="0">
          <p15:parentCm authorId="0" idx="2"/>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IBOGqcU"/>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3-14T19:55:26.540" idx="3">
    <p:pos x="6000" y="0"/>
    <p:text>@duygudikmen3@gmail.com 
Word dosyasını açığ tablo copy-paste ile yapılabilir. 
Font değişikliği ve bu tabloları kopyalama için Google docs dan değil ppt indirip MS Power Point üzerinden çalışman daha iyi olacak. 
https://drive.google.com/file/d/1nU14UyXan98pPWoMAMajmG00YL0OW5fe/view?usp=sharing
_Assigned to Duygu Dikmen_</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LpD4IJ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812"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0: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2: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1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1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7: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19: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141e4ffe4_0_11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c141e4ffe4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800"/>
          </a:p>
        </p:txBody>
      </p:sp>
      <p:sp>
        <p:nvSpPr>
          <p:cNvPr id="175" name="Google Shape;175;gc141e4ffe4_0_1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0: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2: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27: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2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29: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30: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3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32: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3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3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3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3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37: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3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39: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40: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4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42: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4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4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4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4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 name="Google Shape;637;p47: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4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49: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50: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5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52: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2" name="Google Shape;692;p5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5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5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p5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57: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5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59: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60: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4" name="Google Shape;764;p6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62: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6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6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0" name="Google Shape;800;p6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6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p67: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6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p69: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p70: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4" name="Google Shape;854;p71: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0" name="Google Shape;860;p72: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8" name="Google Shape;868;p73: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4" name="Google Shape;874;p74: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2" name="Google Shape;882;p75: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8" name="Google Shape;888;p7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c141e4ffe4_0_216: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6" name="Google Shape;896;gc141e4ffe4_0_2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7" name="Google Shape;897;gc141e4ffe4_0_2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L"/>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03" name="Google Shape;903;p7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9:notes"/>
          <p:cNvSpPr>
            <a:spLocks noGrp="1" noRot="1" noChangeAspect="1"/>
          </p:cNvSpPr>
          <p:nvPr>
            <p:ph type="sldImg" idx="2"/>
          </p:nvPr>
        </p:nvSpPr>
        <p:spPr>
          <a:xfrm>
            <a:off x="1239838" y="1143000"/>
            <a:ext cx="43783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566976" y="871910"/>
            <a:ext cx="6425724" cy="185481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661"/>
              <a:buFont typeface="Calibri"/>
              <a:buNone/>
              <a:defRPr sz="46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944960" y="2798250"/>
            <a:ext cx="5669756" cy="128628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77"/>
              </a:spcBef>
              <a:spcAft>
                <a:spcPts val="0"/>
              </a:spcAft>
              <a:buClr>
                <a:schemeClr val="dk1"/>
              </a:buClr>
              <a:buSzPts val="1865"/>
              <a:buNone/>
              <a:defRPr sz="1865"/>
            </a:lvl1pPr>
            <a:lvl2pPr lvl="1" algn="ctr">
              <a:lnSpc>
                <a:spcPct val="90000"/>
              </a:lnSpc>
              <a:spcBef>
                <a:spcPts val="388"/>
              </a:spcBef>
              <a:spcAft>
                <a:spcPts val="0"/>
              </a:spcAft>
              <a:buClr>
                <a:schemeClr val="dk1"/>
              </a:buClr>
              <a:buSzPts val="1554"/>
              <a:buNone/>
              <a:defRPr sz="1554"/>
            </a:lvl2pPr>
            <a:lvl3pPr lvl="2" algn="ctr">
              <a:lnSpc>
                <a:spcPct val="90000"/>
              </a:lnSpc>
              <a:spcBef>
                <a:spcPts val="388"/>
              </a:spcBef>
              <a:spcAft>
                <a:spcPts val="0"/>
              </a:spcAft>
              <a:buClr>
                <a:schemeClr val="dk1"/>
              </a:buClr>
              <a:buSzPts val="1398"/>
              <a:buNone/>
              <a:defRPr sz="1398"/>
            </a:lvl3pPr>
            <a:lvl4pPr lvl="3" algn="ctr">
              <a:lnSpc>
                <a:spcPct val="90000"/>
              </a:lnSpc>
              <a:spcBef>
                <a:spcPts val="388"/>
              </a:spcBef>
              <a:spcAft>
                <a:spcPts val="0"/>
              </a:spcAft>
              <a:buClr>
                <a:schemeClr val="dk1"/>
              </a:buClr>
              <a:buSzPts val="1243"/>
              <a:buNone/>
              <a:defRPr sz="1243"/>
            </a:lvl4pPr>
            <a:lvl5pPr lvl="4" algn="ctr">
              <a:lnSpc>
                <a:spcPct val="90000"/>
              </a:lnSpc>
              <a:spcBef>
                <a:spcPts val="388"/>
              </a:spcBef>
              <a:spcAft>
                <a:spcPts val="0"/>
              </a:spcAft>
              <a:buClr>
                <a:schemeClr val="dk1"/>
              </a:buClr>
              <a:buSzPts val="1243"/>
              <a:buNone/>
              <a:defRPr sz="1243"/>
            </a:lvl5pPr>
            <a:lvl6pPr lvl="5" algn="ctr">
              <a:lnSpc>
                <a:spcPct val="90000"/>
              </a:lnSpc>
              <a:spcBef>
                <a:spcPts val="388"/>
              </a:spcBef>
              <a:spcAft>
                <a:spcPts val="0"/>
              </a:spcAft>
              <a:buClr>
                <a:schemeClr val="dk1"/>
              </a:buClr>
              <a:buSzPts val="1243"/>
              <a:buNone/>
              <a:defRPr sz="1243"/>
            </a:lvl6pPr>
            <a:lvl7pPr lvl="6" algn="ctr">
              <a:lnSpc>
                <a:spcPct val="90000"/>
              </a:lnSpc>
              <a:spcBef>
                <a:spcPts val="388"/>
              </a:spcBef>
              <a:spcAft>
                <a:spcPts val="0"/>
              </a:spcAft>
              <a:buClr>
                <a:schemeClr val="dk1"/>
              </a:buClr>
              <a:buSzPts val="1243"/>
              <a:buNone/>
              <a:defRPr sz="1243"/>
            </a:lvl7pPr>
            <a:lvl8pPr lvl="7" algn="ctr">
              <a:lnSpc>
                <a:spcPct val="90000"/>
              </a:lnSpc>
              <a:spcBef>
                <a:spcPts val="388"/>
              </a:spcBef>
              <a:spcAft>
                <a:spcPts val="0"/>
              </a:spcAft>
              <a:buClr>
                <a:schemeClr val="dk1"/>
              </a:buClr>
              <a:buSzPts val="1243"/>
              <a:buNone/>
              <a:defRPr sz="1243"/>
            </a:lvl8pPr>
            <a:lvl9pPr lvl="8" algn="ctr">
              <a:lnSpc>
                <a:spcPct val="90000"/>
              </a:lnSpc>
              <a:spcBef>
                <a:spcPts val="388"/>
              </a:spcBef>
              <a:spcAft>
                <a:spcPts val="0"/>
              </a:spcAft>
              <a:buClr>
                <a:schemeClr val="dk1"/>
              </a:buClr>
              <a:buSzPts val="1243"/>
              <a:buNone/>
              <a:defRPr sz="1243"/>
            </a:lvl9pPr>
          </a:lstStyle>
          <a:p>
            <a:endParaRPr/>
          </a:p>
        </p:txBody>
      </p:sp>
      <p:sp>
        <p:nvSpPr>
          <p:cNvPr id="18" name="Google Shape;18;p80"/>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0"/>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0"/>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9"/>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9"/>
          <p:cNvSpPr txBox="1">
            <a:spLocks noGrp="1"/>
          </p:cNvSpPr>
          <p:nvPr>
            <p:ph type="body" idx="1"/>
          </p:nvPr>
        </p:nvSpPr>
        <p:spPr>
          <a:xfrm rot="5400000">
            <a:off x="2089665" y="-151697"/>
            <a:ext cx="3380345"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77"/>
              </a:spcBef>
              <a:spcAft>
                <a:spcPts val="0"/>
              </a:spcAft>
              <a:buClr>
                <a:schemeClr val="dk1"/>
              </a:buClr>
              <a:buSzPts val="1800"/>
              <a:buChar char="•"/>
              <a:defRPr/>
            </a:lvl1pPr>
            <a:lvl2pPr marL="914400" lvl="1" indent="-342900" algn="l">
              <a:lnSpc>
                <a:spcPct val="90000"/>
              </a:lnSpc>
              <a:spcBef>
                <a:spcPts val="388"/>
              </a:spcBef>
              <a:spcAft>
                <a:spcPts val="0"/>
              </a:spcAft>
              <a:buClr>
                <a:schemeClr val="dk1"/>
              </a:buClr>
              <a:buSzPts val="1800"/>
              <a:buChar char="•"/>
              <a:defRPr/>
            </a:lvl2pPr>
            <a:lvl3pPr marL="1371600" lvl="2" indent="-342900" algn="l">
              <a:lnSpc>
                <a:spcPct val="90000"/>
              </a:lnSpc>
              <a:spcBef>
                <a:spcPts val="388"/>
              </a:spcBef>
              <a:spcAft>
                <a:spcPts val="0"/>
              </a:spcAft>
              <a:buClr>
                <a:schemeClr val="dk1"/>
              </a:buClr>
              <a:buSzPts val="1800"/>
              <a:buChar char="•"/>
              <a:defRPr/>
            </a:lvl3pPr>
            <a:lvl4pPr marL="1828800" lvl="3" indent="-342900" algn="l">
              <a:lnSpc>
                <a:spcPct val="90000"/>
              </a:lnSpc>
              <a:spcBef>
                <a:spcPts val="388"/>
              </a:spcBef>
              <a:spcAft>
                <a:spcPts val="0"/>
              </a:spcAft>
              <a:buClr>
                <a:schemeClr val="dk1"/>
              </a:buClr>
              <a:buSzPts val="1800"/>
              <a:buChar char="•"/>
              <a:defRPr/>
            </a:lvl4pPr>
            <a:lvl5pPr marL="2286000" lvl="4" indent="-342900" algn="l">
              <a:lnSpc>
                <a:spcPct val="90000"/>
              </a:lnSpc>
              <a:spcBef>
                <a:spcPts val="388"/>
              </a:spcBef>
              <a:spcAft>
                <a:spcPts val="0"/>
              </a:spcAft>
              <a:buClr>
                <a:schemeClr val="dk1"/>
              </a:buClr>
              <a:buSzPts val="1800"/>
              <a:buChar char="•"/>
              <a:defRPr/>
            </a:lvl5pPr>
            <a:lvl6pPr marL="2743200" lvl="5" indent="-342900" algn="l">
              <a:lnSpc>
                <a:spcPct val="90000"/>
              </a:lnSpc>
              <a:spcBef>
                <a:spcPts val="388"/>
              </a:spcBef>
              <a:spcAft>
                <a:spcPts val="0"/>
              </a:spcAft>
              <a:buClr>
                <a:schemeClr val="dk1"/>
              </a:buClr>
              <a:buSzPts val="1800"/>
              <a:buChar char="•"/>
              <a:defRPr/>
            </a:lvl6pPr>
            <a:lvl7pPr marL="3200400" lvl="6" indent="-342900" algn="l">
              <a:lnSpc>
                <a:spcPct val="90000"/>
              </a:lnSpc>
              <a:spcBef>
                <a:spcPts val="388"/>
              </a:spcBef>
              <a:spcAft>
                <a:spcPts val="0"/>
              </a:spcAft>
              <a:buClr>
                <a:schemeClr val="dk1"/>
              </a:buClr>
              <a:buSzPts val="1800"/>
              <a:buChar char="•"/>
              <a:defRPr/>
            </a:lvl7pPr>
            <a:lvl8pPr marL="3657600" lvl="7" indent="-342900" algn="l">
              <a:lnSpc>
                <a:spcPct val="90000"/>
              </a:lnSpc>
              <a:spcBef>
                <a:spcPts val="388"/>
              </a:spcBef>
              <a:spcAft>
                <a:spcPts val="0"/>
              </a:spcAft>
              <a:buClr>
                <a:schemeClr val="dk1"/>
              </a:buClr>
              <a:buSzPts val="1800"/>
              <a:buChar char="•"/>
              <a:defRPr/>
            </a:lvl8pPr>
            <a:lvl9pPr marL="4114800" lvl="8" indent="-342900" algn="l">
              <a:lnSpc>
                <a:spcPct val="90000"/>
              </a:lnSpc>
              <a:spcBef>
                <a:spcPts val="388"/>
              </a:spcBef>
              <a:spcAft>
                <a:spcPts val="0"/>
              </a:spcAft>
              <a:buClr>
                <a:schemeClr val="dk1"/>
              </a:buClr>
              <a:buSzPts val="1800"/>
              <a:buChar char="•"/>
              <a:defRPr/>
            </a:lvl9pPr>
          </a:lstStyle>
          <a:p>
            <a:endParaRPr/>
          </a:p>
        </p:txBody>
      </p:sp>
      <p:sp>
        <p:nvSpPr>
          <p:cNvPr id="75" name="Google Shape;75;p89"/>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9"/>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9"/>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0"/>
          <p:cNvSpPr txBox="1">
            <a:spLocks noGrp="1"/>
          </p:cNvSpPr>
          <p:nvPr>
            <p:ph type="title"/>
          </p:nvPr>
        </p:nvSpPr>
        <p:spPr>
          <a:xfrm rot="5400000">
            <a:off x="3967452" y="1726089"/>
            <a:ext cx="451493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0"/>
          <p:cNvSpPr txBox="1">
            <a:spLocks noGrp="1"/>
          </p:cNvSpPr>
          <p:nvPr>
            <p:ph type="body" idx="1"/>
          </p:nvPr>
        </p:nvSpPr>
        <p:spPr>
          <a:xfrm rot="5400000">
            <a:off x="660094" y="143282"/>
            <a:ext cx="451493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77"/>
              </a:spcBef>
              <a:spcAft>
                <a:spcPts val="0"/>
              </a:spcAft>
              <a:buClr>
                <a:schemeClr val="dk1"/>
              </a:buClr>
              <a:buSzPts val="1800"/>
              <a:buChar char="•"/>
              <a:defRPr/>
            </a:lvl1pPr>
            <a:lvl2pPr marL="914400" lvl="1" indent="-342900" algn="l">
              <a:lnSpc>
                <a:spcPct val="90000"/>
              </a:lnSpc>
              <a:spcBef>
                <a:spcPts val="388"/>
              </a:spcBef>
              <a:spcAft>
                <a:spcPts val="0"/>
              </a:spcAft>
              <a:buClr>
                <a:schemeClr val="dk1"/>
              </a:buClr>
              <a:buSzPts val="1800"/>
              <a:buChar char="•"/>
              <a:defRPr/>
            </a:lvl2pPr>
            <a:lvl3pPr marL="1371600" lvl="2" indent="-342900" algn="l">
              <a:lnSpc>
                <a:spcPct val="90000"/>
              </a:lnSpc>
              <a:spcBef>
                <a:spcPts val="388"/>
              </a:spcBef>
              <a:spcAft>
                <a:spcPts val="0"/>
              </a:spcAft>
              <a:buClr>
                <a:schemeClr val="dk1"/>
              </a:buClr>
              <a:buSzPts val="1800"/>
              <a:buChar char="•"/>
              <a:defRPr/>
            </a:lvl3pPr>
            <a:lvl4pPr marL="1828800" lvl="3" indent="-342900" algn="l">
              <a:lnSpc>
                <a:spcPct val="90000"/>
              </a:lnSpc>
              <a:spcBef>
                <a:spcPts val="388"/>
              </a:spcBef>
              <a:spcAft>
                <a:spcPts val="0"/>
              </a:spcAft>
              <a:buClr>
                <a:schemeClr val="dk1"/>
              </a:buClr>
              <a:buSzPts val="1800"/>
              <a:buChar char="•"/>
              <a:defRPr/>
            </a:lvl4pPr>
            <a:lvl5pPr marL="2286000" lvl="4" indent="-342900" algn="l">
              <a:lnSpc>
                <a:spcPct val="90000"/>
              </a:lnSpc>
              <a:spcBef>
                <a:spcPts val="388"/>
              </a:spcBef>
              <a:spcAft>
                <a:spcPts val="0"/>
              </a:spcAft>
              <a:buClr>
                <a:schemeClr val="dk1"/>
              </a:buClr>
              <a:buSzPts val="1800"/>
              <a:buChar char="•"/>
              <a:defRPr/>
            </a:lvl5pPr>
            <a:lvl6pPr marL="2743200" lvl="5" indent="-342900" algn="l">
              <a:lnSpc>
                <a:spcPct val="90000"/>
              </a:lnSpc>
              <a:spcBef>
                <a:spcPts val="388"/>
              </a:spcBef>
              <a:spcAft>
                <a:spcPts val="0"/>
              </a:spcAft>
              <a:buClr>
                <a:schemeClr val="dk1"/>
              </a:buClr>
              <a:buSzPts val="1800"/>
              <a:buChar char="•"/>
              <a:defRPr/>
            </a:lvl6pPr>
            <a:lvl7pPr marL="3200400" lvl="6" indent="-342900" algn="l">
              <a:lnSpc>
                <a:spcPct val="90000"/>
              </a:lnSpc>
              <a:spcBef>
                <a:spcPts val="388"/>
              </a:spcBef>
              <a:spcAft>
                <a:spcPts val="0"/>
              </a:spcAft>
              <a:buClr>
                <a:schemeClr val="dk1"/>
              </a:buClr>
              <a:buSzPts val="1800"/>
              <a:buChar char="•"/>
              <a:defRPr/>
            </a:lvl7pPr>
            <a:lvl8pPr marL="3657600" lvl="7" indent="-342900" algn="l">
              <a:lnSpc>
                <a:spcPct val="90000"/>
              </a:lnSpc>
              <a:spcBef>
                <a:spcPts val="388"/>
              </a:spcBef>
              <a:spcAft>
                <a:spcPts val="0"/>
              </a:spcAft>
              <a:buClr>
                <a:schemeClr val="dk1"/>
              </a:buClr>
              <a:buSzPts val="1800"/>
              <a:buChar char="•"/>
              <a:defRPr/>
            </a:lvl8pPr>
            <a:lvl9pPr marL="4114800" lvl="8" indent="-342900" algn="l">
              <a:lnSpc>
                <a:spcPct val="90000"/>
              </a:lnSpc>
              <a:spcBef>
                <a:spcPts val="388"/>
              </a:spcBef>
              <a:spcAft>
                <a:spcPts val="0"/>
              </a:spcAft>
              <a:buClr>
                <a:schemeClr val="dk1"/>
              </a:buClr>
              <a:buSzPts val="1800"/>
              <a:buChar char="•"/>
              <a:defRPr/>
            </a:lvl9pPr>
          </a:lstStyle>
          <a:p>
            <a:endParaRPr/>
          </a:p>
        </p:txBody>
      </p:sp>
      <p:sp>
        <p:nvSpPr>
          <p:cNvPr id="81" name="Google Shape;81;p90"/>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0"/>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0"/>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c141e4ffe4_0_133"/>
          <p:cNvSpPr txBox="1">
            <a:spLocks noGrp="1"/>
          </p:cNvSpPr>
          <p:nvPr>
            <p:ph type="ctrTitle"/>
          </p:nvPr>
        </p:nvSpPr>
        <p:spPr>
          <a:xfrm>
            <a:off x="566976" y="871910"/>
            <a:ext cx="6425700" cy="18549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4661"/>
              <a:buFont typeface="Calibri"/>
              <a:buNone/>
              <a:defRPr sz="466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gc141e4ffe4_0_133"/>
          <p:cNvSpPr txBox="1">
            <a:spLocks noGrp="1"/>
          </p:cNvSpPr>
          <p:nvPr>
            <p:ph type="subTitle" idx="1"/>
          </p:nvPr>
        </p:nvSpPr>
        <p:spPr>
          <a:xfrm>
            <a:off x="944960" y="2798250"/>
            <a:ext cx="5669700" cy="12864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777"/>
              </a:spcBef>
              <a:spcAft>
                <a:spcPts val="0"/>
              </a:spcAft>
              <a:buClr>
                <a:schemeClr val="dk1"/>
              </a:buClr>
              <a:buSzPts val="1865"/>
              <a:buNone/>
              <a:defRPr sz="1865"/>
            </a:lvl1pPr>
            <a:lvl2pPr lvl="1" algn="ctr" rtl="0">
              <a:lnSpc>
                <a:spcPct val="90000"/>
              </a:lnSpc>
              <a:spcBef>
                <a:spcPts val="388"/>
              </a:spcBef>
              <a:spcAft>
                <a:spcPts val="0"/>
              </a:spcAft>
              <a:buClr>
                <a:schemeClr val="dk1"/>
              </a:buClr>
              <a:buSzPts val="1554"/>
              <a:buNone/>
              <a:defRPr sz="1554"/>
            </a:lvl2pPr>
            <a:lvl3pPr lvl="2" algn="ctr" rtl="0">
              <a:lnSpc>
                <a:spcPct val="90000"/>
              </a:lnSpc>
              <a:spcBef>
                <a:spcPts val="388"/>
              </a:spcBef>
              <a:spcAft>
                <a:spcPts val="0"/>
              </a:spcAft>
              <a:buClr>
                <a:schemeClr val="dk1"/>
              </a:buClr>
              <a:buSzPts val="1398"/>
              <a:buNone/>
              <a:defRPr sz="1398"/>
            </a:lvl3pPr>
            <a:lvl4pPr lvl="3" algn="ctr" rtl="0">
              <a:lnSpc>
                <a:spcPct val="90000"/>
              </a:lnSpc>
              <a:spcBef>
                <a:spcPts val="388"/>
              </a:spcBef>
              <a:spcAft>
                <a:spcPts val="0"/>
              </a:spcAft>
              <a:buClr>
                <a:schemeClr val="dk1"/>
              </a:buClr>
              <a:buSzPts val="1243"/>
              <a:buNone/>
              <a:defRPr sz="1243"/>
            </a:lvl4pPr>
            <a:lvl5pPr lvl="4" algn="ctr" rtl="0">
              <a:lnSpc>
                <a:spcPct val="90000"/>
              </a:lnSpc>
              <a:spcBef>
                <a:spcPts val="388"/>
              </a:spcBef>
              <a:spcAft>
                <a:spcPts val="0"/>
              </a:spcAft>
              <a:buClr>
                <a:schemeClr val="dk1"/>
              </a:buClr>
              <a:buSzPts val="1243"/>
              <a:buNone/>
              <a:defRPr sz="1243"/>
            </a:lvl5pPr>
            <a:lvl6pPr lvl="5" algn="ctr" rtl="0">
              <a:lnSpc>
                <a:spcPct val="90000"/>
              </a:lnSpc>
              <a:spcBef>
                <a:spcPts val="388"/>
              </a:spcBef>
              <a:spcAft>
                <a:spcPts val="0"/>
              </a:spcAft>
              <a:buClr>
                <a:schemeClr val="dk1"/>
              </a:buClr>
              <a:buSzPts val="1243"/>
              <a:buNone/>
              <a:defRPr sz="1243"/>
            </a:lvl6pPr>
            <a:lvl7pPr lvl="6" algn="ctr" rtl="0">
              <a:lnSpc>
                <a:spcPct val="90000"/>
              </a:lnSpc>
              <a:spcBef>
                <a:spcPts val="388"/>
              </a:spcBef>
              <a:spcAft>
                <a:spcPts val="0"/>
              </a:spcAft>
              <a:buClr>
                <a:schemeClr val="dk1"/>
              </a:buClr>
              <a:buSzPts val="1243"/>
              <a:buNone/>
              <a:defRPr sz="1243"/>
            </a:lvl7pPr>
            <a:lvl8pPr lvl="7" algn="ctr" rtl="0">
              <a:lnSpc>
                <a:spcPct val="90000"/>
              </a:lnSpc>
              <a:spcBef>
                <a:spcPts val="388"/>
              </a:spcBef>
              <a:spcAft>
                <a:spcPts val="0"/>
              </a:spcAft>
              <a:buClr>
                <a:schemeClr val="dk1"/>
              </a:buClr>
              <a:buSzPts val="1243"/>
              <a:buNone/>
              <a:defRPr sz="1243"/>
            </a:lvl8pPr>
            <a:lvl9pPr lvl="8" algn="ctr" rtl="0">
              <a:lnSpc>
                <a:spcPct val="90000"/>
              </a:lnSpc>
              <a:spcBef>
                <a:spcPts val="388"/>
              </a:spcBef>
              <a:spcAft>
                <a:spcPts val="0"/>
              </a:spcAft>
              <a:buClr>
                <a:schemeClr val="dk1"/>
              </a:buClr>
              <a:buSzPts val="1243"/>
              <a:buNone/>
              <a:defRPr sz="1243"/>
            </a:lvl9pPr>
          </a:lstStyle>
          <a:p>
            <a:endParaRPr/>
          </a:p>
        </p:txBody>
      </p:sp>
      <p:sp>
        <p:nvSpPr>
          <p:cNvPr id="93" name="Google Shape;93;gc141e4ffe4_0_133"/>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c141e4ffe4_0_133"/>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c141e4ffe4_0_133"/>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c141e4ffe4_0_139"/>
          <p:cNvSpPr txBox="1">
            <a:spLocks noGrp="1"/>
          </p:cNvSpPr>
          <p:nvPr>
            <p:ph type="title"/>
          </p:nvPr>
        </p:nvSpPr>
        <p:spPr>
          <a:xfrm>
            <a:off x="519728" y="283649"/>
            <a:ext cx="6520200" cy="1029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c141e4ffe4_0_139"/>
          <p:cNvSpPr txBox="1">
            <a:spLocks noGrp="1"/>
          </p:cNvSpPr>
          <p:nvPr>
            <p:ph type="body" idx="1"/>
          </p:nvPr>
        </p:nvSpPr>
        <p:spPr>
          <a:xfrm>
            <a:off x="519728" y="1418240"/>
            <a:ext cx="6520200" cy="33804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77"/>
              </a:spcBef>
              <a:spcAft>
                <a:spcPts val="0"/>
              </a:spcAft>
              <a:buClr>
                <a:schemeClr val="dk1"/>
              </a:buClr>
              <a:buSzPts val="1800"/>
              <a:buChar char="•"/>
              <a:defRPr/>
            </a:lvl1pPr>
            <a:lvl2pPr marL="914400" lvl="1" indent="-342900" algn="l" rtl="0">
              <a:lnSpc>
                <a:spcPct val="90000"/>
              </a:lnSpc>
              <a:spcBef>
                <a:spcPts val="388"/>
              </a:spcBef>
              <a:spcAft>
                <a:spcPts val="0"/>
              </a:spcAft>
              <a:buClr>
                <a:schemeClr val="dk1"/>
              </a:buClr>
              <a:buSzPts val="1800"/>
              <a:buChar char="•"/>
              <a:defRPr/>
            </a:lvl2pPr>
            <a:lvl3pPr marL="1371600" lvl="2" indent="-342900" algn="l" rtl="0">
              <a:lnSpc>
                <a:spcPct val="90000"/>
              </a:lnSpc>
              <a:spcBef>
                <a:spcPts val="388"/>
              </a:spcBef>
              <a:spcAft>
                <a:spcPts val="0"/>
              </a:spcAft>
              <a:buClr>
                <a:schemeClr val="dk1"/>
              </a:buClr>
              <a:buSzPts val="1800"/>
              <a:buChar char="•"/>
              <a:defRPr/>
            </a:lvl3pPr>
            <a:lvl4pPr marL="1828800" lvl="3" indent="-342900" algn="l" rtl="0">
              <a:lnSpc>
                <a:spcPct val="90000"/>
              </a:lnSpc>
              <a:spcBef>
                <a:spcPts val="388"/>
              </a:spcBef>
              <a:spcAft>
                <a:spcPts val="0"/>
              </a:spcAft>
              <a:buClr>
                <a:schemeClr val="dk1"/>
              </a:buClr>
              <a:buSzPts val="1800"/>
              <a:buChar char="•"/>
              <a:defRPr/>
            </a:lvl4pPr>
            <a:lvl5pPr marL="2286000" lvl="4" indent="-342900" algn="l" rtl="0">
              <a:lnSpc>
                <a:spcPct val="90000"/>
              </a:lnSpc>
              <a:spcBef>
                <a:spcPts val="388"/>
              </a:spcBef>
              <a:spcAft>
                <a:spcPts val="0"/>
              </a:spcAft>
              <a:buClr>
                <a:schemeClr val="dk1"/>
              </a:buClr>
              <a:buSzPts val="1800"/>
              <a:buChar char="•"/>
              <a:defRPr/>
            </a:lvl5pPr>
            <a:lvl6pPr marL="2743200" lvl="5" indent="-342900" algn="l" rtl="0">
              <a:lnSpc>
                <a:spcPct val="90000"/>
              </a:lnSpc>
              <a:spcBef>
                <a:spcPts val="388"/>
              </a:spcBef>
              <a:spcAft>
                <a:spcPts val="0"/>
              </a:spcAft>
              <a:buClr>
                <a:schemeClr val="dk1"/>
              </a:buClr>
              <a:buSzPts val="1800"/>
              <a:buChar char="•"/>
              <a:defRPr/>
            </a:lvl6pPr>
            <a:lvl7pPr marL="3200400" lvl="6" indent="-342900" algn="l" rtl="0">
              <a:lnSpc>
                <a:spcPct val="90000"/>
              </a:lnSpc>
              <a:spcBef>
                <a:spcPts val="388"/>
              </a:spcBef>
              <a:spcAft>
                <a:spcPts val="0"/>
              </a:spcAft>
              <a:buClr>
                <a:schemeClr val="dk1"/>
              </a:buClr>
              <a:buSzPts val="1800"/>
              <a:buChar char="•"/>
              <a:defRPr/>
            </a:lvl7pPr>
            <a:lvl8pPr marL="3657600" lvl="7" indent="-342900" algn="l" rtl="0">
              <a:lnSpc>
                <a:spcPct val="90000"/>
              </a:lnSpc>
              <a:spcBef>
                <a:spcPts val="388"/>
              </a:spcBef>
              <a:spcAft>
                <a:spcPts val="0"/>
              </a:spcAft>
              <a:buClr>
                <a:schemeClr val="dk1"/>
              </a:buClr>
              <a:buSzPts val="1800"/>
              <a:buChar char="•"/>
              <a:defRPr/>
            </a:lvl8pPr>
            <a:lvl9pPr marL="4114800" lvl="8" indent="-342900" algn="l" rtl="0">
              <a:lnSpc>
                <a:spcPct val="90000"/>
              </a:lnSpc>
              <a:spcBef>
                <a:spcPts val="388"/>
              </a:spcBef>
              <a:spcAft>
                <a:spcPts val="0"/>
              </a:spcAft>
              <a:buClr>
                <a:schemeClr val="dk1"/>
              </a:buClr>
              <a:buSzPts val="1800"/>
              <a:buChar char="•"/>
              <a:defRPr/>
            </a:lvl9pPr>
          </a:lstStyle>
          <a:p>
            <a:endParaRPr/>
          </a:p>
        </p:txBody>
      </p:sp>
      <p:sp>
        <p:nvSpPr>
          <p:cNvPr id="99" name="Google Shape;99;gc141e4ffe4_0_139"/>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c141e4ffe4_0_139"/>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gc141e4ffe4_0_139"/>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gc141e4ffe4_0_145"/>
          <p:cNvSpPr txBox="1">
            <a:spLocks noGrp="1"/>
          </p:cNvSpPr>
          <p:nvPr>
            <p:ph type="title"/>
          </p:nvPr>
        </p:nvSpPr>
        <p:spPr>
          <a:xfrm>
            <a:off x="515791" y="1328214"/>
            <a:ext cx="6520200" cy="22161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4661"/>
              <a:buFont typeface="Calibri"/>
              <a:buNone/>
              <a:defRPr sz="466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c141e4ffe4_0_145"/>
          <p:cNvSpPr txBox="1">
            <a:spLocks noGrp="1"/>
          </p:cNvSpPr>
          <p:nvPr>
            <p:ph type="body" idx="1"/>
          </p:nvPr>
        </p:nvSpPr>
        <p:spPr>
          <a:xfrm>
            <a:off x="515791" y="3565334"/>
            <a:ext cx="6520200" cy="1165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77"/>
              </a:spcBef>
              <a:spcAft>
                <a:spcPts val="0"/>
              </a:spcAft>
              <a:buClr>
                <a:schemeClr val="dk1"/>
              </a:buClr>
              <a:buSzPts val="1865"/>
              <a:buNone/>
              <a:defRPr sz="1865">
                <a:solidFill>
                  <a:schemeClr val="dk1"/>
                </a:solidFill>
              </a:defRPr>
            </a:lvl1pPr>
            <a:lvl2pPr marL="914400" lvl="1" indent="-228600" algn="l" rtl="0">
              <a:lnSpc>
                <a:spcPct val="90000"/>
              </a:lnSpc>
              <a:spcBef>
                <a:spcPts val="388"/>
              </a:spcBef>
              <a:spcAft>
                <a:spcPts val="0"/>
              </a:spcAft>
              <a:buClr>
                <a:srgbClr val="888888"/>
              </a:buClr>
              <a:buSzPts val="1554"/>
              <a:buNone/>
              <a:defRPr sz="1554">
                <a:solidFill>
                  <a:srgbClr val="888888"/>
                </a:solidFill>
              </a:defRPr>
            </a:lvl2pPr>
            <a:lvl3pPr marL="1371600" lvl="2" indent="-228600" algn="l" rtl="0">
              <a:lnSpc>
                <a:spcPct val="90000"/>
              </a:lnSpc>
              <a:spcBef>
                <a:spcPts val="388"/>
              </a:spcBef>
              <a:spcAft>
                <a:spcPts val="0"/>
              </a:spcAft>
              <a:buClr>
                <a:srgbClr val="888888"/>
              </a:buClr>
              <a:buSzPts val="1398"/>
              <a:buNone/>
              <a:defRPr sz="1398">
                <a:solidFill>
                  <a:srgbClr val="888888"/>
                </a:solidFill>
              </a:defRPr>
            </a:lvl3pPr>
            <a:lvl4pPr marL="1828800" lvl="3" indent="-228600" algn="l" rtl="0">
              <a:lnSpc>
                <a:spcPct val="90000"/>
              </a:lnSpc>
              <a:spcBef>
                <a:spcPts val="388"/>
              </a:spcBef>
              <a:spcAft>
                <a:spcPts val="0"/>
              </a:spcAft>
              <a:buClr>
                <a:srgbClr val="888888"/>
              </a:buClr>
              <a:buSzPts val="1243"/>
              <a:buNone/>
              <a:defRPr sz="1243">
                <a:solidFill>
                  <a:srgbClr val="888888"/>
                </a:solidFill>
              </a:defRPr>
            </a:lvl4pPr>
            <a:lvl5pPr marL="2286000" lvl="4" indent="-228600" algn="l" rtl="0">
              <a:lnSpc>
                <a:spcPct val="90000"/>
              </a:lnSpc>
              <a:spcBef>
                <a:spcPts val="388"/>
              </a:spcBef>
              <a:spcAft>
                <a:spcPts val="0"/>
              </a:spcAft>
              <a:buClr>
                <a:srgbClr val="888888"/>
              </a:buClr>
              <a:buSzPts val="1243"/>
              <a:buNone/>
              <a:defRPr sz="1243">
                <a:solidFill>
                  <a:srgbClr val="888888"/>
                </a:solidFill>
              </a:defRPr>
            </a:lvl5pPr>
            <a:lvl6pPr marL="2743200" lvl="5" indent="-228600" algn="l" rtl="0">
              <a:lnSpc>
                <a:spcPct val="90000"/>
              </a:lnSpc>
              <a:spcBef>
                <a:spcPts val="388"/>
              </a:spcBef>
              <a:spcAft>
                <a:spcPts val="0"/>
              </a:spcAft>
              <a:buClr>
                <a:srgbClr val="888888"/>
              </a:buClr>
              <a:buSzPts val="1243"/>
              <a:buNone/>
              <a:defRPr sz="1243">
                <a:solidFill>
                  <a:srgbClr val="888888"/>
                </a:solidFill>
              </a:defRPr>
            </a:lvl6pPr>
            <a:lvl7pPr marL="3200400" lvl="6" indent="-228600" algn="l" rtl="0">
              <a:lnSpc>
                <a:spcPct val="90000"/>
              </a:lnSpc>
              <a:spcBef>
                <a:spcPts val="388"/>
              </a:spcBef>
              <a:spcAft>
                <a:spcPts val="0"/>
              </a:spcAft>
              <a:buClr>
                <a:srgbClr val="888888"/>
              </a:buClr>
              <a:buSzPts val="1243"/>
              <a:buNone/>
              <a:defRPr sz="1243">
                <a:solidFill>
                  <a:srgbClr val="888888"/>
                </a:solidFill>
              </a:defRPr>
            </a:lvl7pPr>
            <a:lvl8pPr marL="3657600" lvl="7" indent="-228600" algn="l" rtl="0">
              <a:lnSpc>
                <a:spcPct val="90000"/>
              </a:lnSpc>
              <a:spcBef>
                <a:spcPts val="388"/>
              </a:spcBef>
              <a:spcAft>
                <a:spcPts val="0"/>
              </a:spcAft>
              <a:buClr>
                <a:srgbClr val="888888"/>
              </a:buClr>
              <a:buSzPts val="1243"/>
              <a:buNone/>
              <a:defRPr sz="1243">
                <a:solidFill>
                  <a:srgbClr val="888888"/>
                </a:solidFill>
              </a:defRPr>
            </a:lvl8pPr>
            <a:lvl9pPr marL="4114800" lvl="8" indent="-228600" algn="l" rtl="0">
              <a:lnSpc>
                <a:spcPct val="90000"/>
              </a:lnSpc>
              <a:spcBef>
                <a:spcPts val="388"/>
              </a:spcBef>
              <a:spcAft>
                <a:spcPts val="0"/>
              </a:spcAft>
              <a:buClr>
                <a:srgbClr val="888888"/>
              </a:buClr>
              <a:buSzPts val="1243"/>
              <a:buNone/>
              <a:defRPr sz="1243">
                <a:solidFill>
                  <a:srgbClr val="888888"/>
                </a:solidFill>
              </a:defRPr>
            </a:lvl9pPr>
          </a:lstStyle>
          <a:p>
            <a:endParaRPr/>
          </a:p>
        </p:txBody>
      </p:sp>
      <p:sp>
        <p:nvSpPr>
          <p:cNvPr id="105" name="Google Shape;105;gc141e4ffe4_0_145"/>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c141e4ffe4_0_145"/>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gc141e4ffe4_0_145"/>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gc141e4ffe4_0_151"/>
          <p:cNvSpPr txBox="1">
            <a:spLocks noGrp="1"/>
          </p:cNvSpPr>
          <p:nvPr>
            <p:ph type="title"/>
          </p:nvPr>
        </p:nvSpPr>
        <p:spPr>
          <a:xfrm>
            <a:off x="519728" y="283649"/>
            <a:ext cx="6520200" cy="1029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c141e4ffe4_0_151"/>
          <p:cNvSpPr txBox="1">
            <a:spLocks noGrp="1"/>
          </p:cNvSpPr>
          <p:nvPr>
            <p:ph type="body" idx="1"/>
          </p:nvPr>
        </p:nvSpPr>
        <p:spPr>
          <a:xfrm>
            <a:off x="519728" y="1418240"/>
            <a:ext cx="3213000" cy="33804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77"/>
              </a:spcBef>
              <a:spcAft>
                <a:spcPts val="0"/>
              </a:spcAft>
              <a:buClr>
                <a:schemeClr val="dk1"/>
              </a:buClr>
              <a:buSzPts val="1800"/>
              <a:buChar char="•"/>
              <a:defRPr/>
            </a:lvl1pPr>
            <a:lvl2pPr marL="914400" lvl="1" indent="-342900" algn="l" rtl="0">
              <a:lnSpc>
                <a:spcPct val="90000"/>
              </a:lnSpc>
              <a:spcBef>
                <a:spcPts val="388"/>
              </a:spcBef>
              <a:spcAft>
                <a:spcPts val="0"/>
              </a:spcAft>
              <a:buClr>
                <a:schemeClr val="dk1"/>
              </a:buClr>
              <a:buSzPts val="1800"/>
              <a:buChar char="•"/>
              <a:defRPr/>
            </a:lvl2pPr>
            <a:lvl3pPr marL="1371600" lvl="2" indent="-342900" algn="l" rtl="0">
              <a:lnSpc>
                <a:spcPct val="90000"/>
              </a:lnSpc>
              <a:spcBef>
                <a:spcPts val="388"/>
              </a:spcBef>
              <a:spcAft>
                <a:spcPts val="0"/>
              </a:spcAft>
              <a:buClr>
                <a:schemeClr val="dk1"/>
              </a:buClr>
              <a:buSzPts val="1800"/>
              <a:buChar char="•"/>
              <a:defRPr/>
            </a:lvl3pPr>
            <a:lvl4pPr marL="1828800" lvl="3" indent="-342900" algn="l" rtl="0">
              <a:lnSpc>
                <a:spcPct val="90000"/>
              </a:lnSpc>
              <a:spcBef>
                <a:spcPts val="388"/>
              </a:spcBef>
              <a:spcAft>
                <a:spcPts val="0"/>
              </a:spcAft>
              <a:buClr>
                <a:schemeClr val="dk1"/>
              </a:buClr>
              <a:buSzPts val="1800"/>
              <a:buChar char="•"/>
              <a:defRPr/>
            </a:lvl4pPr>
            <a:lvl5pPr marL="2286000" lvl="4" indent="-342900" algn="l" rtl="0">
              <a:lnSpc>
                <a:spcPct val="90000"/>
              </a:lnSpc>
              <a:spcBef>
                <a:spcPts val="388"/>
              </a:spcBef>
              <a:spcAft>
                <a:spcPts val="0"/>
              </a:spcAft>
              <a:buClr>
                <a:schemeClr val="dk1"/>
              </a:buClr>
              <a:buSzPts val="1800"/>
              <a:buChar char="•"/>
              <a:defRPr/>
            </a:lvl5pPr>
            <a:lvl6pPr marL="2743200" lvl="5" indent="-342900" algn="l" rtl="0">
              <a:lnSpc>
                <a:spcPct val="90000"/>
              </a:lnSpc>
              <a:spcBef>
                <a:spcPts val="388"/>
              </a:spcBef>
              <a:spcAft>
                <a:spcPts val="0"/>
              </a:spcAft>
              <a:buClr>
                <a:schemeClr val="dk1"/>
              </a:buClr>
              <a:buSzPts val="1800"/>
              <a:buChar char="•"/>
              <a:defRPr/>
            </a:lvl6pPr>
            <a:lvl7pPr marL="3200400" lvl="6" indent="-342900" algn="l" rtl="0">
              <a:lnSpc>
                <a:spcPct val="90000"/>
              </a:lnSpc>
              <a:spcBef>
                <a:spcPts val="388"/>
              </a:spcBef>
              <a:spcAft>
                <a:spcPts val="0"/>
              </a:spcAft>
              <a:buClr>
                <a:schemeClr val="dk1"/>
              </a:buClr>
              <a:buSzPts val="1800"/>
              <a:buChar char="•"/>
              <a:defRPr/>
            </a:lvl7pPr>
            <a:lvl8pPr marL="3657600" lvl="7" indent="-342900" algn="l" rtl="0">
              <a:lnSpc>
                <a:spcPct val="90000"/>
              </a:lnSpc>
              <a:spcBef>
                <a:spcPts val="388"/>
              </a:spcBef>
              <a:spcAft>
                <a:spcPts val="0"/>
              </a:spcAft>
              <a:buClr>
                <a:schemeClr val="dk1"/>
              </a:buClr>
              <a:buSzPts val="1800"/>
              <a:buChar char="•"/>
              <a:defRPr/>
            </a:lvl8pPr>
            <a:lvl9pPr marL="4114800" lvl="8" indent="-342900" algn="l" rtl="0">
              <a:lnSpc>
                <a:spcPct val="90000"/>
              </a:lnSpc>
              <a:spcBef>
                <a:spcPts val="388"/>
              </a:spcBef>
              <a:spcAft>
                <a:spcPts val="0"/>
              </a:spcAft>
              <a:buClr>
                <a:schemeClr val="dk1"/>
              </a:buClr>
              <a:buSzPts val="1800"/>
              <a:buChar char="•"/>
              <a:defRPr/>
            </a:lvl9pPr>
          </a:lstStyle>
          <a:p>
            <a:endParaRPr/>
          </a:p>
        </p:txBody>
      </p:sp>
      <p:sp>
        <p:nvSpPr>
          <p:cNvPr id="111" name="Google Shape;111;gc141e4ffe4_0_151"/>
          <p:cNvSpPr txBox="1">
            <a:spLocks noGrp="1"/>
          </p:cNvSpPr>
          <p:nvPr>
            <p:ph type="body" idx="2"/>
          </p:nvPr>
        </p:nvSpPr>
        <p:spPr>
          <a:xfrm>
            <a:off x="3827085" y="1418240"/>
            <a:ext cx="3213000" cy="33804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77"/>
              </a:spcBef>
              <a:spcAft>
                <a:spcPts val="0"/>
              </a:spcAft>
              <a:buClr>
                <a:schemeClr val="dk1"/>
              </a:buClr>
              <a:buSzPts val="1800"/>
              <a:buChar char="•"/>
              <a:defRPr/>
            </a:lvl1pPr>
            <a:lvl2pPr marL="914400" lvl="1" indent="-342900" algn="l" rtl="0">
              <a:lnSpc>
                <a:spcPct val="90000"/>
              </a:lnSpc>
              <a:spcBef>
                <a:spcPts val="388"/>
              </a:spcBef>
              <a:spcAft>
                <a:spcPts val="0"/>
              </a:spcAft>
              <a:buClr>
                <a:schemeClr val="dk1"/>
              </a:buClr>
              <a:buSzPts val="1800"/>
              <a:buChar char="•"/>
              <a:defRPr/>
            </a:lvl2pPr>
            <a:lvl3pPr marL="1371600" lvl="2" indent="-342900" algn="l" rtl="0">
              <a:lnSpc>
                <a:spcPct val="90000"/>
              </a:lnSpc>
              <a:spcBef>
                <a:spcPts val="388"/>
              </a:spcBef>
              <a:spcAft>
                <a:spcPts val="0"/>
              </a:spcAft>
              <a:buClr>
                <a:schemeClr val="dk1"/>
              </a:buClr>
              <a:buSzPts val="1800"/>
              <a:buChar char="•"/>
              <a:defRPr/>
            </a:lvl3pPr>
            <a:lvl4pPr marL="1828800" lvl="3" indent="-342900" algn="l" rtl="0">
              <a:lnSpc>
                <a:spcPct val="90000"/>
              </a:lnSpc>
              <a:spcBef>
                <a:spcPts val="388"/>
              </a:spcBef>
              <a:spcAft>
                <a:spcPts val="0"/>
              </a:spcAft>
              <a:buClr>
                <a:schemeClr val="dk1"/>
              </a:buClr>
              <a:buSzPts val="1800"/>
              <a:buChar char="•"/>
              <a:defRPr/>
            </a:lvl4pPr>
            <a:lvl5pPr marL="2286000" lvl="4" indent="-342900" algn="l" rtl="0">
              <a:lnSpc>
                <a:spcPct val="90000"/>
              </a:lnSpc>
              <a:spcBef>
                <a:spcPts val="388"/>
              </a:spcBef>
              <a:spcAft>
                <a:spcPts val="0"/>
              </a:spcAft>
              <a:buClr>
                <a:schemeClr val="dk1"/>
              </a:buClr>
              <a:buSzPts val="1800"/>
              <a:buChar char="•"/>
              <a:defRPr/>
            </a:lvl5pPr>
            <a:lvl6pPr marL="2743200" lvl="5" indent="-342900" algn="l" rtl="0">
              <a:lnSpc>
                <a:spcPct val="90000"/>
              </a:lnSpc>
              <a:spcBef>
                <a:spcPts val="388"/>
              </a:spcBef>
              <a:spcAft>
                <a:spcPts val="0"/>
              </a:spcAft>
              <a:buClr>
                <a:schemeClr val="dk1"/>
              </a:buClr>
              <a:buSzPts val="1800"/>
              <a:buChar char="•"/>
              <a:defRPr/>
            </a:lvl6pPr>
            <a:lvl7pPr marL="3200400" lvl="6" indent="-342900" algn="l" rtl="0">
              <a:lnSpc>
                <a:spcPct val="90000"/>
              </a:lnSpc>
              <a:spcBef>
                <a:spcPts val="388"/>
              </a:spcBef>
              <a:spcAft>
                <a:spcPts val="0"/>
              </a:spcAft>
              <a:buClr>
                <a:schemeClr val="dk1"/>
              </a:buClr>
              <a:buSzPts val="1800"/>
              <a:buChar char="•"/>
              <a:defRPr/>
            </a:lvl7pPr>
            <a:lvl8pPr marL="3657600" lvl="7" indent="-342900" algn="l" rtl="0">
              <a:lnSpc>
                <a:spcPct val="90000"/>
              </a:lnSpc>
              <a:spcBef>
                <a:spcPts val="388"/>
              </a:spcBef>
              <a:spcAft>
                <a:spcPts val="0"/>
              </a:spcAft>
              <a:buClr>
                <a:schemeClr val="dk1"/>
              </a:buClr>
              <a:buSzPts val="1800"/>
              <a:buChar char="•"/>
              <a:defRPr/>
            </a:lvl8pPr>
            <a:lvl9pPr marL="4114800" lvl="8" indent="-342900" algn="l" rtl="0">
              <a:lnSpc>
                <a:spcPct val="90000"/>
              </a:lnSpc>
              <a:spcBef>
                <a:spcPts val="388"/>
              </a:spcBef>
              <a:spcAft>
                <a:spcPts val="0"/>
              </a:spcAft>
              <a:buClr>
                <a:schemeClr val="dk1"/>
              </a:buClr>
              <a:buSzPts val="1800"/>
              <a:buChar char="•"/>
              <a:defRPr/>
            </a:lvl9pPr>
          </a:lstStyle>
          <a:p>
            <a:endParaRPr/>
          </a:p>
        </p:txBody>
      </p:sp>
      <p:sp>
        <p:nvSpPr>
          <p:cNvPr id="112" name="Google Shape;112;gc141e4ffe4_0_151"/>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gc141e4ffe4_0_151"/>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c141e4ffe4_0_151"/>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gc141e4ffe4_0_158"/>
          <p:cNvSpPr txBox="1">
            <a:spLocks noGrp="1"/>
          </p:cNvSpPr>
          <p:nvPr>
            <p:ph type="title"/>
          </p:nvPr>
        </p:nvSpPr>
        <p:spPr>
          <a:xfrm>
            <a:off x="520712" y="283649"/>
            <a:ext cx="6520200" cy="1029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gc141e4ffe4_0_158"/>
          <p:cNvSpPr txBox="1">
            <a:spLocks noGrp="1"/>
          </p:cNvSpPr>
          <p:nvPr>
            <p:ph type="body" idx="1"/>
          </p:nvPr>
        </p:nvSpPr>
        <p:spPr>
          <a:xfrm>
            <a:off x="520713" y="1306014"/>
            <a:ext cx="3198000" cy="6402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77"/>
              </a:spcBef>
              <a:spcAft>
                <a:spcPts val="0"/>
              </a:spcAft>
              <a:buClr>
                <a:schemeClr val="dk1"/>
              </a:buClr>
              <a:buSzPts val="1865"/>
              <a:buNone/>
              <a:defRPr sz="1865" b="1"/>
            </a:lvl1pPr>
            <a:lvl2pPr marL="914400" lvl="1" indent="-228600" algn="l" rtl="0">
              <a:lnSpc>
                <a:spcPct val="90000"/>
              </a:lnSpc>
              <a:spcBef>
                <a:spcPts val="388"/>
              </a:spcBef>
              <a:spcAft>
                <a:spcPts val="0"/>
              </a:spcAft>
              <a:buClr>
                <a:schemeClr val="dk1"/>
              </a:buClr>
              <a:buSzPts val="1554"/>
              <a:buNone/>
              <a:defRPr sz="1554" b="1"/>
            </a:lvl2pPr>
            <a:lvl3pPr marL="1371600" lvl="2" indent="-228600" algn="l" rtl="0">
              <a:lnSpc>
                <a:spcPct val="90000"/>
              </a:lnSpc>
              <a:spcBef>
                <a:spcPts val="388"/>
              </a:spcBef>
              <a:spcAft>
                <a:spcPts val="0"/>
              </a:spcAft>
              <a:buClr>
                <a:schemeClr val="dk1"/>
              </a:buClr>
              <a:buSzPts val="1398"/>
              <a:buNone/>
              <a:defRPr sz="1398" b="1"/>
            </a:lvl3pPr>
            <a:lvl4pPr marL="1828800" lvl="3" indent="-228600" algn="l" rtl="0">
              <a:lnSpc>
                <a:spcPct val="90000"/>
              </a:lnSpc>
              <a:spcBef>
                <a:spcPts val="388"/>
              </a:spcBef>
              <a:spcAft>
                <a:spcPts val="0"/>
              </a:spcAft>
              <a:buClr>
                <a:schemeClr val="dk1"/>
              </a:buClr>
              <a:buSzPts val="1243"/>
              <a:buNone/>
              <a:defRPr sz="1243" b="1"/>
            </a:lvl4pPr>
            <a:lvl5pPr marL="2286000" lvl="4" indent="-228600" algn="l" rtl="0">
              <a:lnSpc>
                <a:spcPct val="90000"/>
              </a:lnSpc>
              <a:spcBef>
                <a:spcPts val="388"/>
              </a:spcBef>
              <a:spcAft>
                <a:spcPts val="0"/>
              </a:spcAft>
              <a:buClr>
                <a:schemeClr val="dk1"/>
              </a:buClr>
              <a:buSzPts val="1243"/>
              <a:buNone/>
              <a:defRPr sz="1243" b="1"/>
            </a:lvl5pPr>
            <a:lvl6pPr marL="2743200" lvl="5" indent="-228600" algn="l" rtl="0">
              <a:lnSpc>
                <a:spcPct val="90000"/>
              </a:lnSpc>
              <a:spcBef>
                <a:spcPts val="388"/>
              </a:spcBef>
              <a:spcAft>
                <a:spcPts val="0"/>
              </a:spcAft>
              <a:buClr>
                <a:schemeClr val="dk1"/>
              </a:buClr>
              <a:buSzPts val="1243"/>
              <a:buNone/>
              <a:defRPr sz="1243" b="1"/>
            </a:lvl6pPr>
            <a:lvl7pPr marL="3200400" lvl="6" indent="-228600" algn="l" rtl="0">
              <a:lnSpc>
                <a:spcPct val="90000"/>
              </a:lnSpc>
              <a:spcBef>
                <a:spcPts val="388"/>
              </a:spcBef>
              <a:spcAft>
                <a:spcPts val="0"/>
              </a:spcAft>
              <a:buClr>
                <a:schemeClr val="dk1"/>
              </a:buClr>
              <a:buSzPts val="1243"/>
              <a:buNone/>
              <a:defRPr sz="1243" b="1"/>
            </a:lvl7pPr>
            <a:lvl8pPr marL="3657600" lvl="7" indent="-228600" algn="l" rtl="0">
              <a:lnSpc>
                <a:spcPct val="90000"/>
              </a:lnSpc>
              <a:spcBef>
                <a:spcPts val="388"/>
              </a:spcBef>
              <a:spcAft>
                <a:spcPts val="0"/>
              </a:spcAft>
              <a:buClr>
                <a:schemeClr val="dk1"/>
              </a:buClr>
              <a:buSzPts val="1243"/>
              <a:buNone/>
              <a:defRPr sz="1243" b="1"/>
            </a:lvl8pPr>
            <a:lvl9pPr marL="4114800" lvl="8" indent="-228600" algn="l" rtl="0">
              <a:lnSpc>
                <a:spcPct val="90000"/>
              </a:lnSpc>
              <a:spcBef>
                <a:spcPts val="388"/>
              </a:spcBef>
              <a:spcAft>
                <a:spcPts val="0"/>
              </a:spcAft>
              <a:buClr>
                <a:schemeClr val="dk1"/>
              </a:buClr>
              <a:buSzPts val="1243"/>
              <a:buNone/>
              <a:defRPr sz="1243" b="1"/>
            </a:lvl9pPr>
          </a:lstStyle>
          <a:p>
            <a:endParaRPr/>
          </a:p>
        </p:txBody>
      </p:sp>
      <p:sp>
        <p:nvSpPr>
          <p:cNvPr id="118" name="Google Shape;118;gc141e4ffe4_0_158"/>
          <p:cNvSpPr txBox="1">
            <a:spLocks noGrp="1"/>
          </p:cNvSpPr>
          <p:nvPr>
            <p:ph type="body" idx="2"/>
          </p:nvPr>
        </p:nvSpPr>
        <p:spPr>
          <a:xfrm>
            <a:off x="520713" y="1946072"/>
            <a:ext cx="3198000" cy="2862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77"/>
              </a:spcBef>
              <a:spcAft>
                <a:spcPts val="0"/>
              </a:spcAft>
              <a:buClr>
                <a:schemeClr val="dk1"/>
              </a:buClr>
              <a:buSzPts val="1800"/>
              <a:buChar char="•"/>
              <a:defRPr/>
            </a:lvl1pPr>
            <a:lvl2pPr marL="914400" lvl="1" indent="-342900" algn="l" rtl="0">
              <a:lnSpc>
                <a:spcPct val="90000"/>
              </a:lnSpc>
              <a:spcBef>
                <a:spcPts val="388"/>
              </a:spcBef>
              <a:spcAft>
                <a:spcPts val="0"/>
              </a:spcAft>
              <a:buClr>
                <a:schemeClr val="dk1"/>
              </a:buClr>
              <a:buSzPts val="1800"/>
              <a:buChar char="•"/>
              <a:defRPr/>
            </a:lvl2pPr>
            <a:lvl3pPr marL="1371600" lvl="2" indent="-342900" algn="l" rtl="0">
              <a:lnSpc>
                <a:spcPct val="90000"/>
              </a:lnSpc>
              <a:spcBef>
                <a:spcPts val="388"/>
              </a:spcBef>
              <a:spcAft>
                <a:spcPts val="0"/>
              </a:spcAft>
              <a:buClr>
                <a:schemeClr val="dk1"/>
              </a:buClr>
              <a:buSzPts val="1800"/>
              <a:buChar char="•"/>
              <a:defRPr/>
            </a:lvl3pPr>
            <a:lvl4pPr marL="1828800" lvl="3" indent="-342900" algn="l" rtl="0">
              <a:lnSpc>
                <a:spcPct val="90000"/>
              </a:lnSpc>
              <a:spcBef>
                <a:spcPts val="388"/>
              </a:spcBef>
              <a:spcAft>
                <a:spcPts val="0"/>
              </a:spcAft>
              <a:buClr>
                <a:schemeClr val="dk1"/>
              </a:buClr>
              <a:buSzPts val="1800"/>
              <a:buChar char="•"/>
              <a:defRPr/>
            </a:lvl4pPr>
            <a:lvl5pPr marL="2286000" lvl="4" indent="-342900" algn="l" rtl="0">
              <a:lnSpc>
                <a:spcPct val="90000"/>
              </a:lnSpc>
              <a:spcBef>
                <a:spcPts val="388"/>
              </a:spcBef>
              <a:spcAft>
                <a:spcPts val="0"/>
              </a:spcAft>
              <a:buClr>
                <a:schemeClr val="dk1"/>
              </a:buClr>
              <a:buSzPts val="1800"/>
              <a:buChar char="•"/>
              <a:defRPr/>
            </a:lvl5pPr>
            <a:lvl6pPr marL="2743200" lvl="5" indent="-342900" algn="l" rtl="0">
              <a:lnSpc>
                <a:spcPct val="90000"/>
              </a:lnSpc>
              <a:spcBef>
                <a:spcPts val="388"/>
              </a:spcBef>
              <a:spcAft>
                <a:spcPts val="0"/>
              </a:spcAft>
              <a:buClr>
                <a:schemeClr val="dk1"/>
              </a:buClr>
              <a:buSzPts val="1800"/>
              <a:buChar char="•"/>
              <a:defRPr/>
            </a:lvl6pPr>
            <a:lvl7pPr marL="3200400" lvl="6" indent="-342900" algn="l" rtl="0">
              <a:lnSpc>
                <a:spcPct val="90000"/>
              </a:lnSpc>
              <a:spcBef>
                <a:spcPts val="388"/>
              </a:spcBef>
              <a:spcAft>
                <a:spcPts val="0"/>
              </a:spcAft>
              <a:buClr>
                <a:schemeClr val="dk1"/>
              </a:buClr>
              <a:buSzPts val="1800"/>
              <a:buChar char="•"/>
              <a:defRPr/>
            </a:lvl7pPr>
            <a:lvl8pPr marL="3657600" lvl="7" indent="-342900" algn="l" rtl="0">
              <a:lnSpc>
                <a:spcPct val="90000"/>
              </a:lnSpc>
              <a:spcBef>
                <a:spcPts val="388"/>
              </a:spcBef>
              <a:spcAft>
                <a:spcPts val="0"/>
              </a:spcAft>
              <a:buClr>
                <a:schemeClr val="dk1"/>
              </a:buClr>
              <a:buSzPts val="1800"/>
              <a:buChar char="•"/>
              <a:defRPr/>
            </a:lvl8pPr>
            <a:lvl9pPr marL="4114800" lvl="8" indent="-342900" algn="l" rtl="0">
              <a:lnSpc>
                <a:spcPct val="90000"/>
              </a:lnSpc>
              <a:spcBef>
                <a:spcPts val="388"/>
              </a:spcBef>
              <a:spcAft>
                <a:spcPts val="0"/>
              </a:spcAft>
              <a:buClr>
                <a:schemeClr val="dk1"/>
              </a:buClr>
              <a:buSzPts val="1800"/>
              <a:buChar char="•"/>
              <a:defRPr/>
            </a:lvl9pPr>
          </a:lstStyle>
          <a:p>
            <a:endParaRPr/>
          </a:p>
        </p:txBody>
      </p:sp>
      <p:sp>
        <p:nvSpPr>
          <p:cNvPr id="119" name="Google Shape;119;gc141e4ffe4_0_158"/>
          <p:cNvSpPr txBox="1">
            <a:spLocks noGrp="1"/>
          </p:cNvSpPr>
          <p:nvPr>
            <p:ph type="body" idx="3"/>
          </p:nvPr>
        </p:nvSpPr>
        <p:spPr>
          <a:xfrm>
            <a:off x="3827086" y="1306014"/>
            <a:ext cx="3213900" cy="6402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77"/>
              </a:spcBef>
              <a:spcAft>
                <a:spcPts val="0"/>
              </a:spcAft>
              <a:buClr>
                <a:schemeClr val="dk1"/>
              </a:buClr>
              <a:buSzPts val="1865"/>
              <a:buNone/>
              <a:defRPr sz="1865" b="1"/>
            </a:lvl1pPr>
            <a:lvl2pPr marL="914400" lvl="1" indent="-228600" algn="l" rtl="0">
              <a:lnSpc>
                <a:spcPct val="90000"/>
              </a:lnSpc>
              <a:spcBef>
                <a:spcPts val="388"/>
              </a:spcBef>
              <a:spcAft>
                <a:spcPts val="0"/>
              </a:spcAft>
              <a:buClr>
                <a:schemeClr val="dk1"/>
              </a:buClr>
              <a:buSzPts val="1554"/>
              <a:buNone/>
              <a:defRPr sz="1554" b="1"/>
            </a:lvl2pPr>
            <a:lvl3pPr marL="1371600" lvl="2" indent="-228600" algn="l" rtl="0">
              <a:lnSpc>
                <a:spcPct val="90000"/>
              </a:lnSpc>
              <a:spcBef>
                <a:spcPts val="388"/>
              </a:spcBef>
              <a:spcAft>
                <a:spcPts val="0"/>
              </a:spcAft>
              <a:buClr>
                <a:schemeClr val="dk1"/>
              </a:buClr>
              <a:buSzPts val="1398"/>
              <a:buNone/>
              <a:defRPr sz="1398" b="1"/>
            </a:lvl3pPr>
            <a:lvl4pPr marL="1828800" lvl="3" indent="-228600" algn="l" rtl="0">
              <a:lnSpc>
                <a:spcPct val="90000"/>
              </a:lnSpc>
              <a:spcBef>
                <a:spcPts val="388"/>
              </a:spcBef>
              <a:spcAft>
                <a:spcPts val="0"/>
              </a:spcAft>
              <a:buClr>
                <a:schemeClr val="dk1"/>
              </a:buClr>
              <a:buSzPts val="1243"/>
              <a:buNone/>
              <a:defRPr sz="1243" b="1"/>
            </a:lvl4pPr>
            <a:lvl5pPr marL="2286000" lvl="4" indent="-228600" algn="l" rtl="0">
              <a:lnSpc>
                <a:spcPct val="90000"/>
              </a:lnSpc>
              <a:spcBef>
                <a:spcPts val="388"/>
              </a:spcBef>
              <a:spcAft>
                <a:spcPts val="0"/>
              </a:spcAft>
              <a:buClr>
                <a:schemeClr val="dk1"/>
              </a:buClr>
              <a:buSzPts val="1243"/>
              <a:buNone/>
              <a:defRPr sz="1243" b="1"/>
            </a:lvl5pPr>
            <a:lvl6pPr marL="2743200" lvl="5" indent="-228600" algn="l" rtl="0">
              <a:lnSpc>
                <a:spcPct val="90000"/>
              </a:lnSpc>
              <a:spcBef>
                <a:spcPts val="388"/>
              </a:spcBef>
              <a:spcAft>
                <a:spcPts val="0"/>
              </a:spcAft>
              <a:buClr>
                <a:schemeClr val="dk1"/>
              </a:buClr>
              <a:buSzPts val="1243"/>
              <a:buNone/>
              <a:defRPr sz="1243" b="1"/>
            </a:lvl6pPr>
            <a:lvl7pPr marL="3200400" lvl="6" indent="-228600" algn="l" rtl="0">
              <a:lnSpc>
                <a:spcPct val="90000"/>
              </a:lnSpc>
              <a:spcBef>
                <a:spcPts val="388"/>
              </a:spcBef>
              <a:spcAft>
                <a:spcPts val="0"/>
              </a:spcAft>
              <a:buClr>
                <a:schemeClr val="dk1"/>
              </a:buClr>
              <a:buSzPts val="1243"/>
              <a:buNone/>
              <a:defRPr sz="1243" b="1"/>
            </a:lvl7pPr>
            <a:lvl8pPr marL="3657600" lvl="7" indent="-228600" algn="l" rtl="0">
              <a:lnSpc>
                <a:spcPct val="90000"/>
              </a:lnSpc>
              <a:spcBef>
                <a:spcPts val="388"/>
              </a:spcBef>
              <a:spcAft>
                <a:spcPts val="0"/>
              </a:spcAft>
              <a:buClr>
                <a:schemeClr val="dk1"/>
              </a:buClr>
              <a:buSzPts val="1243"/>
              <a:buNone/>
              <a:defRPr sz="1243" b="1"/>
            </a:lvl8pPr>
            <a:lvl9pPr marL="4114800" lvl="8" indent="-228600" algn="l" rtl="0">
              <a:lnSpc>
                <a:spcPct val="90000"/>
              </a:lnSpc>
              <a:spcBef>
                <a:spcPts val="388"/>
              </a:spcBef>
              <a:spcAft>
                <a:spcPts val="0"/>
              </a:spcAft>
              <a:buClr>
                <a:schemeClr val="dk1"/>
              </a:buClr>
              <a:buSzPts val="1243"/>
              <a:buNone/>
              <a:defRPr sz="1243" b="1"/>
            </a:lvl9pPr>
          </a:lstStyle>
          <a:p>
            <a:endParaRPr/>
          </a:p>
        </p:txBody>
      </p:sp>
      <p:sp>
        <p:nvSpPr>
          <p:cNvPr id="120" name="Google Shape;120;gc141e4ffe4_0_158"/>
          <p:cNvSpPr txBox="1">
            <a:spLocks noGrp="1"/>
          </p:cNvSpPr>
          <p:nvPr>
            <p:ph type="body" idx="4"/>
          </p:nvPr>
        </p:nvSpPr>
        <p:spPr>
          <a:xfrm>
            <a:off x="3827086" y="1946072"/>
            <a:ext cx="3213900" cy="2862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77"/>
              </a:spcBef>
              <a:spcAft>
                <a:spcPts val="0"/>
              </a:spcAft>
              <a:buClr>
                <a:schemeClr val="dk1"/>
              </a:buClr>
              <a:buSzPts val="1800"/>
              <a:buChar char="•"/>
              <a:defRPr/>
            </a:lvl1pPr>
            <a:lvl2pPr marL="914400" lvl="1" indent="-342900" algn="l" rtl="0">
              <a:lnSpc>
                <a:spcPct val="90000"/>
              </a:lnSpc>
              <a:spcBef>
                <a:spcPts val="388"/>
              </a:spcBef>
              <a:spcAft>
                <a:spcPts val="0"/>
              </a:spcAft>
              <a:buClr>
                <a:schemeClr val="dk1"/>
              </a:buClr>
              <a:buSzPts val="1800"/>
              <a:buChar char="•"/>
              <a:defRPr/>
            </a:lvl2pPr>
            <a:lvl3pPr marL="1371600" lvl="2" indent="-342900" algn="l" rtl="0">
              <a:lnSpc>
                <a:spcPct val="90000"/>
              </a:lnSpc>
              <a:spcBef>
                <a:spcPts val="388"/>
              </a:spcBef>
              <a:spcAft>
                <a:spcPts val="0"/>
              </a:spcAft>
              <a:buClr>
                <a:schemeClr val="dk1"/>
              </a:buClr>
              <a:buSzPts val="1800"/>
              <a:buChar char="•"/>
              <a:defRPr/>
            </a:lvl3pPr>
            <a:lvl4pPr marL="1828800" lvl="3" indent="-342900" algn="l" rtl="0">
              <a:lnSpc>
                <a:spcPct val="90000"/>
              </a:lnSpc>
              <a:spcBef>
                <a:spcPts val="388"/>
              </a:spcBef>
              <a:spcAft>
                <a:spcPts val="0"/>
              </a:spcAft>
              <a:buClr>
                <a:schemeClr val="dk1"/>
              </a:buClr>
              <a:buSzPts val="1800"/>
              <a:buChar char="•"/>
              <a:defRPr/>
            </a:lvl4pPr>
            <a:lvl5pPr marL="2286000" lvl="4" indent="-342900" algn="l" rtl="0">
              <a:lnSpc>
                <a:spcPct val="90000"/>
              </a:lnSpc>
              <a:spcBef>
                <a:spcPts val="388"/>
              </a:spcBef>
              <a:spcAft>
                <a:spcPts val="0"/>
              </a:spcAft>
              <a:buClr>
                <a:schemeClr val="dk1"/>
              </a:buClr>
              <a:buSzPts val="1800"/>
              <a:buChar char="•"/>
              <a:defRPr/>
            </a:lvl5pPr>
            <a:lvl6pPr marL="2743200" lvl="5" indent="-342900" algn="l" rtl="0">
              <a:lnSpc>
                <a:spcPct val="90000"/>
              </a:lnSpc>
              <a:spcBef>
                <a:spcPts val="388"/>
              </a:spcBef>
              <a:spcAft>
                <a:spcPts val="0"/>
              </a:spcAft>
              <a:buClr>
                <a:schemeClr val="dk1"/>
              </a:buClr>
              <a:buSzPts val="1800"/>
              <a:buChar char="•"/>
              <a:defRPr/>
            </a:lvl6pPr>
            <a:lvl7pPr marL="3200400" lvl="6" indent="-342900" algn="l" rtl="0">
              <a:lnSpc>
                <a:spcPct val="90000"/>
              </a:lnSpc>
              <a:spcBef>
                <a:spcPts val="388"/>
              </a:spcBef>
              <a:spcAft>
                <a:spcPts val="0"/>
              </a:spcAft>
              <a:buClr>
                <a:schemeClr val="dk1"/>
              </a:buClr>
              <a:buSzPts val="1800"/>
              <a:buChar char="•"/>
              <a:defRPr/>
            </a:lvl7pPr>
            <a:lvl8pPr marL="3657600" lvl="7" indent="-342900" algn="l" rtl="0">
              <a:lnSpc>
                <a:spcPct val="90000"/>
              </a:lnSpc>
              <a:spcBef>
                <a:spcPts val="388"/>
              </a:spcBef>
              <a:spcAft>
                <a:spcPts val="0"/>
              </a:spcAft>
              <a:buClr>
                <a:schemeClr val="dk1"/>
              </a:buClr>
              <a:buSzPts val="1800"/>
              <a:buChar char="•"/>
              <a:defRPr/>
            </a:lvl8pPr>
            <a:lvl9pPr marL="4114800" lvl="8" indent="-342900" algn="l" rtl="0">
              <a:lnSpc>
                <a:spcPct val="90000"/>
              </a:lnSpc>
              <a:spcBef>
                <a:spcPts val="388"/>
              </a:spcBef>
              <a:spcAft>
                <a:spcPts val="0"/>
              </a:spcAft>
              <a:buClr>
                <a:schemeClr val="dk1"/>
              </a:buClr>
              <a:buSzPts val="1800"/>
              <a:buChar char="•"/>
              <a:defRPr/>
            </a:lvl9pPr>
          </a:lstStyle>
          <a:p>
            <a:endParaRPr/>
          </a:p>
        </p:txBody>
      </p:sp>
      <p:sp>
        <p:nvSpPr>
          <p:cNvPr id="121" name="Google Shape;121;gc141e4ffe4_0_158"/>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c141e4ffe4_0_158"/>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gc141e4ffe4_0_158"/>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gc141e4ffe4_0_167"/>
          <p:cNvSpPr txBox="1">
            <a:spLocks noGrp="1"/>
          </p:cNvSpPr>
          <p:nvPr>
            <p:ph type="title"/>
          </p:nvPr>
        </p:nvSpPr>
        <p:spPr>
          <a:xfrm>
            <a:off x="519728" y="283649"/>
            <a:ext cx="6520200" cy="1029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c141e4ffe4_0_167"/>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c141e4ffe4_0_167"/>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c141e4ffe4_0_167"/>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gc141e4ffe4_0_172"/>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gc141e4ffe4_0_172"/>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2" name="Google Shape;132;gc141e4ffe4_0_172"/>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gc141e4ffe4_0_176"/>
          <p:cNvSpPr txBox="1">
            <a:spLocks noGrp="1"/>
          </p:cNvSpPr>
          <p:nvPr>
            <p:ph type="title"/>
          </p:nvPr>
        </p:nvSpPr>
        <p:spPr>
          <a:xfrm>
            <a:off x="520712" y="355177"/>
            <a:ext cx="2438100" cy="1243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86"/>
              <a:buFont typeface="Calibri"/>
              <a:buNone/>
              <a:defRPr sz="2486"/>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c141e4ffe4_0_176"/>
          <p:cNvSpPr txBox="1">
            <a:spLocks noGrp="1"/>
          </p:cNvSpPr>
          <p:nvPr>
            <p:ph type="body" idx="1"/>
          </p:nvPr>
        </p:nvSpPr>
        <p:spPr>
          <a:xfrm>
            <a:off x="3213847" y="767084"/>
            <a:ext cx="3827100" cy="3786000"/>
          </a:xfrm>
          <a:prstGeom prst="rect">
            <a:avLst/>
          </a:prstGeom>
          <a:noFill/>
          <a:ln>
            <a:noFill/>
          </a:ln>
        </p:spPr>
        <p:txBody>
          <a:bodyPr spcFirstLastPara="1" wrap="square" lIns="91425" tIns="45700" rIns="91425" bIns="45700" anchor="t" anchorCtr="0">
            <a:normAutofit/>
          </a:bodyPr>
          <a:lstStyle>
            <a:lvl1pPr marL="457200" lvl="0" indent="-386461" algn="l" rtl="0">
              <a:lnSpc>
                <a:spcPct val="90000"/>
              </a:lnSpc>
              <a:spcBef>
                <a:spcPts val="777"/>
              </a:spcBef>
              <a:spcAft>
                <a:spcPts val="0"/>
              </a:spcAft>
              <a:buClr>
                <a:schemeClr val="dk1"/>
              </a:buClr>
              <a:buSzPts val="2486"/>
              <a:buChar char="•"/>
              <a:defRPr sz="2486"/>
            </a:lvl1pPr>
            <a:lvl2pPr marL="914400" lvl="1" indent="-366712" algn="l" rtl="0">
              <a:lnSpc>
                <a:spcPct val="90000"/>
              </a:lnSpc>
              <a:spcBef>
                <a:spcPts val="388"/>
              </a:spcBef>
              <a:spcAft>
                <a:spcPts val="0"/>
              </a:spcAft>
              <a:buClr>
                <a:schemeClr val="dk1"/>
              </a:buClr>
              <a:buSzPts val="2175"/>
              <a:buChar char="•"/>
              <a:defRPr sz="2175"/>
            </a:lvl2pPr>
            <a:lvl3pPr marL="1371600" lvl="2" indent="-347027" algn="l" rtl="0">
              <a:lnSpc>
                <a:spcPct val="90000"/>
              </a:lnSpc>
              <a:spcBef>
                <a:spcPts val="388"/>
              </a:spcBef>
              <a:spcAft>
                <a:spcPts val="0"/>
              </a:spcAft>
              <a:buClr>
                <a:schemeClr val="dk1"/>
              </a:buClr>
              <a:buSzPts val="1865"/>
              <a:buChar char="•"/>
              <a:defRPr sz="1865"/>
            </a:lvl3pPr>
            <a:lvl4pPr marL="1828800" lvl="3" indent="-327278" algn="l" rtl="0">
              <a:lnSpc>
                <a:spcPct val="90000"/>
              </a:lnSpc>
              <a:spcBef>
                <a:spcPts val="388"/>
              </a:spcBef>
              <a:spcAft>
                <a:spcPts val="0"/>
              </a:spcAft>
              <a:buClr>
                <a:schemeClr val="dk1"/>
              </a:buClr>
              <a:buSzPts val="1554"/>
              <a:buChar char="•"/>
              <a:defRPr sz="1554"/>
            </a:lvl4pPr>
            <a:lvl5pPr marL="2286000" lvl="4" indent="-327279" algn="l" rtl="0">
              <a:lnSpc>
                <a:spcPct val="90000"/>
              </a:lnSpc>
              <a:spcBef>
                <a:spcPts val="388"/>
              </a:spcBef>
              <a:spcAft>
                <a:spcPts val="0"/>
              </a:spcAft>
              <a:buClr>
                <a:schemeClr val="dk1"/>
              </a:buClr>
              <a:buSzPts val="1554"/>
              <a:buChar char="•"/>
              <a:defRPr sz="1554"/>
            </a:lvl5pPr>
            <a:lvl6pPr marL="2743200" lvl="5" indent="-327279" algn="l" rtl="0">
              <a:lnSpc>
                <a:spcPct val="90000"/>
              </a:lnSpc>
              <a:spcBef>
                <a:spcPts val="388"/>
              </a:spcBef>
              <a:spcAft>
                <a:spcPts val="0"/>
              </a:spcAft>
              <a:buClr>
                <a:schemeClr val="dk1"/>
              </a:buClr>
              <a:buSzPts val="1554"/>
              <a:buChar char="•"/>
              <a:defRPr sz="1554"/>
            </a:lvl6pPr>
            <a:lvl7pPr marL="3200400" lvl="6" indent="-327279" algn="l" rtl="0">
              <a:lnSpc>
                <a:spcPct val="90000"/>
              </a:lnSpc>
              <a:spcBef>
                <a:spcPts val="388"/>
              </a:spcBef>
              <a:spcAft>
                <a:spcPts val="0"/>
              </a:spcAft>
              <a:buClr>
                <a:schemeClr val="dk1"/>
              </a:buClr>
              <a:buSzPts val="1554"/>
              <a:buChar char="•"/>
              <a:defRPr sz="1554"/>
            </a:lvl7pPr>
            <a:lvl8pPr marL="3657600" lvl="7" indent="-327278" algn="l" rtl="0">
              <a:lnSpc>
                <a:spcPct val="90000"/>
              </a:lnSpc>
              <a:spcBef>
                <a:spcPts val="388"/>
              </a:spcBef>
              <a:spcAft>
                <a:spcPts val="0"/>
              </a:spcAft>
              <a:buClr>
                <a:schemeClr val="dk1"/>
              </a:buClr>
              <a:buSzPts val="1554"/>
              <a:buChar char="•"/>
              <a:defRPr sz="1554"/>
            </a:lvl8pPr>
            <a:lvl9pPr marL="4114800" lvl="8" indent="-327278" algn="l" rtl="0">
              <a:lnSpc>
                <a:spcPct val="90000"/>
              </a:lnSpc>
              <a:spcBef>
                <a:spcPts val="388"/>
              </a:spcBef>
              <a:spcAft>
                <a:spcPts val="0"/>
              </a:spcAft>
              <a:buClr>
                <a:schemeClr val="dk1"/>
              </a:buClr>
              <a:buSzPts val="1554"/>
              <a:buChar char="•"/>
              <a:defRPr sz="1554"/>
            </a:lvl9pPr>
          </a:lstStyle>
          <a:p>
            <a:endParaRPr/>
          </a:p>
        </p:txBody>
      </p:sp>
      <p:sp>
        <p:nvSpPr>
          <p:cNvPr id="136" name="Google Shape;136;gc141e4ffe4_0_176"/>
          <p:cNvSpPr txBox="1">
            <a:spLocks noGrp="1"/>
          </p:cNvSpPr>
          <p:nvPr>
            <p:ph type="body" idx="2"/>
          </p:nvPr>
        </p:nvSpPr>
        <p:spPr>
          <a:xfrm>
            <a:off x="520712" y="1598295"/>
            <a:ext cx="2438100" cy="2961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77"/>
              </a:spcBef>
              <a:spcAft>
                <a:spcPts val="0"/>
              </a:spcAft>
              <a:buClr>
                <a:schemeClr val="dk1"/>
              </a:buClr>
              <a:buSzPts val="1243"/>
              <a:buNone/>
              <a:defRPr sz="1243"/>
            </a:lvl1pPr>
            <a:lvl2pPr marL="914400" lvl="1" indent="-228600" algn="l" rtl="0">
              <a:lnSpc>
                <a:spcPct val="90000"/>
              </a:lnSpc>
              <a:spcBef>
                <a:spcPts val="388"/>
              </a:spcBef>
              <a:spcAft>
                <a:spcPts val="0"/>
              </a:spcAft>
              <a:buClr>
                <a:schemeClr val="dk1"/>
              </a:buClr>
              <a:buSzPts val="1088"/>
              <a:buNone/>
              <a:defRPr sz="1088"/>
            </a:lvl2pPr>
            <a:lvl3pPr marL="1371600" lvl="2" indent="-228600" algn="l" rtl="0">
              <a:lnSpc>
                <a:spcPct val="90000"/>
              </a:lnSpc>
              <a:spcBef>
                <a:spcPts val="388"/>
              </a:spcBef>
              <a:spcAft>
                <a:spcPts val="0"/>
              </a:spcAft>
              <a:buClr>
                <a:schemeClr val="dk1"/>
              </a:buClr>
              <a:buSzPts val="932"/>
              <a:buNone/>
              <a:defRPr sz="932"/>
            </a:lvl3pPr>
            <a:lvl4pPr marL="1828800" lvl="3" indent="-228600" algn="l" rtl="0">
              <a:lnSpc>
                <a:spcPct val="90000"/>
              </a:lnSpc>
              <a:spcBef>
                <a:spcPts val="388"/>
              </a:spcBef>
              <a:spcAft>
                <a:spcPts val="0"/>
              </a:spcAft>
              <a:buClr>
                <a:schemeClr val="dk1"/>
              </a:buClr>
              <a:buSzPts val="777"/>
              <a:buNone/>
              <a:defRPr sz="777"/>
            </a:lvl4pPr>
            <a:lvl5pPr marL="2286000" lvl="4" indent="-228600" algn="l" rtl="0">
              <a:lnSpc>
                <a:spcPct val="90000"/>
              </a:lnSpc>
              <a:spcBef>
                <a:spcPts val="388"/>
              </a:spcBef>
              <a:spcAft>
                <a:spcPts val="0"/>
              </a:spcAft>
              <a:buClr>
                <a:schemeClr val="dk1"/>
              </a:buClr>
              <a:buSzPts val="777"/>
              <a:buNone/>
              <a:defRPr sz="777"/>
            </a:lvl5pPr>
            <a:lvl6pPr marL="2743200" lvl="5" indent="-228600" algn="l" rtl="0">
              <a:lnSpc>
                <a:spcPct val="90000"/>
              </a:lnSpc>
              <a:spcBef>
                <a:spcPts val="388"/>
              </a:spcBef>
              <a:spcAft>
                <a:spcPts val="0"/>
              </a:spcAft>
              <a:buClr>
                <a:schemeClr val="dk1"/>
              </a:buClr>
              <a:buSzPts val="777"/>
              <a:buNone/>
              <a:defRPr sz="777"/>
            </a:lvl6pPr>
            <a:lvl7pPr marL="3200400" lvl="6" indent="-228600" algn="l" rtl="0">
              <a:lnSpc>
                <a:spcPct val="90000"/>
              </a:lnSpc>
              <a:spcBef>
                <a:spcPts val="388"/>
              </a:spcBef>
              <a:spcAft>
                <a:spcPts val="0"/>
              </a:spcAft>
              <a:buClr>
                <a:schemeClr val="dk1"/>
              </a:buClr>
              <a:buSzPts val="777"/>
              <a:buNone/>
              <a:defRPr sz="777"/>
            </a:lvl7pPr>
            <a:lvl8pPr marL="3657600" lvl="7" indent="-228600" algn="l" rtl="0">
              <a:lnSpc>
                <a:spcPct val="90000"/>
              </a:lnSpc>
              <a:spcBef>
                <a:spcPts val="388"/>
              </a:spcBef>
              <a:spcAft>
                <a:spcPts val="0"/>
              </a:spcAft>
              <a:buClr>
                <a:schemeClr val="dk1"/>
              </a:buClr>
              <a:buSzPts val="777"/>
              <a:buNone/>
              <a:defRPr sz="777"/>
            </a:lvl8pPr>
            <a:lvl9pPr marL="4114800" lvl="8" indent="-228600" algn="l" rtl="0">
              <a:lnSpc>
                <a:spcPct val="90000"/>
              </a:lnSpc>
              <a:spcBef>
                <a:spcPts val="388"/>
              </a:spcBef>
              <a:spcAft>
                <a:spcPts val="0"/>
              </a:spcAft>
              <a:buClr>
                <a:schemeClr val="dk1"/>
              </a:buClr>
              <a:buSzPts val="777"/>
              <a:buNone/>
              <a:defRPr sz="777"/>
            </a:lvl9pPr>
          </a:lstStyle>
          <a:p>
            <a:endParaRPr/>
          </a:p>
        </p:txBody>
      </p:sp>
      <p:sp>
        <p:nvSpPr>
          <p:cNvPr id="137" name="Google Shape;137;gc141e4ffe4_0_176"/>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c141e4ffe4_0_176"/>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gc141e4ffe4_0_176"/>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1"/>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1"/>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77"/>
              </a:spcBef>
              <a:spcAft>
                <a:spcPts val="0"/>
              </a:spcAft>
              <a:buClr>
                <a:schemeClr val="dk1"/>
              </a:buClr>
              <a:buSzPts val="1800"/>
              <a:buChar char="•"/>
              <a:defRPr/>
            </a:lvl1pPr>
            <a:lvl2pPr marL="914400" lvl="1" indent="-342900" algn="l">
              <a:lnSpc>
                <a:spcPct val="90000"/>
              </a:lnSpc>
              <a:spcBef>
                <a:spcPts val="388"/>
              </a:spcBef>
              <a:spcAft>
                <a:spcPts val="0"/>
              </a:spcAft>
              <a:buClr>
                <a:schemeClr val="dk1"/>
              </a:buClr>
              <a:buSzPts val="1800"/>
              <a:buChar char="•"/>
              <a:defRPr/>
            </a:lvl2pPr>
            <a:lvl3pPr marL="1371600" lvl="2" indent="-342900" algn="l">
              <a:lnSpc>
                <a:spcPct val="90000"/>
              </a:lnSpc>
              <a:spcBef>
                <a:spcPts val="388"/>
              </a:spcBef>
              <a:spcAft>
                <a:spcPts val="0"/>
              </a:spcAft>
              <a:buClr>
                <a:schemeClr val="dk1"/>
              </a:buClr>
              <a:buSzPts val="1800"/>
              <a:buChar char="•"/>
              <a:defRPr/>
            </a:lvl3pPr>
            <a:lvl4pPr marL="1828800" lvl="3" indent="-342900" algn="l">
              <a:lnSpc>
                <a:spcPct val="90000"/>
              </a:lnSpc>
              <a:spcBef>
                <a:spcPts val="388"/>
              </a:spcBef>
              <a:spcAft>
                <a:spcPts val="0"/>
              </a:spcAft>
              <a:buClr>
                <a:schemeClr val="dk1"/>
              </a:buClr>
              <a:buSzPts val="1800"/>
              <a:buChar char="•"/>
              <a:defRPr/>
            </a:lvl4pPr>
            <a:lvl5pPr marL="2286000" lvl="4" indent="-342900" algn="l">
              <a:lnSpc>
                <a:spcPct val="90000"/>
              </a:lnSpc>
              <a:spcBef>
                <a:spcPts val="388"/>
              </a:spcBef>
              <a:spcAft>
                <a:spcPts val="0"/>
              </a:spcAft>
              <a:buClr>
                <a:schemeClr val="dk1"/>
              </a:buClr>
              <a:buSzPts val="1800"/>
              <a:buChar char="•"/>
              <a:defRPr/>
            </a:lvl5pPr>
            <a:lvl6pPr marL="2743200" lvl="5" indent="-342900" algn="l">
              <a:lnSpc>
                <a:spcPct val="90000"/>
              </a:lnSpc>
              <a:spcBef>
                <a:spcPts val="388"/>
              </a:spcBef>
              <a:spcAft>
                <a:spcPts val="0"/>
              </a:spcAft>
              <a:buClr>
                <a:schemeClr val="dk1"/>
              </a:buClr>
              <a:buSzPts val="1800"/>
              <a:buChar char="•"/>
              <a:defRPr/>
            </a:lvl6pPr>
            <a:lvl7pPr marL="3200400" lvl="6" indent="-342900" algn="l">
              <a:lnSpc>
                <a:spcPct val="90000"/>
              </a:lnSpc>
              <a:spcBef>
                <a:spcPts val="388"/>
              </a:spcBef>
              <a:spcAft>
                <a:spcPts val="0"/>
              </a:spcAft>
              <a:buClr>
                <a:schemeClr val="dk1"/>
              </a:buClr>
              <a:buSzPts val="1800"/>
              <a:buChar char="•"/>
              <a:defRPr/>
            </a:lvl7pPr>
            <a:lvl8pPr marL="3657600" lvl="7" indent="-342900" algn="l">
              <a:lnSpc>
                <a:spcPct val="90000"/>
              </a:lnSpc>
              <a:spcBef>
                <a:spcPts val="388"/>
              </a:spcBef>
              <a:spcAft>
                <a:spcPts val="0"/>
              </a:spcAft>
              <a:buClr>
                <a:schemeClr val="dk1"/>
              </a:buClr>
              <a:buSzPts val="1800"/>
              <a:buChar char="•"/>
              <a:defRPr/>
            </a:lvl8pPr>
            <a:lvl9pPr marL="4114800" lvl="8" indent="-342900" algn="l">
              <a:lnSpc>
                <a:spcPct val="90000"/>
              </a:lnSpc>
              <a:spcBef>
                <a:spcPts val="388"/>
              </a:spcBef>
              <a:spcAft>
                <a:spcPts val="0"/>
              </a:spcAft>
              <a:buClr>
                <a:schemeClr val="dk1"/>
              </a:buClr>
              <a:buSzPts val="1800"/>
              <a:buChar char="•"/>
              <a:defRPr/>
            </a:lvl9pPr>
          </a:lstStyle>
          <a:p>
            <a:endParaRPr/>
          </a:p>
        </p:txBody>
      </p:sp>
      <p:sp>
        <p:nvSpPr>
          <p:cNvPr id="24" name="Google Shape;24;p81"/>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1"/>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1"/>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gc141e4ffe4_0_183"/>
          <p:cNvSpPr txBox="1">
            <a:spLocks noGrp="1"/>
          </p:cNvSpPr>
          <p:nvPr>
            <p:ph type="title"/>
          </p:nvPr>
        </p:nvSpPr>
        <p:spPr>
          <a:xfrm>
            <a:off x="520712" y="355177"/>
            <a:ext cx="2438100" cy="1243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86"/>
              <a:buFont typeface="Calibri"/>
              <a:buNone/>
              <a:defRPr sz="2486"/>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c141e4ffe4_0_183"/>
          <p:cNvSpPr>
            <a:spLocks noGrp="1"/>
          </p:cNvSpPr>
          <p:nvPr>
            <p:ph type="pic" idx="2"/>
          </p:nvPr>
        </p:nvSpPr>
        <p:spPr>
          <a:xfrm>
            <a:off x="3213847" y="767084"/>
            <a:ext cx="3827100" cy="3786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77"/>
              </a:spcBef>
              <a:spcAft>
                <a:spcPts val="0"/>
              </a:spcAft>
              <a:buClr>
                <a:schemeClr val="dk1"/>
              </a:buClr>
              <a:buSzPts val="2486"/>
              <a:buFont typeface="Arial"/>
              <a:buNone/>
              <a:defRPr sz="2486" b="0" i="0" u="none" strike="noStrike" cap="none">
                <a:solidFill>
                  <a:schemeClr val="dk1"/>
                </a:solidFill>
                <a:latin typeface="Calibri"/>
                <a:ea typeface="Calibri"/>
                <a:cs typeface="Calibri"/>
                <a:sym typeface="Calibri"/>
              </a:defRPr>
            </a:lvl1pPr>
            <a:lvl2pPr marR="0" lvl="1" algn="l" rtl="0">
              <a:lnSpc>
                <a:spcPct val="90000"/>
              </a:lnSpc>
              <a:spcBef>
                <a:spcPts val="388"/>
              </a:spcBef>
              <a:spcAft>
                <a:spcPts val="0"/>
              </a:spcAft>
              <a:buClr>
                <a:schemeClr val="dk1"/>
              </a:buClr>
              <a:buSzPts val="2175"/>
              <a:buFont typeface="Arial"/>
              <a:buNone/>
              <a:defRPr sz="2175" b="0" i="0" u="none" strike="noStrike" cap="none">
                <a:solidFill>
                  <a:schemeClr val="dk1"/>
                </a:solidFill>
                <a:latin typeface="Calibri"/>
                <a:ea typeface="Calibri"/>
                <a:cs typeface="Calibri"/>
                <a:sym typeface="Calibri"/>
              </a:defRPr>
            </a:lvl2pPr>
            <a:lvl3pPr marR="0" lvl="2" algn="l" rtl="0">
              <a:lnSpc>
                <a:spcPct val="90000"/>
              </a:lnSpc>
              <a:spcBef>
                <a:spcPts val="388"/>
              </a:spcBef>
              <a:spcAft>
                <a:spcPts val="0"/>
              </a:spcAft>
              <a:buClr>
                <a:schemeClr val="dk1"/>
              </a:buClr>
              <a:buSzPts val="1865"/>
              <a:buFont typeface="Arial"/>
              <a:buNone/>
              <a:defRPr sz="1865" b="0" i="0" u="none" strike="noStrike" cap="none">
                <a:solidFill>
                  <a:schemeClr val="dk1"/>
                </a:solidFill>
                <a:latin typeface="Calibri"/>
                <a:ea typeface="Calibri"/>
                <a:cs typeface="Calibri"/>
                <a:sym typeface="Calibri"/>
              </a:defRPr>
            </a:lvl3pPr>
            <a:lvl4pPr marR="0" lvl="3"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4pPr>
            <a:lvl5pPr marR="0" lvl="4"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5pPr>
            <a:lvl6pPr marR="0" lvl="5"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6pPr>
            <a:lvl7pPr marR="0" lvl="6"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7pPr>
            <a:lvl8pPr marR="0" lvl="7"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8pPr>
            <a:lvl9pPr marR="0" lvl="8"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9pPr>
          </a:lstStyle>
          <a:p>
            <a:endParaRPr/>
          </a:p>
        </p:txBody>
      </p:sp>
      <p:sp>
        <p:nvSpPr>
          <p:cNvPr id="143" name="Google Shape;143;gc141e4ffe4_0_183"/>
          <p:cNvSpPr txBox="1">
            <a:spLocks noGrp="1"/>
          </p:cNvSpPr>
          <p:nvPr>
            <p:ph type="body" idx="1"/>
          </p:nvPr>
        </p:nvSpPr>
        <p:spPr>
          <a:xfrm>
            <a:off x="520712" y="1598295"/>
            <a:ext cx="2438100" cy="2961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77"/>
              </a:spcBef>
              <a:spcAft>
                <a:spcPts val="0"/>
              </a:spcAft>
              <a:buClr>
                <a:schemeClr val="dk1"/>
              </a:buClr>
              <a:buSzPts val="1243"/>
              <a:buNone/>
              <a:defRPr sz="1243"/>
            </a:lvl1pPr>
            <a:lvl2pPr marL="914400" lvl="1" indent="-228600" algn="l" rtl="0">
              <a:lnSpc>
                <a:spcPct val="90000"/>
              </a:lnSpc>
              <a:spcBef>
                <a:spcPts val="388"/>
              </a:spcBef>
              <a:spcAft>
                <a:spcPts val="0"/>
              </a:spcAft>
              <a:buClr>
                <a:schemeClr val="dk1"/>
              </a:buClr>
              <a:buSzPts val="1088"/>
              <a:buNone/>
              <a:defRPr sz="1088"/>
            </a:lvl2pPr>
            <a:lvl3pPr marL="1371600" lvl="2" indent="-228600" algn="l" rtl="0">
              <a:lnSpc>
                <a:spcPct val="90000"/>
              </a:lnSpc>
              <a:spcBef>
                <a:spcPts val="388"/>
              </a:spcBef>
              <a:spcAft>
                <a:spcPts val="0"/>
              </a:spcAft>
              <a:buClr>
                <a:schemeClr val="dk1"/>
              </a:buClr>
              <a:buSzPts val="932"/>
              <a:buNone/>
              <a:defRPr sz="932"/>
            </a:lvl3pPr>
            <a:lvl4pPr marL="1828800" lvl="3" indent="-228600" algn="l" rtl="0">
              <a:lnSpc>
                <a:spcPct val="90000"/>
              </a:lnSpc>
              <a:spcBef>
                <a:spcPts val="388"/>
              </a:spcBef>
              <a:spcAft>
                <a:spcPts val="0"/>
              </a:spcAft>
              <a:buClr>
                <a:schemeClr val="dk1"/>
              </a:buClr>
              <a:buSzPts val="777"/>
              <a:buNone/>
              <a:defRPr sz="777"/>
            </a:lvl4pPr>
            <a:lvl5pPr marL="2286000" lvl="4" indent="-228600" algn="l" rtl="0">
              <a:lnSpc>
                <a:spcPct val="90000"/>
              </a:lnSpc>
              <a:spcBef>
                <a:spcPts val="388"/>
              </a:spcBef>
              <a:spcAft>
                <a:spcPts val="0"/>
              </a:spcAft>
              <a:buClr>
                <a:schemeClr val="dk1"/>
              </a:buClr>
              <a:buSzPts val="777"/>
              <a:buNone/>
              <a:defRPr sz="777"/>
            </a:lvl5pPr>
            <a:lvl6pPr marL="2743200" lvl="5" indent="-228600" algn="l" rtl="0">
              <a:lnSpc>
                <a:spcPct val="90000"/>
              </a:lnSpc>
              <a:spcBef>
                <a:spcPts val="388"/>
              </a:spcBef>
              <a:spcAft>
                <a:spcPts val="0"/>
              </a:spcAft>
              <a:buClr>
                <a:schemeClr val="dk1"/>
              </a:buClr>
              <a:buSzPts val="777"/>
              <a:buNone/>
              <a:defRPr sz="777"/>
            </a:lvl6pPr>
            <a:lvl7pPr marL="3200400" lvl="6" indent="-228600" algn="l" rtl="0">
              <a:lnSpc>
                <a:spcPct val="90000"/>
              </a:lnSpc>
              <a:spcBef>
                <a:spcPts val="388"/>
              </a:spcBef>
              <a:spcAft>
                <a:spcPts val="0"/>
              </a:spcAft>
              <a:buClr>
                <a:schemeClr val="dk1"/>
              </a:buClr>
              <a:buSzPts val="777"/>
              <a:buNone/>
              <a:defRPr sz="777"/>
            </a:lvl7pPr>
            <a:lvl8pPr marL="3657600" lvl="7" indent="-228600" algn="l" rtl="0">
              <a:lnSpc>
                <a:spcPct val="90000"/>
              </a:lnSpc>
              <a:spcBef>
                <a:spcPts val="388"/>
              </a:spcBef>
              <a:spcAft>
                <a:spcPts val="0"/>
              </a:spcAft>
              <a:buClr>
                <a:schemeClr val="dk1"/>
              </a:buClr>
              <a:buSzPts val="777"/>
              <a:buNone/>
              <a:defRPr sz="777"/>
            </a:lvl8pPr>
            <a:lvl9pPr marL="4114800" lvl="8" indent="-228600" algn="l" rtl="0">
              <a:lnSpc>
                <a:spcPct val="90000"/>
              </a:lnSpc>
              <a:spcBef>
                <a:spcPts val="388"/>
              </a:spcBef>
              <a:spcAft>
                <a:spcPts val="0"/>
              </a:spcAft>
              <a:buClr>
                <a:schemeClr val="dk1"/>
              </a:buClr>
              <a:buSzPts val="777"/>
              <a:buNone/>
              <a:defRPr sz="777"/>
            </a:lvl9pPr>
          </a:lstStyle>
          <a:p>
            <a:endParaRPr/>
          </a:p>
        </p:txBody>
      </p:sp>
      <p:sp>
        <p:nvSpPr>
          <p:cNvPr id="144" name="Google Shape;144;gc141e4ffe4_0_183"/>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c141e4ffe4_0_183"/>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6" name="Google Shape;146;gc141e4ffe4_0_183"/>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gc141e4ffe4_0_190"/>
          <p:cNvSpPr txBox="1">
            <a:spLocks noGrp="1"/>
          </p:cNvSpPr>
          <p:nvPr>
            <p:ph type="title"/>
          </p:nvPr>
        </p:nvSpPr>
        <p:spPr>
          <a:xfrm>
            <a:off x="519728" y="283649"/>
            <a:ext cx="6520200" cy="1029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9" name="Google Shape;149;gc141e4ffe4_0_190"/>
          <p:cNvSpPr txBox="1">
            <a:spLocks noGrp="1"/>
          </p:cNvSpPr>
          <p:nvPr>
            <p:ph type="body" idx="1"/>
          </p:nvPr>
        </p:nvSpPr>
        <p:spPr>
          <a:xfrm rot="5400000">
            <a:off x="2089648" y="-151659"/>
            <a:ext cx="3380400" cy="6520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77"/>
              </a:spcBef>
              <a:spcAft>
                <a:spcPts val="0"/>
              </a:spcAft>
              <a:buClr>
                <a:schemeClr val="dk1"/>
              </a:buClr>
              <a:buSzPts val="1800"/>
              <a:buChar char="•"/>
              <a:defRPr/>
            </a:lvl1pPr>
            <a:lvl2pPr marL="914400" lvl="1" indent="-342900" algn="l" rtl="0">
              <a:lnSpc>
                <a:spcPct val="90000"/>
              </a:lnSpc>
              <a:spcBef>
                <a:spcPts val="388"/>
              </a:spcBef>
              <a:spcAft>
                <a:spcPts val="0"/>
              </a:spcAft>
              <a:buClr>
                <a:schemeClr val="dk1"/>
              </a:buClr>
              <a:buSzPts val="1800"/>
              <a:buChar char="•"/>
              <a:defRPr/>
            </a:lvl2pPr>
            <a:lvl3pPr marL="1371600" lvl="2" indent="-342900" algn="l" rtl="0">
              <a:lnSpc>
                <a:spcPct val="90000"/>
              </a:lnSpc>
              <a:spcBef>
                <a:spcPts val="388"/>
              </a:spcBef>
              <a:spcAft>
                <a:spcPts val="0"/>
              </a:spcAft>
              <a:buClr>
                <a:schemeClr val="dk1"/>
              </a:buClr>
              <a:buSzPts val="1800"/>
              <a:buChar char="•"/>
              <a:defRPr/>
            </a:lvl3pPr>
            <a:lvl4pPr marL="1828800" lvl="3" indent="-342900" algn="l" rtl="0">
              <a:lnSpc>
                <a:spcPct val="90000"/>
              </a:lnSpc>
              <a:spcBef>
                <a:spcPts val="388"/>
              </a:spcBef>
              <a:spcAft>
                <a:spcPts val="0"/>
              </a:spcAft>
              <a:buClr>
                <a:schemeClr val="dk1"/>
              </a:buClr>
              <a:buSzPts val="1800"/>
              <a:buChar char="•"/>
              <a:defRPr/>
            </a:lvl4pPr>
            <a:lvl5pPr marL="2286000" lvl="4" indent="-342900" algn="l" rtl="0">
              <a:lnSpc>
                <a:spcPct val="90000"/>
              </a:lnSpc>
              <a:spcBef>
                <a:spcPts val="388"/>
              </a:spcBef>
              <a:spcAft>
                <a:spcPts val="0"/>
              </a:spcAft>
              <a:buClr>
                <a:schemeClr val="dk1"/>
              </a:buClr>
              <a:buSzPts val="1800"/>
              <a:buChar char="•"/>
              <a:defRPr/>
            </a:lvl5pPr>
            <a:lvl6pPr marL="2743200" lvl="5" indent="-342900" algn="l" rtl="0">
              <a:lnSpc>
                <a:spcPct val="90000"/>
              </a:lnSpc>
              <a:spcBef>
                <a:spcPts val="388"/>
              </a:spcBef>
              <a:spcAft>
                <a:spcPts val="0"/>
              </a:spcAft>
              <a:buClr>
                <a:schemeClr val="dk1"/>
              </a:buClr>
              <a:buSzPts val="1800"/>
              <a:buChar char="•"/>
              <a:defRPr/>
            </a:lvl6pPr>
            <a:lvl7pPr marL="3200400" lvl="6" indent="-342900" algn="l" rtl="0">
              <a:lnSpc>
                <a:spcPct val="90000"/>
              </a:lnSpc>
              <a:spcBef>
                <a:spcPts val="388"/>
              </a:spcBef>
              <a:spcAft>
                <a:spcPts val="0"/>
              </a:spcAft>
              <a:buClr>
                <a:schemeClr val="dk1"/>
              </a:buClr>
              <a:buSzPts val="1800"/>
              <a:buChar char="•"/>
              <a:defRPr/>
            </a:lvl7pPr>
            <a:lvl8pPr marL="3657600" lvl="7" indent="-342900" algn="l" rtl="0">
              <a:lnSpc>
                <a:spcPct val="90000"/>
              </a:lnSpc>
              <a:spcBef>
                <a:spcPts val="388"/>
              </a:spcBef>
              <a:spcAft>
                <a:spcPts val="0"/>
              </a:spcAft>
              <a:buClr>
                <a:schemeClr val="dk1"/>
              </a:buClr>
              <a:buSzPts val="1800"/>
              <a:buChar char="•"/>
              <a:defRPr/>
            </a:lvl8pPr>
            <a:lvl9pPr marL="4114800" lvl="8" indent="-342900" algn="l" rtl="0">
              <a:lnSpc>
                <a:spcPct val="90000"/>
              </a:lnSpc>
              <a:spcBef>
                <a:spcPts val="388"/>
              </a:spcBef>
              <a:spcAft>
                <a:spcPts val="0"/>
              </a:spcAft>
              <a:buClr>
                <a:schemeClr val="dk1"/>
              </a:buClr>
              <a:buSzPts val="1800"/>
              <a:buChar char="•"/>
              <a:defRPr/>
            </a:lvl9pPr>
          </a:lstStyle>
          <a:p>
            <a:endParaRPr/>
          </a:p>
        </p:txBody>
      </p:sp>
      <p:sp>
        <p:nvSpPr>
          <p:cNvPr id="150" name="Google Shape;150;gc141e4ffe4_0_190"/>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1" name="Google Shape;151;gc141e4ffe4_0_190"/>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2" name="Google Shape;152;gc141e4ffe4_0_190"/>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gc141e4ffe4_0_196"/>
          <p:cNvSpPr txBox="1">
            <a:spLocks noGrp="1"/>
          </p:cNvSpPr>
          <p:nvPr>
            <p:ph type="title"/>
          </p:nvPr>
        </p:nvSpPr>
        <p:spPr>
          <a:xfrm rot="5400000">
            <a:off x="3967348" y="1726048"/>
            <a:ext cx="4515000" cy="16302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5" name="Google Shape;155;gc141e4ffe4_0_196"/>
          <p:cNvSpPr txBox="1">
            <a:spLocks noGrp="1"/>
          </p:cNvSpPr>
          <p:nvPr>
            <p:ph type="body" idx="1"/>
          </p:nvPr>
        </p:nvSpPr>
        <p:spPr>
          <a:xfrm rot="5400000">
            <a:off x="659997" y="143248"/>
            <a:ext cx="4515000" cy="47958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77"/>
              </a:spcBef>
              <a:spcAft>
                <a:spcPts val="0"/>
              </a:spcAft>
              <a:buClr>
                <a:schemeClr val="dk1"/>
              </a:buClr>
              <a:buSzPts val="1800"/>
              <a:buChar char="•"/>
              <a:defRPr/>
            </a:lvl1pPr>
            <a:lvl2pPr marL="914400" lvl="1" indent="-342900" algn="l" rtl="0">
              <a:lnSpc>
                <a:spcPct val="90000"/>
              </a:lnSpc>
              <a:spcBef>
                <a:spcPts val="388"/>
              </a:spcBef>
              <a:spcAft>
                <a:spcPts val="0"/>
              </a:spcAft>
              <a:buClr>
                <a:schemeClr val="dk1"/>
              </a:buClr>
              <a:buSzPts val="1800"/>
              <a:buChar char="•"/>
              <a:defRPr/>
            </a:lvl2pPr>
            <a:lvl3pPr marL="1371600" lvl="2" indent="-342900" algn="l" rtl="0">
              <a:lnSpc>
                <a:spcPct val="90000"/>
              </a:lnSpc>
              <a:spcBef>
                <a:spcPts val="388"/>
              </a:spcBef>
              <a:spcAft>
                <a:spcPts val="0"/>
              </a:spcAft>
              <a:buClr>
                <a:schemeClr val="dk1"/>
              </a:buClr>
              <a:buSzPts val="1800"/>
              <a:buChar char="•"/>
              <a:defRPr/>
            </a:lvl3pPr>
            <a:lvl4pPr marL="1828800" lvl="3" indent="-342900" algn="l" rtl="0">
              <a:lnSpc>
                <a:spcPct val="90000"/>
              </a:lnSpc>
              <a:spcBef>
                <a:spcPts val="388"/>
              </a:spcBef>
              <a:spcAft>
                <a:spcPts val="0"/>
              </a:spcAft>
              <a:buClr>
                <a:schemeClr val="dk1"/>
              </a:buClr>
              <a:buSzPts val="1800"/>
              <a:buChar char="•"/>
              <a:defRPr/>
            </a:lvl4pPr>
            <a:lvl5pPr marL="2286000" lvl="4" indent="-342900" algn="l" rtl="0">
              <a:lnSpc>
                <a:spcPct val="90000"/>
              </a:lnSpc>
              <a:spcBef>
                <a:spcPts val="388"/>
              </a:spcBef>
              <a:spcAft>
                <a:spcPts val="0"/>
              </a:spcAft>
              <a:buClr>
                <a:schemeClr val="dk1"/>
              </a:buClr>
              <a:buSzPts val="1800"/>
              <a:buChar char="•"/>
              <a:defRPr/>
            </a:lvl5pPr>
            <a:lvl6pPr marL="2743200" lvl="5" indent="-342900" algn="l" rtl="0">
              <a:lnSpc>
                <a:spcPct val="90000"/>
              </a:lnSpc>
              <a:spcBef>
                <a:spcPts val="388"/>
              </a:spcBef>
              <a:spcAft>
                <a:spcPts val="0"/>
              </a:spcAft>
              <a:buClr>
                <a:schemeClr val="dk1"/>
              </a:buClr>
              <a:buSzPts val="1800"/>
              <a:buChar char="•"/>
              <a:defRPr/>
            </a:lvl6pPr>
            <a:lvl7pPr marL="3200400" lvl="6" indent="-342900" algn="l" rtl="0">
              <a:lnSpc>
                <a:spcPct val="90000"/>
              </a:lnSpc>
              <a:spcBef>
                <a:spcPts val="388"/>
              </a:spcBef>
              <a:spcAft>
                <a:spcPts val="0"/>
              </a:spcAft>
              <a:buClr>
                <a:schemeClr val="dk1"/>
              </a:buClr>
              <a:buSzPts val="1800"/>
              <a:buChar char="•"/>
              <a:defRPr/>
            </a:lvl7pPr>
            <a:lvl8pPr marL="3657600" lvl="7" indent="-342900" algn="l" rtl="0">
              <a:lnSpc>
                <a:spcPct val="90000"/>
              </a:lnSpc>
              <a:spcBef>
                <a:spcPts val="388"/>
              </a:spcBef>
              <a:spcAft>
                <a:spcPts val="0"/>
              </a:spcAft>
              <a:buClr>
                <a:schemeClr val="dk1"/>
              </a:buClr>
              <a:buSzPts val="1800"/>
              <a:buChar char="•"/>
              <a:defRPr/>
            </a:lvl8pPr>
            <a:lvl9pPr marL="4114800" lvl="8" indent="-342900" algn="l" rtl="0">
              <a:lnSpc>
                <a:spcPct val="90000"/>
              </a:lnSpc>
              <a:spcBef>
                <a:spcPts val="388"/>
              </a:spcBef>
              <a:spcAft>
                <a:spcPts val="0"/>
              </a:spcAft>
              <a:buClr>
                <a:schemeClr val="dk1"/>
              </a:buClr>
              <a:buSzPts val="1800"/>
              <a:buChar char="•"/>
              <a:defRPr/>
            </a:lvl9pPr>
          </a:lstStyle>
          <a:p>
            <a:endParaRPr/>
          </a:p>
        </p:txBody>
      </p:sp>
      <p:sp>
        <p:nvSpPr>
          <p:cNvPr id="156" name="Google Shape;156;gc141e4ffe4_0_196"/>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7" name="Google Shape;157;gc141e4ffe4_0_196"/>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8" name="Google Shape;158;gc141e4ffe4_0_196"/>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2"/>
          <p:cNvSpPr txBox="1">
            <a:spLocks noGrp="1"/>
          </p:cNvSpPr>
          <p:nvPr>
            <p:ph type="title"/>
          </p:nvPr>
        </p:nvSpPr>
        <p:spPr>
          <a:xfrm>
            <a:off x="515791" y="1328214"/>
            <a:ext cx="6520220" cy="221615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661"/>
              <a:buFont typeface="Calibri"/>
              <a:buNone/>
              <a:defRPr sz="46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2"/>
          <p:cNvSpPr txBox="1">
            <a:spLocks noGrp="1"/>
          </p:cNvSpPr>
          <p:nvPr>
            <p:ph type="body" idx="1"/>
          </p:nvPr>
        </p:nvSpPr>
        <p:spPr>
          <a:xfrm>
            <a:off x="515791" y="3565334"/>
            <a:ext cx="6520220" cy="11654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77"/>
              </a:spcBef>
              <a:spcAft>
                <a:spcPts val="0"/>
              </a:spcAft>
              <a:buClr>
                <a:schemeClr val="dk1"/>
              </a:buClr>
              <a:buSzPts val="1865"/>
              <a:buNone/>
              <a:defRPr sz="1865">
                <a:solidFill>
                  <a:schemeClr val="dk1"/>
                </a:solidFill>
              </a:defRPr>
            </a:lvl1pPr>
            <a:lvl2pPr marL="914400" lvl="1" indent="-228600" algn="l">
              <a:lnSpc>
                <a:spcPct val="90000"/>
              </a:lnSpc>
              <a:spcBef>
                <a:spcPts val="388"/>
              </a:spcBef>
              <a:spcAft>
                <a:spcPts val="0"/>
              </a:spcAft>
              <a:buClr>
                <a:srgbClr val="888888"/>
              </a:buClr>
              <a:buSzPts val="1554"/>
              <a:buNone/>
              <a:defRPr sz="1554">
                <a:solidFill>
                  <a:srgbClr val="888888"/>
                </a:solidFill>
              </a:defRPr>
            </a:lvl2pPr>
            <a:lvl3pPr marL="1371600" lvl="2" indent="-228600" algn="l">
              <a:lnSpc>
                <a:spcPct val="90000"/>
              </a:lnSpc>
              <a:spcBef>
                <a:spcPts val="388"/>
              </a:spcBef>
              <a:spcAft>
                <a:spcPts val="0"/>
              </a:spcAft>
              <a:buClr>
                <a:srgbClr val="888888"/>
              </a:buClr>
              <a:buSzPts val="1398"/>
              <a:buNone/>
              <a:defRPr sz="1398">
                <a:solidFill>
                  <a:srgbClr val="888888"/>
                </a:solidFill>
              </a:defRPr>
            </a:lvl3pPr>
            <a:lvl4pPr marL="1828800" lvl="3" indent="-228600" algn="l">
              <a:lnSpc>
                <a:spcPct val="90000"/>
              </a:lnSpc>
              <a:spcBef>
                <a:spcPts val="388"/>
              </a:spcBef>
              <a:spcAft>
                <a:spcPts val="0"/>
              </a:spcAft>
              <a:buClr>
                <a:srgbClr val="888888"/>
              </a:buClr>
              <a:buSzPts val="1243"/>
              <a:buNone/>
              <a:defRPr sz="1243">
                <a:solidFill>
                  <a:srgbClr val="888888"/>
                </a:solidFill>
              </a:defRPr>
            </a:lvl4pPr>
            <a:lvl5pPr marL="2286000" lvl="4" indent="-228600" algn="l">
              <a:lnSpc>
                <a:spcPct val="90000"/>
              </a:lnSpc>
              <a:spcBef>
                <a:spcPts val="388"/>
              </a:spcBef>
              <a:spcAft>
                <a:spcPts val="0"/>
              </a:spcAft>
              <a:buClr>
                <a:srgbClr val="888888"/>
              </a:buClr>
              <a:buSzPts val="1243"/>
              <a:buNone/>
              <a:defRPr sz="1243">
                <a:solidFill>
                  <a:srgbClr val="888888"/>
                </a:solidFill>
              </a:defRPr>
            </a:lvl5pPr>
            <a:lvl6pPr marL="2743200" lvl="5" indent="-228600" algn="l">
              <a:lnSpc>
                <a:spcPct val="90000"/>
              </a:lnSpc>
              <a:spcBef>
                <a:spcPts val="388"/>
              </a:spcBef>
              <a:spcAft>
                <a:spcPts val="0"/>
              </a:spcAft>
              <a:buClr>
                <a:srgbClr val="888888"/>
              </a:buClr>
              <a:buSzPts val="1243"/>
              <a:buNone/>
              <a:defRPr sz="1243">
                <a:solidFill>
                  <a:srgbClr val="888888"/>
                </a:solidFill>
              </a:defRPr>
            </a:lvl6pPr>
            <a:lvl7pPr marL="3200400" lvl="6" indent="-228600" algn="l">
              <a:lnSpc>
                <a:spcPct val="90000"/>
              </a:lnSpc>
              <a:spcBef>
                <a:spcPts val="388"/>
              </a:spcBef>
              <a:spcAft>
                <a:spcPts val="0"/>
              </a:spcAft>
              <a:buClr>
                <a:srgbClr val="888888"/>
              </a:buClr>
              <a:buSzPts val="1243"/>
              <a:buNone/>
              <a:defRPr sz="1243">
                <a:solidFill>
                  <a:srgbClr val="888888"/>
                </a:solidFill>
              </a:defRPr>
            </a:lvl7pPr>
            <a:lvl8pPr marL="3657600" lvl="7" indent="-228600" algn="l">
              <a:lnSpc>
                <a:spcPct val="90000"/>
              </a:lnSpc>
              <a:spcBef>
                <a:spcPts val="388"/>
              </a:spcBef>
              <a:spcAft>
                <a:spcPts val="0"/>
              </a:spcAft>
              <a:buClr>
                <a:srgbClr val="888888"/>
              </a:buClr>
              <a:buSzPts val="1243"/>
              <a:buNone/>
              <a:defRPr sz="1243">
                <a:solidFill>
                  <a:srgbClr val="888888"/>
                </a:solidFill>
              </a:defRPr>
            </a:lvl8pPr>
            <a:lvl9pPr marL="4114800" lvl="8" indent="-228600" algn="l">
              <a:lnSpc>
                <a:spcPct val="90000"/>
              </a:lnSpc>
              <a:spcBef>
                <a:spcPts val="388"/>
              </a:spcBef>
              <a:spcAft>
                <a:spcPts val="0"/>
              </a:spcAft>
              <a:buClr>
                <a:srgbClr val="888888"/>
              </a:buClr>
              <a:buSzPts val="1243"/>
              <a:buNone/>
              <a:defRPr sz="1243">
                <a:solidFill>
                  <a:srgbClr val="888888"/>
                </a:solidFill>
              </a:defRPr>
            </a:lvl9pPr>
          </a:lstStyle>
          <a:p>
            <a:endParaRPr/>
          </a:p>
        </p:txBody>
      </p:sp>
      <p:sp>
        <p:nvSpPr>
          <p:cNvPr id="30" name="Google Shape;30;p82"/>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2"/>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2"/>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3"/>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3"/>
          <p:cNvSpPr txBox="1">
            <a:spLocks noGrp="1"/>
          </p:cNvSpPr>
          <p:nvPr>
            <p:ph type="body" idx="1"/>
          </p:nvPr>
        </p:nvSpPr>
        <p:spPr>
          <a:xfrm>
            <a:off x="519728" y="1418240"/>
            <a:ext cx="3212862" cy="3380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77"/>
              </a:spcBef>
              <a:spcAft>
                <a:spcPts val="0"/>
              </a:spcAft>
              <a:buClr>
                <a:schemeClr val="dk1"/>
              </a:buClr>
              <a:buSzPts val="1800"/>
              <a:buChar char="•"/>
              <a:defRPr/>
            </a:lvl1pPr>
            <a:lvl2pPr marL="914400" lvl="1" indent="-342900" algn="l">
              <a:lnSpc>
                <a:spcPct val="90000"/>
              </a:lnSpc>
              <a:spcBef>
                <a:spcPts val="388"/>
              </a:spcBef>
              <a:spcAft>
                <a:spcPts val="0"/>
              </a:spcAft>
              <a:buClr>
                <a:schemeClr val="dk1"/>
              </a:buClr>
              <a:buSzPts val="1800"/>
              <a:buChar char="•"/>
              <a:defRPr/>
            </a:lvl2pPr>
            <a:lvl3pPr marL="1371600" lvl="2" indent="-342900" algn="l">
              <a:lnSpc>
                <a:spcPct val="90000"/>
              </a:lnSpc>
              <a:spcBef>
                <a:spcPts val="388"/>
              </a:spcBef>
              <a:spcAft>
                <a:spcPts val="0"/>
              </a:spcAft>
              <a:buClr>
                <a:schemeClr val="dk1"/>
              </a:buClr>
              <a:buSzPts val="1800"/>
              <a:buChar char="•"/>
              <a:defRPr/>
            </a:lvl3pPr>
            <a:lvl4pPr marL="1828800" lvl="3" indent="-342900" algn="l">
              <a:lnSpc>
                <a:spcPct val="90000"/>
              </a:lnSpc>
              <a:spcBef>
                <a:spcPts val="388"/>
              </a:spcBef>
              <a:spcAft>
                <a:spcPts val="0"/>
              </a:spcAft>
              <a:buClr>
                <a:schemeClr val="dk1"/>
              </a:buClr>
              <a:buSzPts val="1800"/>
              <a:buChar char="•"/>
              <a:defRPr/>
            </a:lvl4pPr>
            <a:lvl5pPr marL="2286000" lvl="4" indent="-342900" algn="l">
              <a:lnSpc>
                <a:spcPct val="90000"/>
              </a:lnSpc>
              <a:spcBef>
                <a:spcPts val="388"/>
              </a:spcBef>
              <a:spcAft>
                <a:spcPts val="0"/>
              </a:spcAft>
              <a:buClr>
                <a:schemeClr val="dk1"/>
              </a:buClr>
              <a:buSzPts val="1800"/>
              <a:buChar char="•"/>
              <a:defRPr/>
            </a:lvl5pPr>
            <a:lvl6pPr marL="2743200" lvl="5" indent="-342900" algn="l">
              <a:lnSpc>
                <a:spcPct val="90000"/>
              </a:lnSpc>
              <a:spcBef>
                <a:spcPts val="388"/>
              </a:spcBef>
              <a:spcAft>
                <a:spcPts val="0"/>
              </a:spcAft>
              <a:buClr>
                <a:schemeClr val="dk1"/>
              </a:buClr>
              <a:buSzPts val="1800"/>
              <a:buChar char="•"/>
              <a:defRPr/>
            </a:lvl6pPr>
            <a:lvl7pPr marL="3200400" lvl="6" indent="-342900" algn="l">
              <a:lnSpc>
                <a:spcPct val="90000"/>
              </a:lnSpc>
              <a:spcBef>
                <a:spcPts val="388"/>
              </a:spcBef>
              <a:spcAft>
                <a:spcPts val="0"/>
              </a:spcAft>
              <a:buClr>
                <a:schemeClr val="dk1"/>
              </a:buClr>
              <a:buSzPts val="1800"/>
              <a:buChar char="•"/>
              <a:defRPr/>
            </a:lvl7pPr>
            <a:lvl8pPr marL="3657600" lvl="7" indent="-342900" algn="l">
              <a:lnSpc>
                <a:spcPct val="90000"/>
              </a:lnSpc>
              <a:spcBef>
                <a:spcPts val="388"/>
              </a:spcBef>
              <a:spcAft>
                <a:spcPts val="0"/>
              </a:spcAft>
              <a:buClr>
                <a:schemeClr val="dk1"/>
              </a:buClr>
              <a:buSzPts val="1800"/>
              <a:buChar char="•"/>
              <a:defRPr/>
            </a:lvl8pPr>
            <a:lvl9pPr marL="4114800" lvl="8" indent="-342900" algn="l">
              <a:lnSpc>
                <a:spcPct val="90000"/>
              </a:lnSpc>
              <a:spcBef>
                <a:spcPts val="388"/>
              </a:spcBef>
              <a:spcAft>
                <a:spcPts val="0"/>
              </a:spcAft>
              <a:buClr>
                <a:schemeClr val="dk1"/>
              </a:buClr>
              <a:buSzPts val="1800"/>
              <a:buChar char="•"/>
              <a:defRPr/>
            </a:lvl9pPr>
          </a:lstStyle>
          <a:p>
            <a:endParaRPr/>
          </a:p>
        </p:txBody>
      </p:sp>
      <p:sp>
        <p:nvSpPr>
          <p:cNvPr id="36" name="Google Shape;36;p83"/>
          <p:cNvSpPr txBox="1">
            <a:spLocks noGrp="1"/>
          </p:cNvSpPr>
          <p:nvPr>
            <p:ph type="body" idx="2"/>
          </p:nvPr>
        </p:nvSpPr>
        <p:spPr>
          <a:xfrm>
            <a:off x="3827085" y="1418240"/>
            <a:ext cx="3212862" cy="3380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77"/>
              </a:spcBef>
              <a:spcAft>
                <a:spcPts val="0"/>
              </a:spcAft>
              <a:buClr>
                <a:schemeClr val="dk1"/>
              </a:buClr>
              <a:buSzPts val="1800"/>
              <a:buChar char="•"/>
              <a:defRPr/>
            </a:lvl1pPr>
            <a:lvl2pPr marL="914400" lvl="1" indent="-342900" algn="l">
              <a:lnSpc>
                <a:spcPct val="90000"/>
              </a:lnSpc>
              <a:spcBef>
                <a:spcPts val="388"/>
              </a:spcBef>
              <a:spcAft>
                <a:spcPts val="0"/>
              </a:spcAft>
              <a:buClr>
                <a:schemeClr val="dk1"/>
              </a:buClr>
              <a:buSzPts val="1800"/>
              <a:buChar char="•"/>
              <a:defRPr/>
            </a:lvl2pPr>
            <a:lvl3pPr marL="1371600" lvl="2" indent="-342900" algn="l">
              <a:lnSpc>
                <a:spcPct val="90000"/>
              </a:lnSpc>
              <a:spcBef>
                <a:spcPts val="388"/>
              </a:spcBef>
              <a:spcAft>
                <a:spcPts val="0"/>
              </a:spcAft>
              <a:buClr>
                <a:schemeClr val="dk1"/>
              </a:buClr>
              <a:buSzPts val="1800"/>
              <a:buChar char="•"/>
              <a:defRPr/>
            </a:lvl3pPr>
            <a:lvl4pPr marL="1828800" lvl="3" indent="-342900" algn="l">
              <a:lnSpc>
                <a:spcPct val="90000"/>
              </a:lnSpc>
              <a:spcBef>
                <a:spcPts val="388"/>
              </a:spcBef>
              <a:spcAft>
                <a:spcPts val="0"/>
              </a:spcAft>
              <a:buClr>
                <a:schemeClr val="dk1"/>
              </a:buClr>
              <a:buSzPts val="1800"/>
              <a:buChar char="•"/>
              <a:defRPr/>
            </a:lvl4pPr>
            <a:lvl5pPr marL="2286000" lvl="4" indent="-342900" algn="l">
              <a:lnSpc>
                <a:spcPct val="90000"/>
              </a:lnSpc>
              <a:spcBef>
                <a:spcPts val="388"/>
              </a:spcBef>
              <a:spcAft>
                <a:spcPts val="0"/>
              </a:spcAft>
              <a:buClr>
                <a:schemeClr val="dk1"/>
              </a:buClr>
              <a:buSzPts val="1800"/>
              <a:buChar char="•"/>
              <a:defRPr/>
            </a:lvl5pPr>
            <a:lvl6pPr marL="2743200" lvl="5" indent="-342900" algn="l">
              <a:lnSpc>
                <a:spcPct val="90000"/>
              </a:lnSpc>
              <a:spcBef>
                <a:spcPts val="388"/>
              </a:spcBef>
              <a:spcAft>
                <a:spcPts val="0"/>
              </a:spcAft>
              <a:buClr>
                <a:schemeClr val="dk1"/>
              </a:buClr>
              <a:buSzPts val="1800"/>
              <a:buChar char="•"/>
              <a:defRPr/>
            </a:lvl6pPr>
            <a:lvl7pPr marL="3200400" lvl="6" indent="-342900" algn="l">
              <a:lnSpc>
                <a:spcPct val="90000"/>
              </a:lnSpc>
              <a:spcBef>
                <a:spcPts val="388"/>
              </a:spcBef>
              <a:spcAft>
                <a:spcPts val="0"/>
              </a:spcAft>
              <a:buClr>
                <a:schemeClr val="dk1"/>
              </a:buClr>
              <a:buSzPts val="1800"/>
              <a:buChar char="•"/>
              <a:defRPr/>
            </a:lvl7pPr>
            <a:lvl8pPr marL="3657600" lvl="7" indent="-342900" algn="l">
              <a:lnSpc>
                <a:spcPct val="90000"/>
              </a:lnSpc>
              <a:spcBef>
                <a:spcPts val="388"/>
              </a:spcBef>
              <a:spcAft>
                <a:spcPts val="0"/>
              </a:spcAft>
              <a:buClr>
                <a:schemeClr val="dk1"/>
              </a:buClr>
              <a:buSzPts val="1800"/>
              <a:buChar char="•"/>
              <a:defRPr/>
            </a:lvl8pPr>
            <a:lvl9pPr marL="4114800" lvl="8" indent="-342900" algn="l">
              <a:lnSpc>
                <a:spcPct val="90000"/>
              </a:lnSpc>
              <a:spcBef>
                <a:spcPts val="388"/>
              </a:spcBef>
              <a:spcAft>
                <a:spcPts val="0"/>
              </a:spcAft>
              <a:buClr>
                <a:schemeClr val="dk1"/>
              </a:buClr>
              <a:buSzPts val="1800"/>
              <a:buChar char="•"/>
              <a:defRPr/>
            </a:lvl9pPr>
          </a:lstStyle>
          <a:p>
            <a:endParaRPr/>
          </a:p>
        </p:txBody>
      </p:sp>
      <p:sp>
        <p:nvSpPr>
          <p:cNvPr id="37" name="Google Shape;37;p83"/>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3"/>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3"/>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4"/>
          <p:cNvSpPr txBox="1">
            <a:spLocks noGrp="1"/>
          </p:cNvSpPr>
          <p:nvPr>
            <p:ph type="title"/>
          </p:nvPr>
        </p:nvSpPr>
        <p:spPr>
          <a:xfrm>
            <a:off x="520712" y="283649"/>
            <a:ext cx="6520220" cy="102976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4"/>
          <p:cNvSpPr txBox="1">
            <a:spLocks noGrp="1"/>
          </p:cNvSpPr>
          <p:nvPr>
            <p:ph type="body" idx="1"/>
          </p:nvPr>
        </p:nvSpPr>
        <p:spPr>
          <a:xfrm>
            <a:off x="520713" y="1306014"/>
            <a:ext cx="3198096" cy="64005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77"/>
              </a:spcBef>
              <a:spcAft>
                <a:spcPts val="0"/>
              </a:spcAft>
              <a:buClr>
                <a:schemeClr val="dk1"/>
              </a:buClr>
              <a:buSzPts val="1865"/>
              <a:buNone/>
              <a:defRPr sz="1865" b="1"/>
            </a:lvl1pPr>
            <a:lvl2pPr marL="914400" lvl="1" indent="-228600" algn="l">
              <a:lnSpc>
                <a:spcPct val="90000"/>
              </a:lnSpc>
              <a:spcBef>
                <a:spcPts val="388"/>
              </a:spcBef>
              <a:spcAft>
                <a:spcPts val="0"/>
              </a:spcAft>
              <a:buClr>
                <a:schemeClr val="dk1"/>
              </a:buClr>
              <a:buSzPts val="1554"/>
              <a:buNone/>
              <a:defRPr sz="1554" b="1"/>
            </a:lvl2pPr>
            <a:lvl3pPr marL="1371600" lvl="2" indent="-228600" algn="l">
              <a:lnSpc>
                <a:spcPct val="90000"/>
              </a:lnSpc>
              <a:spcBef>
                <a:spcPts val="388"/>
              </a:spcBef>
              <a:spcAft>
                <a:spcPts val="0"/>
              </a:spcAft>
              <a:buClr>
                <a:schemeClr val="dk1"/>
              </a:buClr>
              <a:buSzPts val="1398"/>
              <a:buNone/>
              <a:defRPr sz="1398" b="1"/>
            </a:lvl3pPr>
            <a:lvl4pPr marL="1828800" lvl="3" indent="-228600" algn="l">
              <a:lnSpc>
                <a:spcPct val="90000"/>
              </a:lnSpc>
              <a:spcBef>
                <a:spcPts val="388"/>
              </a:spcBef>
              <a:spcAft>
                <a:spcPts val="0"/>
              </a:spcAft>
              <a:buClr>
                <a:schemeClr val="dk1"/>
              </a:buClr>
              <a:buSzPts val="1243"/>
              <a:buNone/>
              <a:defRPr sz="1243" b="1"/>
            </a:lvl4pPr>
            <a:lvl5pPr marL="2286000" lvl="4" indent="-228600" algn="l">
              <a:lnSpc>
                <a:spcPct val="90000"/>
              </a:lnSpc>
              <a:spcBef>
                <a:spcPts val="388"/>
              </a:spcBef>
              <a:spcAft>
                <a:spcPts val="0"/>
              </a:spcAft>
              <a:buClr>
                <a:schemeClr val="dk1"/>
              </a:buClr>
              <a:buSzPts val="1243"/>
              <a:buNone/>
              <a:defRPr sz="1243" b="1"/>
            </a:lvl5pPr>
            <a:lvl6pPr marL="2743200" lvl="5" indent="-228600" algn="l">
              <a:lnSpc>
                <a:spcPct val="90000"/>
              </a:lnSpc>
              <a:spcBef>
                <a:spcPts val="388"/>
              </a:spcBef>
              <a:spcAft>
                <a:spcPts val="0"/>
              </a:spcAft>
              <a:buClr>
                <a:schemeClr val="dk1"/>
              </a:buClr>
              <a:buSzPts val="1243"/>
              <a:buNone/>
              <a:defRPr sz="1243" b="1"/>
            </a:lvl6pPr>
            <a:lvl7pPr marL="3200400" lvl="6" indent="-228600" algn="l">
              <a:lnSpc>
                <a:spcPct val="90000"/>
              </a:lnSpc>
              <a:spcBef>
                <a:spcPts val="388"/>
              </a:spcBef>
              <a:spcAft>
                <a:spcPts val="0"/>
              </a:spcAft>
              <a:buClr>
                <a:schemeClr val="dk1"/>
              </a:buClr>
              <a:buSzPts val="1243"/>
              <a:buNone/>
              <a:defRPr sz="1243" b="1"/>
            </a:lvl7pPr>
            <a:lvl8pPr marL="3657600" lvl="7" indent="-228600" algn="l">
              <a:lnSpc>
                <a:spcPct val="90000"/>
              </a:lnSpc>
              <a:spcBef>
                <a:spcPts val="388"/>
              </a:spcBef>
              <a:spcAft>
                <a:spcPts val="0"/>
              </a:spcAft>
              <a:buClr>
                <a:schemeClr val="dk1"/>
              </a:buClr>
              <a:buSzPts val="1243"/>
              <a:buNone/>
              <a:defRPr sz="1243" b="1"/>
            </a:lvl8pPr>
            <a:lvl9pPr marL="4114800" lvl="8" indent="-228600" algn="l">
              <a:lnSpc>
                <a:spcPct val="90000"/>
              </a:lnSpc>
              <a:spcBef>
                <a:spcPts val="388"/>
              </a:spcBef>
              <a:spcAft>
                <a:spcPts val="0"/>
              </a:spcAft>
              <a:buClr>
                <a:schemeClr val="dk1"/>
              </a:buClr>
              <a:buSzPts val="1243"/>
              <a:buNone/>
              <a:defRPr sz="1243" b="1"/>
            </a:lvl9pPr>
          </a:lstStyle>
          <a:p>
            <a:endParaRPr/>
          </a:p>
        </p:txBody>
      </p:sp>
      <p:sp>
        <p:nvSpPr>
          <p:cNvPr id="43" name="Google Shape;43;p84"/>
          <p:cNvSpPr txBox="1">
            <a:spLocks noGrp="1"/>
          </p:cNvSpPr>
          <p:nvPr>
            <p:ph type="body" idx="2"/>
          </p:nvPr>
        </p:nvSpPr>
        <p:spPr>
          <a:xfrm>
            <a:off x="520713" y="1946072"/>
            <a:ext cx="3198096" cy="2862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77"/>
              </a:spcBef>
              <a:spcAft>
                <a:spcPts val="0"/>
              </a:spcAft>
              <a:buClr>
                <a:schemeClr val="dk1"/>
              </a:buClr>
              <a:buSzPts val="1800"/>
              <a:buChar char="•"/>
              <a:defRPr/>
            </a:lvl1pPr>
            <a:lvl2pPr marL="914400" lvl="1" indent="-342900" algn="l">
              <a:lnSpc>
                <a:spcPct val="90000"/>
              </a:lnSpc>
              <a:spcBef>
                <a:spcPts val="388"/>
              </a:spcBef>
              <a:spcAft>
                <a:spcPts val="0"/>
              </a:spcAft>
              <a:buClr>
                <a:schemeClr val="dk1"/>
              </a:buClr>
              <a:buSzPts val="1800"/>
              <a:buChar char="•"/>
              <a:defRPr/>
            </a:lvl2pPr>
            <a:lvl3pPr marL="1371600" lvl="2" indent="-342900" algn="l">
              <a:lnSpc>
                <a:spcPct val="90000"/>
              </a:lnSpc>
              <a:spcBef>
                <a:spcPts val="388"/>
              </a:spcBef>
              <a:spcAft>
                <a:spcPts val="0"/>
              </a:spcAft>
              <a:buClr>
                <a:schemeClr val="dk1"/>
              </a:buClr>
              <a:buSzPts val="1800"/>
              <a:buChar char="•"/>
              <a:defRPr/>
            </a:lvl3pPr>
            <a:lvl4pPr marL="1828800" lvl="3" indent="-342900" algn="l">
              <a:lnSpc>
                <a:spcPct val="90000"/>
              </a:lnSpc>
              <a:spcBef>
                <a:spcPts val="388"/>
              </a:spcBef>
              <a:spcAft>
                <a:spcPts val="0"/>
              </a:spcAft>
              <a:buClr>
                <a:schemeClr val="dk1"/>
              </a:buClr>
              <a:buSzPts val="1800"/>
              <a:buChar char="•"/>
              <a:defRPr/>
            </a:lvl4pPr>
            <a:lvl5pPr marL="2286000" lvl="4" indent="-342900" algn="l">
              <a:lnSpc>
                <a:spcPct val="90000"/>
              </a:lnSpc>
              <a:spcBef>
                <a:spcPts val="388"/>
              </a:spcBef>
              <a:spcAft>
                <a:spcPts val="0"/>
              </a:spcAft>
              <a:buClr>
                <a:schemeClr val="dk1"/>
              </a:buClr>
              <a:buSzPts val="1800"/>
              <a:buChar char="•"/>
              <a:defRPr/>
            </a:lvl5pPr>
            <a:lvl6pPr marL="2743200" lvl="5" indent="-342900" algn="l">
              <a:lnSpc>
                <a:spcPct val="90000"/>
              </a:lnSpc>
              <a:spcBef>
                <a:spcPts val="388"/>
              </a:spcBef>
              <a:spcAft>
                <a:spcPts val="0"/>
              </a:spcAft>
              <a:buClr>
                <a:schemeClr val="dk1"/>
              </a:buClr>
              <a:buSzPts val="1800"/>
              <a:buChar char="•"/>
              <a:defRPr/>
            </a:lvl6pPr>
            <a:lvl7pPr marL="3200400" lvl="6" indent="-342900" algn="l">
              <a:lnSpc>
                <a:spcPct val="90000"/>
              </a:lnSpc>
              <a:spcBef>
                <a:spcPts val="388"/>
              </a:spcBef>
              <a:spcAft>
                <a:spcPts val="0"/>
              </a:spcAft>
              <a:buClr>
                <a:schemeClr val="dk1"/>
              </a:buClr>
              <a:buSzPts val="1800"/>
              <a:buChar char="•"/>
              <a:defRPr/>
            </a:lvl7pPr>
            <a:lvl8pPr marL="3657600" lvl="7" indent="-342900" algn="l">
              <a:lnSpc>
                <a:spcPct val="90000"/>
              </a:lnSpc>
              <a:spcBef>
                <a:spcPts val="388"/>
              </a:spcBef>
              <a:spcAft>
                <a:spcPts val="0"/>
              </a:spcAft>
              <a:buClr>
                <a:schemeClr val="dk1"/>
              </a:buClr>
              <a:buSzPts val="1800"/>
              <a:buChar char="•"/>
              <a:defRPr/>
            </a:lvl8pPr>
            <a:lvl9pPr marL="4114800" lvl="8" indent="-342900" algn="l">
              <a:lnSpc>
                <a:spcPct val="90000"/>
              </a:lnSpc>
              <a:spcBef>
                <a:spcPts val="388"/>
              </a:spcBef>
              <a:spcAft>
                <a:spcPts val="0"/>
              </a:spcAft>
              <a:buClr>
                <a:schemeClr val="dk1"/>
              </a:buClr>
              <a:buSzPts val="1800"/>
              <a:buChar char="•"/>
              <a:defRPr/>
            </a:lvl9pPr>
          </a:lstStyle>
          <a:p>
            <a:endParaRPr/>
          </a:p>
        </p:txBody>
      </p:sp>
      <p:sp>
        <p:nvSpPr>
          <p:cNvPr id="44" name="Google Shape;44;p84"/>
          <p:cNvSpPr txBox="1">
            <a:spLocks noGrp="1"/>
          </p:cNvSpPr>
          <p:nvPr>
            <p:ph type="body" idx="3"/>
          </p:nvPr>
        </p:nvSpPr>
        <p:spPr>
          <a:xfrm>
            <a:off x="3827086" y="1306014"/>
            <a:ext cx="3213847" cy="64005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77"/>
              </a:spcBef>
              <a:spcAft>
                <a:spcPts val="0"/>
              </a:spcAft>
              <a:buClr>
                <a:schemeClr val="dk1"/>
              </a:buClr>
              <a:buSzPts val="1865"/>
              <a:buNone/>
              <a:defRPr sz="1865" b="1"/>
            </a:lvl1pPr>
            <a:lvl2pPr marL="914400" lvl="1" indent="-228600" algn="l">
              <a:lnSpc>
                <a:spcPct val="90000"/>
              </a:lnSpc>
              <a:spcBef>
                <a:spcPts val="388"/>
              </a:spcBef>
              <a:spcAft>
                <a:spcPts val="0"/>
              </a:spcAft>
              <a:buClr>
                <a:schemeClr val="dk1"/>
              </a:buClr>
              <a:buSzPts val="1554"/>
              <a:buNone/>
              <a:defRPr sz="1554" b="1"/>
            </a:lvl2pPr>
            <a:lvl3pPr marL="1371600" lvl="2" indent="-228600" algn="l">
              <a:lnSpc>
                <a:spcPct val="90000"/>
              </a:lnSpc>
              <a:spcBef>
                <a:spcPts val="388"/>
              </a:spcBef>
              <a:spcAft>
                <a:spcPts val="0"/>
              </a:spcAft>
              <a:buClr>
                <a:schemeClr val="dk1"/>
              </a:buClr>
              <a:buSzPts val="1398"/>
              <a:buNone/>
              <a:defRPr sz="1398" b="1"/>
            </a:lvl3pPr>
            <a:lvl4pPr marL="1828800" lvl="3" indent="-228600" algn="l">
              <a:lnSpc>
                <a:spcPct val="90000"/>
              </a:lnSpc>
              <a:spcBef>
                <a:spcPts val="388"/>
              </a:spcBef>
              <a:spcAft>
                <a:spcPts val="0"/>
              </a:spcAft>
              <a:buClr>
                <a:schemeClr val="dk1"/>
              </a:buClr>
              <a:buSzPts val="1243"/>
              <a:buNone/>
              <a:defRPr sz="1243" b="1"/>
            </a:lvl4pPr>
            <a:lvl5pPr marL="2286000" lvl="4" indent="-228600" algn="l">
              <a:lnSpc>
                <a:spcPct val="90000"/>
              </a:lnSpc>
              <a:spcBef>
                <a:spcPts val="388"/>
              </a:spcBef>
              <a:spcAft>
                <a:spcPts val="0"/>
              </a:spcAft>
              <a:buClr>
                <a:schemeClr val="dk1"/>
              </a:buClr>
              <a:buSzPts val="1243"/>
              <a:buNone/>
              <a:defRPr sz="1243" b="1"/>
            </a:lvl5pPr>
            <a:lvl6pPr marL="2743200" lvl="5" indent="-228600" algn="l">
              <a:lnSpc>
                <a:spcPct val="90000"/>
              </a:lnSpc>
              <a:spcBef>
                <a:spcPts val="388"/>
              </a:spcBef>
              <a:spcAft>
                <a:spcPts val="0"/>
              </a:spcAft>
              <a:buClr>
                <a:schemeClr val="dk1"/>
              </a:buClr>
              <a:buSzPts val="1243"/>
              <a:buNone/>
              <a:defRPr sz="1243" b="1"/>
            </a:lvl6pPr>
            <a:lvl7pPr marL="3200400" lvl="6" indent="-228600" algn="l">
              <a:lnSpc>
                <a:spcPct val="90000"/>
              </a:lnSpc>
              <a:spcBef>
                <a:spcPts val="388"/>
              </a:spcBef>
              <a:spcAft>
                <a:spcPts val="0"/>
              </a:spcAft>
              <a:buClr>
                <a:schemeClr val="dk1"/>
              </a:buClr>
              <a:buSzPts val="1243"/>
              <a:buNone/>
              <a:defRPr sz="1243" b="1"/>
            </a:lvl7pPr>
            <a:lvl8pPr marL="3657600" lvl="7" indent="-228600" algn="l">
              <a:lnSpc>
                <a:spcPct val="90000"/>
              </a:lnSpc>
              <a:spcBef>
                <a:spcPts val="388"/>
              </a:spcBef>
              <a:spcAft>
                <a:spcPts val="0"/>
              </a:spcAft>
              <a:buClr>
                <a:schemeClr val="dk1"/>
              </a:buClr>
              <a:buSzPts val="1243"/>
              <a:buNone/>
              <a:defRPr sz="1243" b="1"/>
            </a:lvl8pPr>
            <a:lvl9pPr marL="4114800" lvl="8" indent="-228600" algn="l">
              <a:lnSpc>
                <a:spcPct val="90000"/>
              </a:lnSpc>
              <a:spcBef>
                <a:spcPts val="388"/>
              </a:spcBef>
              <a:spcAft>
                <a:spcPts val="0"/>
              </a:spcAft>
              <a:buClr>
                <a:schemeClr val="dk1"/>
              </a:buClr>
              <a:buSzPts val="1243"/>
              <a:buNone/>
              <a:defRPr sz="1243" b="1"/>
            </a:lvl9pPr>
          </a:lstStyle>
          <a:p>
            <a:endParaRPr/>
          </a:p>
        </p:txBody>
      </p:sp>
      <p:sp>
        <p:nvSpPr>
          <p:cNvPr id="45" name="Google Shape;45;p84"/>
          <p:cNvSpPr txBox="1">
            <a:spLocks noGrp="1"/>
          </p:cNvSpPr>
          <p:nvPr>
            <p:ph type="body" idx="4"/>
          </p:nvPr>
        </p:nvSpPr>
        <p:spPr>
          <a:xfrm>
            <a:off x="3827086" y="1946072"/>
            <a:ext cx="3213847" cy="2862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77"/>
              </a:spcBef>
              <a:spcAft>
                <a:spcPts val="0"/>
              </a:spcAft>
              <a:buClr>
                <a:schemeClr val="dk1"/>
              </a:buClr>
              <a:buSzPts val="1800"/>
              <a:buChar char="•"/>
              <a:defRPr/>
            </a:lvl1pPr>
            <a:lvl2pPr marL="914400" lvl="1" indent="-342900" algn="l">
              <a:lnSpc>
                <a:spcPct val="90000"/>
              </a:lnSpc>
              <a:spcBef>
                <a:spcPts val="388"/>
              </a:spcBef>
              <a:spcAft>
                <a:spcPts val="0"/>
              </a:spcAft>
              <a:buClr>
                <a:schemeClr val="dk1"/>
              </a:buClr>
              <a:buSzPts val="1800"/>
              <a:buChar char="•"/>
              <a:defRPr/>
            </a:lvl2pPr>
            <a:lvl3pPr marL="1371600" lvl="2" indent="-342900" algn="l">
              <a:lnSpc>
                <a:spcPct val="90000"/>
              </a:lnSpc>
              <a:spcBef>
                <a:spcPts val="388"/>
              </a:spcBef>
              <a:spcAft>
                <a:spcPts val="0"/>
              </a:spcAft>
              <a:buClr>
                <a:schemeClr val="dk1"/>
              </a:buClr>
              <a:buSzPts val="1800"/>
              <a:buChar char="•"/>
              <a:defRPr/>
            </a:lvl3pPr>
            <a:lvl4pPr marL="1828800" lvl="3" indent="-342900" algn="l">
              <a:lnSpc>
                <a:spcPct val="90000"/>
              </a:lnSpc>
              <a:spcBef>
                <a:spcPts val="388"/>
              </a:spcBef>
              <a:spcAft>
                <a:spcPts val="0"/>
              </a:spcAft>
              <a:buClr>
                <a:schemeClr val="dk1"/>
              </a:buClr>
              <a:buSzPts val="1800"/>
              <a:buChar char="•"/>
              <a:defRPr/>
            </a:lvl4pPr>
            <a:lvl5pPr marL="2286000" lvl="4" indent="-342900" algn="l">
              <a:lnSpc>
                <a:spcPct val="90000"/>
              </a:lnSpc>
              <a:spcBef>
                <a:spcPts val="388"/>
              </a:spcBef>
              <a:spcAft>
                <a:spcPts val="0"/>
              </a:spcAft>
              <a:buClr>
                <a:schemeClr val="dk1"/>
              </a:buClr>
              <a:buSzPts val="1800"/>
              <a:buChar char="•"/>
              <a:defRPr/>
            </a:lvl5pPr>
            <a:lvl6pPr marL="2743200" lvl="5" indent="-342900" algn="l">
              <a:lnSpc>
                <a:spcPct val="90000"/>
              </a:lnSpc>
              <a:spcBef>
                <a:spcPts val="388"/>
              </a:spcBef>
              <a:spcAft>
                <a:spcPts val="0"/>
              </a:spcAft>
              <a:buClr>
                <a:schemeClr val="dk1"/>
              </a:buClr>
              <a:buSzPts val="1800"/>
              <a:buChar char="•"/>
              <a:defRPr/>
            </a:lvl6pPr>
            <a:lvl7pPr marL="3200400" lvl="6" indent="-342900" algn="l">
              <a:lnSpc>
                <a:spcPct val="90000"/>
              </a:lnSpc>
              <a:spcBef>
                <a:spcPts val="388"/>
              </a:spcBef>
              <a:spcAft>
                <a:spcPts val="0"/>
              </a:spcAft>
              <a:buClr>
                <a:schemeClr val="dk1"/>
              </a:buClr>
              <a:buSzPts val="1800"/>
              <a:buChar char="•"/>
              <a:defRPr/>
            </a:lvl7pPr>
            <a:lvl8pPr marL="3657600" lvl="7" indent="-342900" algn="l">
              <a:lnSpc>
                <a:spcPct val="90000"/>
              </a:lnSpc>
              <a:spcBef>
                <a:spcPts val="388"/>
              </a:spcBef>
              <a:spcAft>
                <a:spcPts val="0"/>
              </a:spcAft>
              <a:buClr>
                <a:schemeClr val="dk1"/>
              </a:buClr>
              <a:buSzPts val="1800"/>
              <a:buChar char="•"/>
              <a:defRPr/>
            </a:lvl8pPr>
            <a:lvl9pPr marL="4114800" lvl="8" indent="-342900" algn="l">
              <a:lnSpc>
                <a:spcPct val="90000"/>
              </a:lnSpc>
              <a:spcBef>
                <a:spcPts val="388"/>
              </a:spcBef>
              <a:spcAft>
                <a:spcPts val="0"/>
              </a:spcAft>
              <a:buClr>
                <a:schemeClr val="dk1"/>
              </a:buClr>
              <a:buSzPts val="1800"/>
              <a:buChar char="•"/>
              <a:defRPr/>
            </a:lvl9pPr>
          </a:lstStyle>
          <a:p>
            <a:endParaRPr/>
          </a:p>
        </p:txBody>
      </p:sp>
      <p:sp>
        <p:nvSpPr>
          <p:cNvPr id="46" name="Google Shape;46;p84"/>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4"/>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4"/>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5"/>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5"/>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5"/>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5"/>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6"/>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6"/>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6"/>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7"/>
          <p:cNvSpPr txBox="1">
            <a:spLocks noGrp="1"/>
          </p:cNvSpPr>
          <p:nvPr>
            <p:ph type="title"/>
          </p:nvPr>
        </p:nvSpPr>
        <p:spPr>
          <a:xfrm>
            <a:off x="520712" y="355177"/>
            <a:ext cx="2438192" cy="124311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86"/>
              <a:buFont typeface="Calibri"/>
              <a:buNone/>
              <a:defRPr sz="24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7"/>
          <p:cNvSpPr txBox="1">
            <a:spLocks noGrp="1"/>
          </p:cNvSpPr>
          <p:nvPr>
            <p:ph type="body" idx="1"/>
          </p:nvPr>
        </p:nvSpPr>
        <p:spPr>
          <a:xfrm>
            <a:off x="3213847" y="767084"/>
            <a:ext cx="3827085" cy="3786085"/>
          </a:xfrm>
          <a:prstGeom prst="rect">
            <a:avLst/>
          </a:prstGeom>
          <a:noFill/>
          <a:ln>
            <a:noFill/>
          </a:ln>
        </p:spPr>
        <p:txBody>
          <a:bodyPr spcFirstLastPara="1" wrap="square" lIns="91425" tIns="45700" rIns="91425" bIns="45700" anchor="t" anchorCtr="0">
            <a:normAutofit/>
          </a:bodyPr>
          <a:lstStyle>
            <a:lvl1pPr marL="457200" lvl="0" indent="-386461" algn="l">
              <a:lnSpc>
                <a:spcPct val="90000"/>
              </a:lnSpc>
              <a:spcBef>
                <a:spcPts val="777"/>
              </a:spcBef>
              <a:spcAft>
                <a:spcPts val="0"/>
              </a:spcAft>
              <a:buClr>
                <a:schemeClr val="dk1"/>
              </a:buClr>
              <a:buSzPts val="2486"/>
              <a:buChar char="•"/>
              <a:defRPr sz="2486"/>
            </a:lvl1pPr>
            <a:lvl2pPr marL="914400" lvl="1" indent="-366712" algn="l">
              <a:lnSpc>
                <a:spcPct val="90000"/>
              </a:lnSpc>
              <a:spcBef>
                <a:spcPts val="388"/>
              </a:spcBef>
              <a:spcAft>
                <a:spcPts val="0"/>
              </a:spcAft>
              <a:buClr>
                <a:schemeClr val="dk1"/>
              </a:buClr>
              <a:buSzPts val="2175"/>
              <a:buChar char="•"/>
              <a:defRPr sz="2175"/>
            </a:lvl2pPr>
            <a:lvl3pPr marL="1371600" lvl="2" indent="-347027" algn="l">
              <a:lnSpc>
                <a:spcPct val="90000"/>
              </a:lnSpc>
              <a:spcBef>
                <a:spcPts val="388"/>
              </a:spcBef>
              <a:spcAft>
                <a:spcPts val="0"/>
              </a:spcAft>
              <a:buClr>
                <a:schemeClr val="dk1"/>
              </a:buClr>
              <a:buSzPts val="1865"/>
              <a:buChar char="•"/>
              <a:defRPr sz="1865"/>
            </a:lvl3pPr>
            <a:lvl4pPr marL="1828800" lvl="3" indent="-327278" algn="l">
              <a:lnSpc>
                <a:spcPct val="90000"/>
              </a:lnSpc>
              <a:spcBef>
                <a:spcPts val="388"/>
              </a:spcBef>
              <a:spcAft>
                <a:spcPts val="0"/>
              </a:spcAft>
              <a:buClr>
                <a:schemeClr val="dk1"/>
              </a:buClr>
              <a:buSzPts val="1554"/>
              <a:buChar char="•"/>
              <a:defRPr sz="1554"/>
            </a:lvl4pPr>
            <a:lvl5pPr marL="2286000" lvl="4" indent="-327279" algn="l">
              <a:lnSpc>
                <a:spcPct val="90000"/>
              </a:lnSpc>
              <a:spcBef>
                <a:spcPts val="388"/>
              </a:spcBef>
              <a:spcAft>
                <a:spcPts val="0"/>
              </a:spcAft>
              <a:buClr>
                <a:schemeClr val="dk1"/>
              </a:buClr>
              <a:buSzPts val="1554"/>
              <a:buChar char="•"/>
              <a:defRPr sz="1554"/>
            </a:lvl5pPr>
            <a:lvl6pPr marL="2743200" lvl="5" indent="-327279" algn="l">
              <a:lnSpc>
                <a:spcPct val="90000"/>
              </a:lnSpc>
              <a:spcBef>
                <a:spcPts val="388"/>
              </a:spcBef>
              <a:spcAft>
                <a:spcPts val="0"/>
              </a:spcAft>
              <a:buClr>
                <a:schemeClr val="dk1"/>
              </a:buClr>
              <a:buSzPts val="1554"/>
              <a:buChar char="•"/>
              <a:defRPr sz="1554"/>
            </a:lvl6pPr>
            <a:lvl7pPr marL="3200400" lvl="6" indent="-327279" algn="l">
              <a:lnSpc>
                <a:spcPct val="90000"/>
              </a:lnSpc>
              <a:spcBef>
                <a:spcPts val="388"/>
              </a:spcBef>
              <a:spcAft>
                <a:spcPts val="0"/>
              </a:spcAft>
              <a:buClr>
                <a:schemeClr val="dk1"/>
              </a:buClr>
              <a:buSzPts val="1554"/>
              <a:buChar char="•"/>
              <a:defRPr sz="1554"/>
            </a:lvl7pPr>
            <a:lvl8pPr marL="3657600" lvl="7" indent="-327278" algn="l">
              <a:lnSpc>
                <a:spcPct val="90000"/>
              </a:lnSpc>
              <a:spcBef>
                <a:spcPts val="388"/>
              </a:spcBef>
              <a:spcAft>
                <a:spcPts val="0"/>
              </a:spcAft>
              <a:buClr>
                <a:schemeClr val="dk1"/>
              </a:buClr>
              <a:buSzPts val="1554"/>
              <a:buChar char="•"/>
              <a:defRPr sz="1554"/>
            </a:lvl8pPr>
            <a:lvl9pPr marL="4114800" lvl="8" indent="-327278" algn="l">
              <a:lnSpc>
                <a:spcPct val="90000"/>
              </a:lnSpc>
              <a:spcBef>
                <a:spcPts val="388"/>
              </a:spcBef>
              <a:spcAft>
                <a:spcPts val="0"/>
              </a:spcAft>
              <a:buClr>
                <a:schemeClr val="dk1"/>
              </a:buClr>
              <a:buSzPts val="1554"/>
              <a:buChar char="•"/>
              <a:defRPr sz="1554"/>
            </a:lvl9pPr>
          </a:lstStyle>
          <a:p>
            <a:endParaRPr/>
          </a:p>
        </p:txBody>
      </p:sp>
      <p:sp>
        <p:nvSpPr>
          <p:cNvPr id="61" name="Google Shape;61;p87"/>
          <p:cNvSpPr txBox="1">
            <a:spLocks noGrp="1"/>
          </p:cNvSpPr>
          <p:nvPr>
            <p:ph type="body" idx="2"/>
          </p:nvPr>
        </p:nvSpPr>
        <p:spPr>
          <a:xfrm>
            <a:off x="520712" y="1598295"/>
            <a:ext cx="2438192" cy="29610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77"/>
              </a:spcBef>
              <a:spcAft>
                <a:spcPts val="0"/>
              </a:spcAft>
              <a:buClr>
                <a:schemeClr val="dk1"/>
              </a:buClr>
              <a:buSzPts val="1243"/>
              <a:buNone/>
              <a:defRPr sz="1243"/>
            </a:lvl1pPr>
            <a:lvl2pPr marL="914400" lvl="1" indent="-228600" algn="l">
              <a:lnSpc>
                <a:spcPct val="90000"/>
              </a:lnSpc>
              <a:spcBef>
                <a:spcPts val="388"/>
              </a:spcBef>
              <a:spcAft>
                <a:spcPts val="0"/>
              </a:spcAft>
              <a:buClr>
                <a:schemeClr val="dk1"/>
              </a:buClr>
              <a:buSzPts val="1088"/>
              <a:buNone/>
              <a:defRPr sz="1088"/>
            </a:lvl2pPr>
            <a:lvl3pPr marL="1371600" lvl="2" indent="-228600" algn="l">
              <a:lnSpc>
                <a:spcPct val="90000"/>
              </a:lnSpc>
              <a:spcBef>
                <a:spcPts val="388"/>
              </a:spcBef>
              <a:spcAft>
                <a:spcPts val="0"/>
              </a:spcAft>
              <a:buClr>
                <a:schemeClr val="dk1"/>
              </a:buClr>
              <a:buSzPts val="932"/>
              <a:buNone/>
              <a:defRPr sz="932"/>
            </a:lvl3pPr>
            <a:lvl4pPr marL="1828800" lvl="3" indent="-228600" algn="l">
              <a:lnSpc>
                <a:spcPct val="90000"/>
              </a:lnSpc>
              <a:spcBef>
                <a:spcPts val="388"/>
              </a:spcBef>
              <a:spcAft>
                <a:spcPts val="0"/>
              </a:spcAft>
              <a:buClr>
                <a:schemeClr val="dk1"/>
              </a:buClr>
              <a:buSzPts val="777"/>
              <a:buNone/>
              <a:defRPr sz="777"/>
            </a:lvl4pPr>
            <a:lvl5pPr marL="2286000" lvl="4" indent="-228600" algn="l">
              <a:lnSpc>
                <a:spcPct val="90000"/>
              </a:lnSpc>
              <a:spcBef>
                <a:spcPts val="388"/>
              </a:spcBef>
              <a:spcAft>
                <a:spcPts val="0"/>
              </a:spcAft>
              <a:buClr>
                <a:schemeClr val="dk1"/>
              </a:buClr>
              <a:buSzPts val="777"/>
              <a:buNone/>
              <a:defRPr sz="777"/>
            </a:lvl5pPr>
            <a:lvl6pPr marL="2743200" lvl="5" indent="-228600" algn="l">
              <a:lnSpc>
                <a:spcPct val="90000"/>
              </a:lnSpc>
              <a:spcBef>
                <a:spcPts val="388"/>
              </a:spcBef>
              <a:spcAft>
                <a:spcPts val="0"/>
              </a:spcAft>
              <a:buClr>
                <a:schemeClr val="dk1"/>
              </a:buClr>
              <a:buSzPts val="777"/>
              <a:buNone/>
              <a:defRPr sz="777"/>
            </a:lvl6pPr>
            <a:lvl7pPr marL="3200400" lvl="6" indent="-228600" algn="l">
              <a:lnSpc>
                <a:spcPct val="90000"/>
              </a:lnSpc>
              <a:spcBef>
                <a:spcPts val="388"/>
              </a:spcBef>
              <a:spcAft>
                <a:spcPts val="0"/>
              </a:spcAft>
              <a:buClr>
                <a:schemeClr val="dk1"/>
              </a:buClr>
              <a:buSzPts val="777"/>
              <a:buNone/>
              <a:defRPr sz="777"/>
            </a:lvl7pPr>
            <a:lvl8pPr marL="3657600" lvl="7" indent="-228600" algn="l">
              <a:lnSpc>
                <a:spcPct val="90000"/>
              </a:lnSpc>
              <a:spcBef>
                <a:spcPts val="388"/>
              </a:spcBef>
              <a:spcAft>
                <a:spcPts val="0"/>
              </a:spcAft>
              <a:buClr>
                <a:schemeClr val="dk1"/>
              </a:buClr>
              <a:buSzPts val="777"/>
              <a:buNone/>
              <a:defRPr sz="777"/>
            </a:lvl8pPr>
            <a:lvl9pPr marL="4114800" lvl="8" indent="-228600" algn="l">
              <a:lnSpc>
                <a:spcPct val="90000"/>
              </a:lnSpc>
              <a:spcBef>
                <a:spcPts val="388"/>
              </a:spcBef>
              <a:spcAft>
                <a:spcPts val="0"/>
              </a:spcAft>
              <a:buClr>
                <a:schemeClr val="dk1"/>
              </a:buClr>
              <a:buSzPts val="777"/>
              <a:buNone/>
              <a:defRPr sz="777"/>
            </a:lvl9pPr>
          </a:lstStyle>
          <a:p>
            <a:endParaRPr/>
          </a:p>
        </p:txBody>
      </p:sp>
      <p:sp>
        <p:nvSpPr>
          <p:cNvPr id="62" name="Google Shape;62;p87"/>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7"/>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7"/>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8"/>
          <p:cNvSpPr txBox="1">
            <a:spLocks noGrp="1"/>
          </p:cNvSpPr>
          <p:nvPr>
            <p:ph type="title"/>
          </p:nvPr>
        </p:nvSpPr>
        <p:spPr>
          <a:xfrm>
            <a:off x="520712" y="355177"/>
            <a:ext cx="2438192" cy="124311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86"/>
              <a:buFont typeface="Calibri"/>
              <a:buNone/>
              <a:defRPr sz="24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8"/>
          <p:cNvSpPr>
            <a:spLocks noGrp="1"/>
          </p:cNvSpPr>
          <p:nvPr>
            <p:ph type="pic" idx="2"/>
          </p:nvPr>
        </p:nvSpPr>
        <p:spPr>
          <a:xfrm>
            <a:off x="3213847" y="767084"/>
            <a:ext cx="3827085" cy="378608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77"/>
              </a:spcBef>
              <a:spcAft>
                <a:spcPts val="0"/>
              </a:spcAft>
              <a:buClr>
                <a:schemeClr val="dk1"/>
              </a:buClr>
              <a:buSzPts val="2486"/>
              <a:buFont typeface="Arial"/>
              <a:buNone/>
              <a:defRPr sz="2486" b="0" i="0" u="none" strike="noStrike" cap="none">
                <a:solidFill>
                  <a:schemeClr val="dk1"/>
                </a:solidFill>
                <a:latin typeface="Calibri"/>
                <a:ea typeface="Calibri"/>
                <a:cs typeface="Calibri"/>
                <a:sym typeface="Calibri"/>
              </a:defRPr>
            </a:lvl1pPr>
            <a:lvl2pPr marR="0" lvl="1" algn="l" rtl="0">
              <a:lnSpc>
                <a:spcPct val="90000"/>
              </a:lnSpc>
              <a:spcBef>
                <a:spcPts val="388"/>
              </a:spcBef>
              <a:spcAft>
                <a:spcPts val="0"/>
              </a:spcAft>
              <a:buClr>
                <a:schemeClr val="dk1"/>
              </a:buClr>
              <a:buSzPts val="2175"/>
              <a:buFont typeface="Arial"/>
              <a:buNone/>
              <a:defRPr sz="2175" b="0" i="0" u="none" strike="noStrike" cap="none">
                <a:solidFill>
                  <a:schemeClr val="dk1"/>
                </a:solidFill>
                <a:latin typeface="Calibri"/>
                <a:ea typeface="Calibri"/>
                <a:cs typeface="Calibri"/>
                <a:sym typeface="Calibri"/>
              </a:defRPr>
            </a:lvl2pPr>
            <a:lvl3pPr marR="0" lvl="2" algn="l" rtl="0">
              <a:lnSpc>
                <a:spcPct val="90000"/>
              </a:lnSpc>
              <a:spcBef>
                <a:spcPts val="388"/>
              </a:spcBef>
              <a:spcAft>
                <a:spcPts val="0"/>
              </a:spcAft>
              <a:buClr>
                <a:schemeClr val="dk1"/>
              </a:buClr>
              <a:buSzPts val="1865"/>
              <a:buFont typeface="Arial"/>
              <a:buNone/>
              <a:defRPr sz="1865" b="0" i="0" u="none" strike="noStrike" cap="none">
                <a:solidFill>
                  <a:schemeClr val="dk1"/>
                </a:solidFill>
                <a:latin typeface="Calibri"/>
                <a:ea typeface="Calibri"/>
                <a:cs typeface="Calibri"/>
                <a:sym typeface="Calibri"/>
              </a:defRPr>
            </a:lvl3pPr>
            <a:lvl4pPr marR="0" lvl="3"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4pPr>
            <a:lvl5pPr marR="0" lvl="4"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5pPr>
            <a:lvl6pPr marR="0" lvl="5"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6pPr>
            <a:lvl7pPr marR="0" lvl="6"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7pPr>
            <a:lvl8pPr marR="0" lvl="7"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8pPr>
            <a:lvl9pPr marR="0" lvl="8" algn="l" rtl="0">
              <a:lnSpc>
                <a:spcPct val="90000"/>
              </a:lnSpc>
              <a:spcBef>
                <a:spcPts val="388"/>
              </a:spcBef>
              <a:spcAft>
                <a:spcPts val="0"/>
              </a:spcAft>
              <a:buClr>
                <a:schemeClr val="dk1"/>
              </a:buClr>
              <a:buSzPts val="1554"/>
              <a:buFont typeface="Arial"/>
              <a:buNone/>
              <a:defRPr sz="1554" b="0" i="0" u="none" strike="noStrike" cap="none">
                <a:solidFill>
                  <a:schemeClr val="dk1"/>
                </a:solidFill>
                <a:latin typeface="Calibri"/>
                <a:ea typeface="Calibri"/>
                <a:cs typeface="Calibri"/>
                <a:sym typeface="Calibri"/>
              </a:defRPr>
            </a:lvl9pPr>
          </a:lstStyle>
          <a:p>
            <a:endParaRPr/>
          </a:p>
        </p:txBody>
      </p:sp>
      <p:sp>
        <p:nvSpPr>
          <p:cNvPr id="68" name="Google Shape;68;p88"/>
          <p:cNvSpPr txBox="1">
            <a:spLocks noGrp="1"/>
          </p:cNvSpPr>
          <p:nvPr>
            <p:ph type="body" idx="1"/>
          </p:nvPr>
        </p:nvSpPr>
        <p:spPr>
          <a:xfrm>
            <a:off x="520712" y="1598295"/>
            <a:ext cx="2438192" cy="29610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77"/>
              </a:spcBef>
              <a:spcAft>
                <a:spcPts val="0"/>
              </a:spcAft>
              <a:buClr>
                <a:schemeClr val="dk1"/>
              </a:buClr>
              <a:buSzPts val="1243"/>
              <a:buNone/>
              <a:defRPr sz="1243"/>
            </a:lvl1pPr>
            <a:lvl2pPr marL="914400" lvl="1" indent="-228600" algn="l">
              <a:lnSpc>
                <a:spcPct val="90000"/>
              </a:lnSpc>
              <a:spcBef>
                <a:spcPts val="388"/>
              </a:spcBef>
              <a:spcAft>
                <a:spcPts val="0"/>
              </a:spcAft>
              <a:buClr>
                <a:schemeClr val="dk1"/>
              </a:buClr>
              <a:buSzPts val="1088"/>
              <a:buNone/>
              <a:defRPr sz="1088"/>
            </a:lvl2pPr>
            <a:lvl3pPr marL="1371600" lvl="2" indent="-228600" algn="l">
              <a:lnSpc>
                <a:spcPct val="90000"/>
              </a:lnSpc>
              <a:spcBef>
                <a:spcPts val="388"/>
              </a:spcBef>
              <a:spcAft>
                <a:spcPts val="0"/>
              </a:spcAft>
              <a:buClr>
                <a:schemeClr val="dk1"/>
              </a:buClr>
              <a:buSzPts val="932"/>
              <a:buNone/>
              <a:defRPr sz="932"/>
            </a:lvl3pPr>
            <a:lvl4pPr marL="1828800" lvl="3" indent="-228600" algn="l">
              <a:lnSpc>
                <a:spcPct val="90000"/>
              </a:lnSpc>
              <a:spcBef>
                <a:spcPts val="388"/>
              </a:spcBef>
              <a:spcAft>
                <a:spcPts val="0"/>
              </a:spcAft>
              <a:buClr>
                <a:schemeClr val="dk1"/>
              </a:buClr>
              <a:buSzPts val="777"/>
              <a:buNone/>
              <a:defRPr sz="777"/>
            </a:lvl4pPr>
            <a:lvl5pPr marL="2286000" lvl="4" indent="-228600" algn="l">
              <a:lnSpc>
                <a:spcPct val="90000"/>
              </a:lnSpc>
              <a:spcBef>
                <a:spcPts val="388"/>
              </a:spcBef>
              <a:spcAft>
                <a:spcPts val="0"/>
              </a:spcAft>
              <a:buClr>
                <a:schemeClr val="dk1"/>
              </a:buClr>
              <a:buSzPts val="777"/>
              <a:buNone/>
              <a:defRPr sz="777"/>
            </a:lvl5pPr>
            <a:lvl6pPr marL="2743200" lvl="5" indent="-228600" algn="l">
              <a:lnSpc>
                <a:spcPct val="90000"/>
              </a:lnSpc>
              <a:spcBef>
                <a:spcPts val="388"/>
              </a:spcBef>
              <a:spcAft>
                <a:spcPts val="0"/>
              </a:spcAft>
              <a:buClr>
                <a:schemeClr val="dk1"/>
              </a:buClr>
              <a:buSzPts val="777"/>
              <a:buNone/>
              <a:defRPr sz="777"/>
            </a:lvl6pPr>
            <a:lvl7pPr marL="3200400" lvl="6" indent="-228600" algn="l">
              <a:lnSpc>
                <a:spcPct val="90000"/>
              </a:lnSpc>
              <a:spcBef>
                <a:spcPts val="388"/>
              </a:spcBef>
              <a:spcAft>
                <a:spcPts val="0"/>
              </a:spcAft>
              <a:buClr>
                <a:schemeClr val="dk1"/>
              </a:buClr>
              <a:buSzPts val="777"/>
              <a:buNone/>
              <a:defRPr sz="777"/>
            </a:lvl7pPr>
            <a:lvl8pPr marL="3657600" lvl="7" indent="-228600" algn="l">
              <a:lnSpc>
                <a:spcPct val="90000"/>
              </a:lnSpc>
              <a:spcBef>
                <a:spcPts val="388"/>
              </a:spcBef>
              <a:spcAft>
                <a:spcPts val="0"/>
              </a:spcAft>
              <a:buClr>
                <a:schemeClr val="dk1"/>
              </a:buClr>
              <a:buSzPts val="777"/>
              <a:buNone/>
              <a:defRPr sz="777"/>
            </a:lvl8pPr>
            <a:lvl9pPr marL="4114800" lvl="8" indent="-228600" algn="l">
              <a:lnSpc>
                <a:spcPct val="90000"/>
              </a:lnSpc>
              <a:spcBef>
                <a:spcPts val="388"/>
              </a:spcBef>
              <a:spcAft>
                <a:spcPts val="0"/>
              </a:spcAft>
              <a:buClr>
                <a:schemeClr val="dk1"/>
              </a:buClr>
              <a:buSzPts val="777"/>
              <a:buNone/>
              <a:defRPr sz="777"/>
            </a:lvl9pPr>
          </a:lstStyle>
          <a:p>
            <a:endParaRPr/>
          </a:p>
        </p:txBody>
      </p:sp>
      <p:sp>
        <p:nvSpPr>
          <p:cNvPr id="69" name="Google Shape;69;p88"/>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8"/>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8"/>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418"/>
              <a:buFont typeface="Calibri"/>
              <a:buNone/>
              <a:defRPr sz="3418"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lvl1pPr marL="457200" marR="0" lvl="0" indent="-366712" algn="l" rtl="0">
              <a:lnSpc>
                <a:spcPct val="90000"/>
              </a:lnSpc>
              <a:spcBef>
                <a:spcPts val="777"/>
              </a:spcBef>
              <a:spcAft>
                <a:spcPts val="0"/>
              </a:spcAft>
              <a:buClr>
                <a:schemeClr val="dk1"/>
              </a:buClr>
              <a:buSzPts val="2175"/>
              <a:buFont typeface="Arial"/>
              <a:buChar char="•"/>
              <a:defRPr sz="2175" b="0" i="0" u="none" strike="noStrike" cap="none">
                <a:solidFill>
                  <a:schemeClr val="dk1"/>
                </a:solidFill>
                <a:latin typeface="Calibri"/>
                <a:ea typeface="Calibri"/>
                <a:cs typeface="Calibri"/>
                <a:sym typeface="Calibri"/>
              </a:defRPr>
            </a:lvl1pPr>
            <a:lvl2pPr marL="914400" marR="0" lvl="1" indent="-347027" algn="l" rtl="0">
              <a:lnSpc>
                <a:spcPct val="90000"/>
              </a:lnSpc>
              <a:spcBef>
                <a:spcPts val="388"/>
              </a:spcBef>
              <a:spcAft>
                <a:spcPts val="0"/>
              </a:spcAft>
              <a:buClr>
                <a:schemeClr val="dk1"/>
              </a:buClr>
              <a:buSzPts val="1865"/>
              <a:buFont typeface="Arial"/>
              <a:buChar char="•"/>
              <a:defRPr sz="1865" b="0" i="0" u="none" strike="noStrike" cap="none">
                <a:solidFill>
                  <a:schemeClr val="dk1"/>
                </a:solidFill>
                <a:latin typeface="Calibri"/>
                <a:ea typeface="Calibri"/>
                <a:cs typeface="Calibri"/>
                <a:sym typeface="Calibri"/>
              </a:defRPr>
            </a:lvl2pPr>
            <a:lvl3pPr marL="1371600" marR="0" lvl="2" indent="-327278" algn="l" rtl="0">
              <a:lnSpc>
                <a:spcPct val="90000"/>
              </a:lnSpc>
              <a:spcBef>
                <a:spcPts val="388"/>
              </a:spcBef>
              <a:spcAft>
                <a:spcPts val="0"/>
              </a:spcAft>
              <a:buClr>
                <a:schemeClr val="dk1"/>
              </a:buClr>
              <a:buSzPts val="1554"/>
              <a:buFont typeface="Arial"/>
              <a:buChar char="•"/>
              <a:defRPr sz="1554" b="0" i="0" u="none" strike="noStrike" cap="none">
                <a:solidFill>
                  <a:schemeClr val="dk1"/>
                </a:solidFill>
                <a:latin typeface="Calibri"/>
                <a:ea typeface="Calibri"/>
                <a:cs typeface="Calibri"/>
                <a:sym typeface="Calibri"/>
              </a:defRPr>
            </a:lvl3pPr>
            <a:lvl4pPr marL="1828800" marR="0" lvl="3" indent="-317372"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4pPr>
            <a:lvl5pPr marL="2286000" marR="0" lvl="4" indent="-317373"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5pPr>
            <a:lvl6pPr marL="2743200" marR="0" lvl="5" indent="-317373"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6pPr>
            <a:lvl7pPr marL="3200400" marR="0" lvl="6" indent="-317373"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7pPr>
            <a:lvl8pPr marL="3657600" marR="0" lvl="7" indent="-317372"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8pPr>
            <a:lvl9pPr marL="4114800" marR="0" lvl="8" indent="-317372"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519728" y="4937943"/>
            <a:ext cx="1700927" cy="28364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3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2504143" y="4937943"/>
            <a:ext cx="2551390" cy="28364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3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5339020" y="4937943"/>
            <a:ext cx="1700927" cy="28364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32" b="0" i="0" u="none" strike="noStrike" cap="none">
                <a:solidFill>
                  <a:srgbClr val="888888"/>
                </a:solidFill>
                <a:latin typeface="Calibri"/>
                <a:ea typeface="Calibri"/>
                <a:cs typeface="Calibri"/>
                <a:sym typeface="Calibri"/>
              </a:defRPr>
            </a:lvl1pPr>
            <a:lvl2pPr marL="0" marR="0" lvl="1" indent="0" algn="r" rtl="0">
              <a:spcBef>
                <a:spcPts val="0"/>
              </a:spcBef>
              <a:buNone/>
              <a:defRPr sz="932" b="0" i="0" u="none" strike="noStrike" cap="none">
                <a:solidFill>
                  <a:srgbClr val="888888"/>
                </a:solidFill>
                <a:latin typeface="Calibri"/>
                <a:ea typeface="Calibri"/>
                <a:cs typeface="Calibri"/>
                <a:sym typeface="Calibri"/>
              </a:defRPr>
            </a:lvl2pPr>
            <a:lvl3pPr marL="0" marR="0" lvl="2" indent="0" algn="r" rtl="0">
              <a:spcBef>
                <a:spcPts val="0"/>
              </a:spcBef>
              <a:buNone/>
              <a:defRPr sz="932" b="0" i="0" u="none" strike="noStrike" cap="none">
                <a:solidFill>
                  <a:srgbClr val="888888"/>
                </a:solidFill>
                <a:latin typeface="Calibri"/>
                <a:ea typeface="Calibri"/>
                <a:cs typeface="Calibri"/>
                <a:sym typeface="Calibri"/>
              </a:defRPr>
            </a:lvl3pPr>
            <a:lvl4pPr marL="0" marR="0" lvl="3" indent="0" algn="r" rtl="0">
              <a:spcBef>
                <a:spcPts val="0"/>
              </a:spcBef>
              <a:buNone/>
              <a:defRPr sz="932" b="0" i="0" u="none" strike="noStrike" cap="none">
                <a:solidFill>
                  <a:srgbClr val="888888"/>
                </a:solidFill>
                <a:latin typeface="Calibri"/>
                <a:ea typeface="Calibri"/>
                <a:cs typeface="Calibri"/>
                <a:sym typeface="Calibri"/>
              </a:defRPr>
            </a:lvl4pPr>
            <a:lvl5pPr marL="0" marR="0" lvl="4" indent="0" algn="r" rtl="0">
              <a:spcBef>
                <a:spcPts val="0"/>
              </a:spcBef>
              <a:buNone/>
              <a:defRPr sz="932" b="0" i="0" u="none" strike="noStrike" cap="none">
                <a:solidFill>
                  <a:srgbClr val="888888"/>
                </a:solidFill>
                <a:latin typeface="Calibri"/>
                <a:ea typeface="Calibri"/>
                <a:cs typeface="Calibri"/>
                <a:sym typeface="Calibri"/>
              </a:defRPr>
            </a:lvl5pPr>
            <a:lvl6pPr marL="0" marR="0" lvl="5" indent="0" algn="r" rtl="0">
              <a:spcBef>
                <a:spcPts val="0"/>
              </a:spcBef>
              <a:buNone/>
              <a:defRPr sz="932" b="0" i="0" u="none" strike="noStrike" cap="none">
                <a:solidFill>
                  <a:srgbClr val="888888"/>
                </a:solidFill>
                <a:latin typeface="Calibri"/>
                <a:ea typeface="Calibri"/>
                <a:cs typeface="Calibri"/>
                <a:sym typeface="Calibri"/>
              </a:defRPr>
            </a:lvl6pPr>
            <a:lvl7pPr marL="0" marR="0" lvl="6" indent="0" algn="r" rtl="0">
              <a:spcBef>
                <a:spcPts val="0"/>
              </a:spcBef>
              <a:buNone/>
              <a:defRPr sz="932" b="0" i="0" u="none" strike="noStrike" cap="none">
                <a:solidFill>
                  <a:srgbClr val="888888"/>
                </a:solidFill>
                <a:latin typeface="Calibri"/>
                <a:ea typeface="Calibri"/>
                <a:cs typeface="Calibri"/>
                <a:sym typeface="Calibri"/>
              </a:defRPr>
            </a:lvl7pPr>
            <a:lvl8pPr marL="0" marR="0" lvl="7" indent="0" algn="r" rtl="0">
              <a:spcBef>
                <a:spcPts val="0"/>
              </a:spcBef>
              <a:buNone/>
              <a:defRPr sz="932" b="0" i="0" u="none" strike="noStrike" cap="none">
                <a:solidFill>
                  <a:srgbClr val="888888"/>
                </a:solidFill>
                <a:latin typeface="Calibri"/>
                <a:ea typeface="Calibri"/>
                <a:cs typeface="Calibri"/>
                <a:sym typeface="Calibri"/>
              </a:defRPr>
            </a:lvl8pPr>
            <a:lvl9pPr marL="0" marR="0" lvl="8" indent="0" algn="r" rtl="0">
              <a:spcBef>
                <a:spcPts val="0"/>
              </a:spcBef>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c141e4ffe4_0_127"/>
          <p:cNvSpPr txBox="1">
            <a:spLocks noGrp="1"/>
          </p:cNvSpPr>
          <p:nvPr>
            <p:ph type="title"/>
          </p:nvPr>
        </p:nvSpPr>
        <p:spPr>
          <a:xfrm>
            <a:off x="519728" y="283649"/>
            <a:ext cx="6520200" cy="1029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418"/>
              <a:buFont typeface="Calibri"/>
              <a:buNone/>
              <a:defRPr sz="341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gc141e4ffe4_0_127"/>
          <p:cNvSpPr txBox="1">
            <a:spLocks noGrp="1"/>
          </p:cNvSpPr>
          <p:nvPr>
            <p:ph type="body" idx="1"/>
          </p:nvPr>
        </p:nvSpPr>
        <p:spPr>
          <a:xfrm>
            <a:off x="519728" y="1418240"/>
            <a:ext cx="6520200" cy="3380400"/>
          </a:xfrm>
          <a:prstGeom prst="rect">
            <a:avLst/>
          </a:prstGeom>
          <a:noFill/>
          <a:ln>
            <a:noFill/>
          </a:ln>
        </p:spPr>
        <p:txBody>
          <a:bodyPr spcFirstLastPara="1" wrap="square" lIns="91425" tIns="45700" rIns="91425" bIns="45700" anchor="t" anchorCtr="0">
            <a:normAutofit/>
          </a:bodyPr>
          <a:lstStyle>
            <a:lvl1pPr marL="457200" marR="0" lvl="0" indent="-366712" algn="l" rtl="0">
              <a:lnSpc>
                <a:spcPct val="90000"/>
              </a:lnSpc>
              <a:spcBef>
                <a:spcPts val="777"/>
              </a:spcBef>
              <a:spcAft>
                <a:spcPts val="0"/>
              </a:spcAft>
              <a:buClr>
                <a:schemeClr val="dk1"/>
              </a:buClr>
              <a:buSzPts val="2175"/>
              <a:buFont typeface="Arial"/>
              <a:buChar char="•"/>
              <a:defRPr sz="2175" b="0" i="0" u="none" strike="noStrike" cap="none">
                <a:solidFill>
                  <a:schemeClr val="dk1"/>
                </a:solidFill>
                <a:latin typeface="Calibri"/>
                <a:ea typeface="Calibri"/>
                <a:cs typeface="Calibri"/>
                <a:sym typeface="Calibri"/>
              </a:defRPr>
            </a:lvl1pPr>
            <a:lvl2pPr marL="914400" marR="0" lvl="1" indent="-347027" algn="l" rtl="0">
              <a:lnSpc>
                <a:spcPct val="90000"/>
              </a:lnSpc>
              <a:spcBef>
                <a:spcPts val="388"/>
              </a:spcBef>
              <a:spcAft>
                <a:spcPts val="0"/>
              </a:spcAft>
              <a:buClr>
                <a:schemeClr val="dk1"/>
              </a:buClr>
              <a:buSzPts val="1865"/>
              <a:buFont typeface="Arial"/>
              <a:buChar char="•"/>
              <a:defRPr sz="1865" b="0" i="0" u="none" strike="noStrike" cap="none">
                <a:solidFill>
                  <a:schemeClr val="dk1"/>
                </a:solidFill>
                <a:latin typeface="Calibri"/>
                <a:ea typeface="Calibri"/>
                <a:cs typeface="Calibri"/>
                <a:sym typeface="Calibri"/>
              </a:defRPr>
            </a:lvl2pPr>
            <a:lvl3pPr marL="1371600" marR="0" lvl="2" indent="-327278" algn="l" rtl="0">
              <a:lnSpc>
                <a:spcPct val="90000"/>
              </a:lnSpc>
              <a:spcBef>
                <a:spcPts val="388"/>
              </a:spcBef>
              <a:spcAft>
                <a:spcPts val="0"/>
              </a:spcAft>
              <a:buClr>
                <a:schemeClr val="dk1"/>
              </a:buClr>
              <a:buSzPts val="1554"/>
              <a:buFont typeface="Arial"/>
              <a:buChar char="•"/>
              <a:defRPr sz="1554" b="0" i="0" u="none" strike="noStrike" cap="none">
                <a:solidFill>
                  <a:schemeClr val="dk1"/>
                </a:solidFill>
                <a:latin typeface="Calibri"/>
                <a:ea typeface="Calibri"/>
                <a:cs typeface="Calibri"/>
                <a:sym typeface="Calibri"/>
              </a:defRPr>
            </a:lvl3pPr>
            <a:lvl4pPr marL="1828800" marR="0" lvl="3" indent="-317372"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4pPr>
            <a:lvl5pPr marL="2286000" marR="0" lvl="4" indent="-317373"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5pPr>
            <a:lvl6pPr marL="2743200" marR="0" lvl="5" indent="-317373"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6pPr>
            <a:lvl7pPr marL="3200400" marR="0" lvl="6" indent="-317373"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7pPr>
            <a:lvl8pPr marL="3657600" marR="0" lvl="7" indent="-317372"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8pPr>
            <a:lvl9pPr marL="4114800" marR="0" lvl="8" indent="-317372" algn="l" rtl="0">
              <a:lnSpc>
                <a:spcPct val="90000"/>
              </a:lnSpc>
              <a:spcBef>
                <a:spcPts val="388"/>
              </a:spcBef>
              <a:spcAft>
                <a:spcPts val="0"/>
              </a:spcAft>
              <a:buClr>
                <a:schemeClr val="dk1"/>
              </a:buClr>
              <a:buSzPts val="1398"/>
              <a:buFont typeface="Arial"/>
              <a:buChar char="•"/>
              <a:defRPr sz="1398" b="0" i="0" u="none" strike="noStrike" cap="none">
                <a:solidFill>
                  <a:schemeClr val="dk1"/>
                </a:solidFill>
                <a:latin typeface="Calibri"/>
                <a:ea typeface="Calibri"/>
                <a:cs typeface="Calibri"/>
                <a:sym typeface="Calibri"/>
              </a:defRPr>
            </a:lvl9pPr>
          </a:lstStyle>
          <a:p>
            <a:endParaRPr/>
          </a:p>
        </p:txBody>
      </p:sp>
      <p:sp>
        <p:nvSpPr>
          <p:cNvPr id="87" name="Google Shape;87;gc141e4ffe4_0_127"/>
          <p:cNvSpPr txBox="1">
            <a:spLocks noGrp="1"/>
          </p:cNvSpPr>
          <p:nvPr>
            <p:ph type="dt" idx="10"/>
          </p:nvPr>
        </p:nvSpPr>
        <p:spPr>
          <a:xfrm>
            <a:off x="519728" y="4937943"/>
            <a:ext cx="1701000" cy="283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32"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c141e4ffe4_0_127"/>
          <p:cNvSpPr txBox="1">
            <a:spLocks noGrp="1"/>
          </p:cNvSpPr>
          <p:nvPr>
            <p:ph type="ftr" idx="11"/>
          </p:nvPr>
        </p:nvSpPr>
        <p:spPr>
          <a:xfrm>
            <a:off x="2504143" y="4937943"/>
            <a:ext cx="2551500" cy="2835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32"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gc141e4ffe4_0_127"/>
          <p:cNvSpPr txBox="1">
            <a:spLocks noGrp="1"/>
          </p:cNvSpPr>
          <p:nvPr>
            <p:ph type="sldNum" idx="12"/>
          </p:nvPr>
        </p:nvSpPr>
        <p:spPr>
          <a:xfrm>
            <a:off x="5339020" y="4937943"/>
            <a:ext cx="1701000" cy="283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32"/>
              <a:buFont typeface="Arial"/>
              <a:buNone/>
              <a:defRPr sz="93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NL"/>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crum.org/EBM" TargetMode="External"/><Relationship Id="rId5" Type="http://schemas.openxmlformats.org/officeDocument/2006/relationships/hyperlink" Target="http://scrum.org/"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hyperlink" Target="https://cloud.google.com/devops/state-of-devops/?utm_source=thenewstack&amp;utm_medium=website&amp;utm_campaign=platform"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p:nvPr/>
        </p:nvSpPr>
        <p:spPr>
          <a:xfrm>
            <a:off x="-1923" y="0"/>
            <a:ext cx="7559675" cy="5327650"/>
          </a:xfrm>
          <a:prstGeom prst="roundRect">
            <a:avLst>
              <a:gd name="adj" fmla="val 0"/>
            </a:avLst>
          </a:prstGeom>
          <a:solidFill>
            <a:srgbClr val="DE844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1"/>
          <p:cNvSpPr/>
          <p:nvPr/>
        </p:nvSpPr>
        <p:spPr>
          <a:xfrm>
            <a:off x="497305" y="451018"/>
            <a:ext cx="6561221" cy="4425613"/>
          </a:xfrm>
          <a:prstGeom prst="rect">
            <a:avLst/>
          </a:prstGeom>
          <a:blipFill rotWithShape="1">
            <a:blip r:embed="rId3">
              <a:alphaModFix/>
            </a:blip>
            <a:stretch>
              <a:fillRect/>
            </a:stretch>
          </a:blipFill>
          <a:ln w="762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600">
              <a:solidFill>
                <a:schemeClr val="lt1"/>
              </a:solidFill>
              <a:latin typeface="Marvel"/>
              <a:ea typeface="Marvel"/>
              <a:cs typeface="Marvel"/>
              <a:sym typeface="Marvel"/>
            </a:endParaRPr>
          </a:p>
        </p:txBody>
      </p:sp>
      <p:pic>
        <p:nvPicPr>
          <p:cNvPr id="165" name="Google Shape;165;p1" descr="A picture containing food, drawing&#10;&#10;Description automatically generated"/>
          <p:cNvPicPr preferRelativeResize="0"/>
          <p:nvPr/>
        </p:nvPicPr>
        <p:blipFill rotWithShape="1">
          <a:blip r:embed="rId4">
            <a:alphaModFix/>
          </a:blip>
          <a:srcRect/>
          <a:stretch/>
        </p:blipFill>
        <p:spPr>
          <a:xfrm>
            <a:off x="4663318" y="2963532"/>
            <a:ext cx="2690434" cy="2421864"/>
          </a:xfrm>
          <a:prstGeom prst="rect">
            <a:avLst/>
          </a:prstGeom>
          <a:noFill/>
          <a:ln>
            <a:noFill/>
          </a:ln>
        </p:spPr>
      </p:pic>
      <p:grpSp>
        <p:nvGrpSpPr>
          <p:cNvPr id="166" name="Google Shape;166;p1"/>
          <p:cNvGrpSpPr/>
          <p:nvPr/>
        </p:nvGrpSpPr>
        <p:grpSpPr>
          <a:xfrm>
            <a:off x="730092" y="543620"/>
            <a:ext cx="4128684" cy="1631607"/>
            <a:chOff x="2149311" y="3497513"/>
            <a:chExt cx="3321349" cy="1193100"/>
          </a:xfrm>
        </p:grpSpPr>
        <p:sp>
          <p:nvSpPr>
            <p:cNvPr id="167" name="Google Shape;167;p1"/>
            <p:cNvSpPr/>
            <p:nvPr/>
          </p:nvSpPr>
          <p:spPr>
            <a:xfrm>
              <a:off x="2149311" y="3619894"/>
              <a:ext cx="3321303" cy="85971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1"/>
            <p:cNvSpPr txBox="1"/>
            <p:nvPr/>
          </p:nvSpPr>
          <p:spPr>
            <a:xfrm>
              <a:off x="2165560" y="3497513"/>
              <a:ext cx="3305100" cy="119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NL" sz="10000" dirty="0">
                  <a:solidFill>
                    <a:schemeClr val="lt1"/>
                  </a:solidFill>
                  <a:latin typeface="Calibri" panose="020F0502020204030204" pitchFamily="34" charset="0"/>
                  <a:ea typeface="Marvel"/>
                  <a:cs typeface="Calibri" panose="020F0502020204030204" pitchFamily="34" charset="0"/>
                  <a:sym typeface="Marvel"/>
                </a:rPr>
                <a:t>ETKİYİ</a:t>
              </a:r>
              <a:endParaRPr dirty="0">
                <a:latin typeface="Calibri" panose="020F0502020204030204" pitchFamily="34" charset="0"/>
                <a:cs typeface="Calibri" panose="020F0502020204030204" pitchFamily="34" charset="0"/>
              </a:endParaRPr>
            </a:p>
          </p:txBody>
        </p:sp>
      </p:grpSp>
      <p:grpSp>
        <p:nvGrpSpPr>
          <p:cNvPr id="169" name="Google Shape;169;p1"/>
          <p:cNvGrpSpPr/>
          <p:nvPr/>
        </p:nvGrpSpPr>
        <p:grpSpPr>
          <a:xfrm>
            <a:off x="730091" y="1809759"/>
            <a:ext cx="4302547" cy="3170956"/>
            <a:chOff x="2149311" y="3564510"/>
            <a:chExt cx="2549395" cy="3442500"/>
          </a:xfrm>
        </p:grpSpPr>
        <p:sp>
          <p:nvSpPr>
            <p:cNvPr id="170" name="Google Shape;170;p1"/>
            <p:cNvSpPr/>
            <p:nvPr/>
          </p:nvSpPr>
          <p:spPr>
            <a:xfrm>
              <a:off x="2149311" y="3732989"/>
              <a:ext cx="2454754" cy="127637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
            <p:cNvSpPr txBox="1"/>
            <p:nvPr/>
          </p:nvSpPr>
          <p:spPr>
            <a:xfrm>
              <a:off x="2167906" y="3564510"/>
              <a:ext cx="2530800" cy="344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NL" sz="10000" dirty="0">
                  <a:solidFill>
                    <a:schemeClr val="lt1"/>
                  </a:solidFill>
                  <a:latin typeface="Calibri" panose="020F0502020204030204" pitchFamily="34" charset="0"/>
                  <a:ea typeface="Marvel"/>
                  <a:cs typeface="Calibri" panose="020F0502020204030204" pitchFamily="34" charset="0"/>
                  <a:sym typeface="Marvel"/>
                </a:rPr>
                <a:t>ÖLÇMEME</a:t>
              </a:r>
              <a:endParaRPr dirty="0">
                <a:latin typeface="Calibri" panose="020F0502020204030204" pitchFamily="34" charset="0"/>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0"/>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305" name="Google Shape;305;p10"/>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306" name="Google Shape;306;p10"/>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7" name="Google Shape;307;p10"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1"/>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13" name="Google Shape;313;p11"/>
          <p:cNvGrpSpPr/>
          <p:nvPr/>
        </p:nvGrpSpPr>
        <p:grpSpPr>
          <a:xfrm>
            <a:off x="821610" y="567352"/>
            <a:ext cx="5792700" cy="3454364"/>
            <a:chOff x="822695" y="-254864"/>
            <a:chExt cx="5792700" cy="3454364"/>
          </a:xfrm>
        </p:grpSpPr>
        <p:sp>
          <p:nvSpPr>
            <p:cNvPr id="314" name="Google Shape;314;p11"/>
            <p:cNvSpPr txBox="1"/>
            <p:nvPr/>
          </p:nvSpPr>
          <p:spPr>
            <a:xfrm>
              <a:off x="822695" y="-254864"/>
              <a:ext cx="5792700" cy="270839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smtClean="0">
                  <a:solidFill>
                    <a:schemeClr val="lt1"/>
                  </a:solidFill>
                  <a:latin typeface="Calibri" panose="020F0502020204030204" pitchFamily="34" charset="0"/>
                  <a:ea typeface="Marvel"/>
                  <a:cs typeface="Calibri" panose="020F0502020204030204" pitchFamily="34" charset="0"/>
                  <a:sym typeface="Marvel"/>
                </a:rPr>
                <a:t>Müşteri </a:t>
              </a:r>
              <a:r>
                <a:rPr lang="en-NL" sz="7500" b="1" dirty="0">
                  <a:solidFill>
                    <a:schemeClr val="lt1"/>
                  </a:solidFill>
                  <a:latin typeface="Calibri" panose="020F0502020204030204" pitchFamily="34" charset="0"/>
                  <a:ea typeface="Marvel"/>
                  <a:cs typeface="Calibri" panose="020F0502020204030204" pitchFamily="34" charset="0"/>
                  <a:sym typeface="Marvel"/>
                </a:rPr>
                <a:t>Memnuniyeti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1300" b="1" dirty="0">
                  <a:solidFill>
                    <a:schemeClr val="lt1"/>
                  </a:solidFill>
                  <a:latin typeface="Calibri" panose="020F0502020204030204" pitchFamily="34" charset="0"/>
                  <a:ea typeface="Ubuntu"/>
                  <a:cs typeface="Calibri" panose="020F0502020204030204" pitchFamily="34" charset="0"/>
                  <a:sym typeface="Ubuntu"/>
                </a:rPr>
                <a:t>  </a:t>
              </a:r>
              <a:r>
                <a:rPr lang="en-NL" sz="2000" b="1" dirty="0">
                  <a:solidFill>
                    <a:schemeClr val="lt1"/>
                  </a:solidFill>
                  <a:latin typeface="Calibri" panose="020F0502020204030204" pitchFamily="34" charset="0"/>
                  <a:ea typeface="Marvel"/>
                  <a:cs typeface="Calibri" panose="020F0502020204030204" pitchFamily="34" charset="0"/>
                  <a:sym typeface="Marvel"/>
                </a:rPr>
                <a:t>  Customer </a:t>
              </a:r>
              <a:r>
                <a:rPr lang="en-NL" sz="2000" b="1" dirty="0" smtClean="0">
                  <a:solidFill>
                    <a:schemeClr val="lt1"/>
                  </a:solidFill>
                  <a:latin typeface="Calibri" panose="020F0502020204030204" pitchFamily="34" charset="0"/>
                  <a:ea typeface="Marvel"/>
                  <a:cs typeface="Calibri" panose="020F0502020204030204" pitchFamily="34" charset="0"/>
                  <a:sym typeface="Marvel"/>
                </a:rPr>
                <a:t>Satisfaction</a:t>
              </a:r>
              <a:endParaRPr sz="2000" b="1" dirty="0">
                <a:solidFill>
                  <a:schemeClr val="lt1"/>
                </a:solidFill>
                <a:latin typeface="Calibri" panose="020F0502020204030204" pitchFamily="34" charset="0"/>
                <a:ea typeface="Marvel"/>
                <a:cs typeface="Calibri" panose="020F0502020204030204" pitchFamily="34" charset="0"/>
                <a:sym typeface="Marvel"/>
              </a:endParaRPr>
            </a:p>
          </p:txBody>
        </p:sp>
        <p:sp>
          <p:nvSpPr>
            <p:cNvPr id="315" name="Google Shape;315;p11"/>
            <p:cNvSpPr/>
            <p:nvPr/>
          </p:nvSpPr>
          <p:spPr>
            <a:xfrm>
              <a:off x="2958035" y="2649310"/>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11"/>
            <p:cNvSpPr/>
            <p:nvPr/>
          </p:nvSpPr>
          <p:spPr>
            <a:xfrm>
              <a:off x="3607869" y="263953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1"/>
            <p:cNvSpPr/>
            <p:nvPr/>
          </p:nvSpPr>
          <p:spPr>
            <a:xfrm>
              <a:off x="4257703" y="263953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2"/>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323" name="Google Shape;323;p12"/>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324" name="Google Shape;324;p12"/>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5" name="Google Shape;325;p12"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3"/>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31" name="Google Shape;331;p13"/>
          <p:cNvGrpSpPr/>
          <p:nvPr/>
        </p:nvGrpSpPr>
        <p:grpSpPr>
          <a:xfrm>
            <a:off x="883487" y="1118920"/>
            <a:ext cx="5792700" cy="2300753"/>
            <a:chOff x="821489" y="1274251"/>
            <a:chExt cx="5792700" cy="2300753"/>
          </a:xfrm>
        </p:grpSpPr>
        <p:sp>
          <p:nvSpPr>
            <p:cNvPr id="332" name="Google Shape;332;p13"/>
            <p:cNvSpPr txBox="1"/>
            <p:nvPr/>
          </p:nvSpPr>
          <p:spPr>
            <a:xfrm>
              <a:off x="821489" y="1274251"/>
              <a:ext cx="5792700" cy="1554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Hata Trendi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Defect Trends</a:t>
              </a:r>
              <a:endParaRPr sz="2000" dirty="0">
                <a:latin typeface="Calibri" panose="020F0502020204030204" pitchFamily="34" charset="0"/>
                <a:ea typeface="Marvel"/>
                <a:cs typeface="Calibri" panose="020F0502020204030204" pitchFamily="34" charset="0"/>
                <a:sym typeface="Marvel"/>
              </a:endParaRPr>
            </a:p>
          </p:txBody>
        </p:sp>
        <p:sp>
          <p:nvSpPr>
            <p:cNvPr id="333" name="Google Shape;333;p13"/>
            <p:cNvSpPr/>
            <p:nvPr/>
          </p:nvSpPr>
          <p:spPr>
            <a:xfrm>
              <a:off x="2792914" y="3024814"/>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13"/>
            <p:cNvSpPr/>
            <p:nvPr/>
          </p:nvSpPr>
          <p:spPr>
            <a:xfrm>
              <a:off x="3442748" y="3015042"/>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13"/>
            <p:cNvSpPr/>
            <p:nvPr/>
          </p:nvSpPr>
          <p:spPr>
            <a:xfrm>
              <a:off x="4092582" y="3015042"/>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341" name="Google Shape;341;p1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342" name="Google Shape;342;p1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3" name="Google Shape;343;p1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5"/>
          <p:cNvSpPr/>
          <p:nvPr/>
        </p:nvSpPr>
        <p:spPr>
          <a:xfrm>
            <a:off x="-1"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9" name="Google Shape;349;p15"/>
          <p:cNvGrpSpPr/>
          <p:nvPr/>
        </p:nvGrpSpPr>
        <p:grpSpPr>
          <a:xfrm>
            <a:off x="909045" y="-177487"/>
            <a:ext cx="5792700" cy="4211837"/>
            <a:chOff x="909045" y="-225731"/>
            <a:chExt cx="5792700" cy="4211837"/>
          </a:xfrm>
        </p:grpSpPr>
        <p:sp>
          <p:nvSpPr>
            <p:cNvPr id="350" name="Google Shape;350;p15"/>
            <p:cNvSpPr txBox="1"/>
            <p:nvPr/>
          </p:nvSpPr>
          <p:spPr>
            <a:xfrm>
              <a:off x="909045" y="-225731"/>
              <a:ext cx="5792700" cy="3478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Ürün Maliyet Oranı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Product Cost Ratio</a:t>
              </a:r>
              <a:endParaRPr sz="2000" dirty="0">
                <a:latin typeface="Calibri" panose="020F0502020204030204" pitchFamily="34" charset="0"/>
                <a:ea typeface="Marvel"/>
                <a:cs typeface="Calibri" panose="020F0502020204030204" pitchFamily="34" charset="0"/>
                <a:sym typeface="Marvel"/>
              </a:endParaRPr>
            </a:p>
          </p:txBody>
        </p:sp>
        <p:sp>
          <p:nvSpPr>
            <p:cNvPr id="351" name="Google Shape;351;p15"/>
            <p:cNvSpPr/>
            <p:nvPr/>
          </p:nvSpPr>
          <p:spPr>
            <a:xfrm>
              <a:off x="2889283" y="3435916"/>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p15"/>
            <p:cNvSpPr/>
            <p:nvPr/>
          </p:nvSpPr>
          <p:spPr>
            <a:xfrm>
              <a:off x="3539117" y="3426144"/>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3" name="Google Shape;353;p15"/>
            <p:cNvSpPr/>
            <p:nvPr/>
          </p:nvSpPr>
          <p:spPr>
            <a:xfrm>
              <a:off x="4188951" y="3426144"/>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359" name="Google Shape;359;p1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360" name="Google Shape;360;p1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1" name="Google Shape;361;p1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7"/>
          <p:cNvSpPr/>
          <p:nvPr/>
        </p:nvSpPr>
        <p:spPr>
          <a:xfrm>
            <a:off x="-1"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7" name="Google Shape;367;p17"/>
          <p:cNvGrpSpPr/>
          <p:nvPr/>
        </p:nvGrpSpPr>
        <p:grpSpPr>
          <a:xfrm>
            <a:off x="173825" y="-273925"/>
            <a:ext cx="7059600" cy="4213140"/>
            <a:chOff x="173825" y="-322169"/>
            <a:chExt cx="7059600" cy="4213140"/>
          </a:xfrm>
        </p:grpSpPr>
        <p:sp>
          <p:nvSpPr>
            <p:cNvPr id="368" name="Google Shape;368;p17"/>
            <p:cNvSpPr txBox="1"/>
            <p:nvPr/>
          </p:nvSpPr>
          <p:spPr>
            <a:xfrm>
              <a:off x="173825" y="-322169"/>
              <a:ext cx="7059600" cy="3509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2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Başarısız Değişim</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Oranı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Change Failure Rate</a:t>
              </a:r>
              <a:endParaRPr sz="2000" b="1" dirty="0">
                <a:solidFill>
                  <a:schemeClr val="lt1"/>
                </a:solidFill>
                <a:latin typeface="Calibri" panose="020F0502020204030204" pitchFamily="34" charset="0"/>
                <a:ea typeface="Marvel"/>
                <a:cs typeface="Calibri" panose="020F0502020204030204" pitchFamily="34" charset="0"/>
                <a:sym typeface="Marvel"/>
              </a:endParaRPr>
            </a:p>
          </p:txBody>
        </p:sp>
        <p:sp>
          <p:nvSpPr>
            <p:cNvPr id="369" name="Google Shape;369;p17"/>
            <p:cNvSpPr/>
            <p:nvPr/>
          </p:nvSpPr>
          <p:spPr>
            <a:xfrm>
              <a:off x="2841157" y="3340781"/>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17"/>
            <p:cNvSpPr/>
            <p:nvPr/>
          </p:nvSpPr>
          <p:spPr>
            <a:xfrm>
              <a:off x="3490991" y="3331009"/>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17"/>
            <p:cNvSpPr/>
            <p:nvPr/>
          </p:nvSpPr>
          <p:spPr>
            <a:xfrm>
              <a:off x="4140825" y="3331009"/>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377" name="Google Shape;377;p1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378" name="Google Shape;378;p1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9" name="Google Shape;379;p1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9"/>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85" name="Google Shape;385;p19"/>
          <p:cNvGrpSpPr/>
          <p:nvPr/>
        </p:nvGrpSpPr>
        <p:grpSpPr>
          <a:xfrm>
            <a:off x="313975" y="-155300"/>
            <a:ext cx="6674700" cy="4193762"/>
            <a:chOff x="275231" y="-248622"/>
            <a:chExt cx="6674700" cy="4193762"/>
          </a:xfrm>
        </p:grpSpPr>
        <p:sp>
          <p:nvSpPr>
            <p:cNvPr id="386" name="Google Shape;386;p19"/>
            <p:cNvSpPr txBox="1"/>
            <p:nvPr/>
          </p:nvSpPr>
          <p:spPr>
            <a:xfrm>
              <a:off x="805982" y="1360938"/>
              <a:ext cx="5792732"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a:solidFill>
                  <a:schemeClr val="lt1"/>
                </a:solidFill>
                <a:latin typeface="Ubuntu"/>
                <a:ea typeface="Ubuntu"/>
                <a:cs typeface="Ubuntu"/>
                <a:sym typeface="Ubuntu"/>
              </a:endParaRPr>
            </a:p>
          </p:txBody>
        </p:sp>
        <p:sp>
          <p:nvSpPr>
            <p:cNvPr id="387" name="Google Shape;387;p19"/>
            <p:cNvSpPr txBox="1"/>
            <p:nvPr/>
          </p:nvSpPr>
          <p:spPr>
            <a:xfrm>
              <a:off x="275231" y="-248622"/>
              <a:ext cx="6674700" cy="3478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Yüklü Versiyon</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Endeksi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Installed Version Index</a:t>
              </a:r>
              <a:endParaRPr sz="2000" dirty="0">
                <a:latin typeface="Calibri" panose="020F0502020204030204" pitchFamily="34" charset="0"/>
                <a:ea typeface="Marvel"/>
                <a:cs typeface="Calibri" panose="020F0502020204030204" pitchFamily="34" charset="0"/>
                <a:sym typeface="Marvel"/>
              </a:endParaRPr>
            </a:p>
          </p:txBody>
        </p:sp>
        <p:sp>
          <p:nvSpPr>
            <p:cNvPr id="388" name="Google Shape;388;p19"/>
            <p:cNvSpPr/>
            <p:nvPr/>
          </p:nvSpPr>
          <p:spPr>
            <a:xfrm>
              <a:off x="2743590" y="3394950"/>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19"/>
            <p:cNvSpPr/>
            <p:nvPr/>
          </p:nvSpPr>
          <p:spPr>
            <a:xfrm>
              <a:off x="3393424" y="338517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19"/>
            <p:cNvSpPr/>
            <p:nvPr/>
          </p:nvSpPr>
          <p:spPr>
            <a:xfrm>
              <a:off x="4043258" y="338517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c141e4ffe4_0_114"/>
          <p:cNvSpPr/>
          <p:nvPr/>
        </p:nvSpPr>
        <p:spPr>
          <a:xfrm>
            <a:off x="-1" y="0"/>
            <a:ext cx="7559700" cy="5327700"/>
          </a:xfrm>
          <a:prstGeom prst="rect">
            <a:avLst/>
          </a:prstGeom>
          <a:solidFill>
            <a:srgbClr val="DE8445"/>
          </a:solidFill>
          <a:ln w="12700" cap="flat" cmpd="sng">
            <a:solidFill>
              <a:srgbClr val="DE844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700"/>
              <a:buFont typeface="Arial"/>
              <a:buNone/>
            </a:pPr>
            <a:endParaRPr sz="3700" b="0" i="0" u="none" strike="noStrike" cap="none">
              <a:solidFill>
                <a:schemeClr val="dk1"/>
              </a:solidFill>
              <a:latin typeface="Calibri"/>
              <a:ea typeface="Calibri"/>
              <a:cs typeface="Calibri"/>
              <a:sym typeface="Calibri"/>
            </a:endParaRPr>
          </a:p>
        </p:txBody>
      </p:sp>
      <p:pic>
        <p:nvPicPr>
          <p:cNvPr id="178" name="Google Shape;178;gc141e4ffe4_0_114"/>
          <p:cNvPicPr preferRelativeResize="0"/>
          <p:nvPr/>
        </p:nvPicPr>
        <p:blipFill rotWithShape="1">
          <a:blip r:embed="rId3">
            <a:alphaModFix/>
          </a:blip>
          <a:srcRect/>
          <a:stretch/>
        </p:blipFill>
        <p:spPr>
          <a:xfrm>
            <a:off x="4991437" y="3324877"/>
            <a:ext cx="1377556" cy="570453"/>
          </a:xfrm>
          <a:prstGeom prst="rect">
            <a:avLst/>
          </a:prstGeom>
          <a:noFill/>
          <a:ln>
            <a:noFill/>
          </a:ln>
        </p:spPr>
      </p:pic>
      <p:pic>
        <p:nvPicPr>
          <p:cNvPr id="179" name="Google Shape;179;gc141e4ffe4_0_114" descr="A picture containing food, drawing&#10;&#10;Description automatically generated"/>
          <p:cNvPicPr preferRelativeResize="0"/>
          <p:nvPr/>
        </p:nvPicPr>
        <p:blipFill rotWithShape="1">
          <a:blip r:embed="rId4">
            <a:alphaModFix/>
          </a:blip>
          <a:srcRect/>
          <a:stretch/>
        </p:blipFill>
        <p:spPr>
          <a:xfrm>
            <a:off x="4555669" y="-324090"/>
            <a:ext cx="2268600" cy="2232400"/>
          </a:xfrm>
          <a:prstGeom prst="rect">
            <a:avLst/>
          </a:prstGeom>
          <a:noFill/>
          <a:ln>
            <a:noFill/>
          </a:ln>
        </p:spPr>
      </p:pic>
      <p:sp>
        <p:nvSpPr>
          <p:cNvPr id="180" name="Google Shape;180;gc141e4ffe4_0_114"/>
          <p:cNvSpPr/>
          <p:nvPr/>
        </p:nvSpPr>
        <p:spPr>
          <a:xfrm>
            <a:off x="4037277" y="1053899"/>
            <a:ext cx="3305400" cy="2031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dirty="0">
              <a:solidFill>
                <a:schemeClr val="lt1"/>
              </a:solidFill>
              <a:latin typeface="Calibri" panose="020F0502020204030204" pitchFamily="34" charset="0"/>
              <a:ea typeface="Ubuntu Light"/>
              <a:cs typeface="Calibri" panose="020F0502020204030204" pitchFamily="34" charset="0"/>
              <a:sym typeface="Ubuntu Light"/>
            </a:endParaRPr>
          </a:p>
          <a:p>
            <a:pPr marL="0" marR="0" lvl="0" indent="0" algn="l" rtl="0">
              <a:lnSpc>
                <a:spcPct val="100000"/>
              </a:lnSpc>
              <a:spcBef>
                <a:spcPts val="0"/>
              </a:spcBef>
              <a:spcAft>
                <a:spcPts val="0"/>
              </a:spcAft>
              <a:buClr>
                <a:srgbClr val="000000"/>
              </a:buClr>
              <a:buSzPts val="900"/>
              <a:buFont typeface="Arial"/>
              <a:buNone/>
            </a:pPr>
            <a:r>
              <a:rPr lang="en-NL" sz="900" dirty="0">
                <a:solidFill>
                  <a:schemeClr val="lt1"/>
                </a:solidFill>
                <a:latin typeface="Calibri" panose="020F0502020204030204" pitchFamily="34" charset="0"/>
                <a:ea typeface="Ubuntu Light"/>
                <a:cs typeface="Calibri" panose="020F0502020204030204" pitchFamily="34" charset="0"/>
                <a:sym typeface="Ubuntu Light"/>
              </a:rPr>
              <a:t>Scrum Facilitators, insanların mükemmel Scrum kolaylaştırıcıları olmalarına yardımcı olmayı misyon edinmiş Hollanda merkezli bir eğitim organizasyonudur. Bir Scrum Kolaylaştırıcısı, bir Scrum Master, Ürün Sahibi, geliştirici veya lider olabilir. Mükemmel Scrum kolaylaştırıcıları, Scrum değerlerini ve ilkelerini anlar ve bunları takımları ve organizasyonları için Scrum'ı etkili bir şekilde uygulamada kullanır. </a:t>
            </a:r>
            <a:endParaRPr sz="900"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ctr" rtl="0">
              <a:lnSpc>
                <a:spcPct val="100000"/>
              </a:lnSpc>
              <a:spcBef>
                <a:spcPts val="0"/>
              </a:spcBef>
              <a:spcAft>
                <a:spcPts val="0"/>
              </a:spcAft>
              <a:buClr>
                <a:srgbClr val="000000"/>
              </a:buClr>
              <a:buSzPts val="900"/>
              <a:buFont typeface="Arial"/>
              <a:buNone/>
            </a:pPr>
            <a:endParaRPr sz="900" dirty="0">
              <a:solidFill>
                <a:schemeClr val="lt1"/>
              </a:solidFill>
              <a:latin typeface="Calibri" panose="020F0502020204030204" pitchFamily="34" charset="0"/>
              <a:ea typeface="Ubuntu"/>
              <a:cs typeface="Calibri" panose="020F0502020204030204" pitchFamily="34" charset="0"/>
              <a:sym typeface="Ubuntu"/>
            </a:endParaRPr>
          </a:p>
          <a:p>
            <a:pPr lvl="0">
              <a:buSzPts val="900"/>
            </a:pPr>
            <a:r>
              <a:rPr lang="en-US" sz="900" dirty="0" smtClean="0">
                <a:solidFill>
                  <a:schemeClr val="lt1"/>
                </a:solidFill>
                <a:latin typeface="Calibri" panose="020F0502020204030204" pitchFamily="34" charset="0"/>
                <a:ea typeface="Ubuntu Light"/>
                <a:cs typeface="Calibri" panose="020F0502020204030204" pitchFamily="34" charset="0"/>
              </a:rPr>
              <a:t>Scrum </a:t>
            </a:r>
            <a:r>
              <a:rPr lang="en-US" sz="900" dirty="0">
                <a:solidFill>
                  <a:schemeClr val="lt1"/>
                </a:solidFill>
                <a:latin typeface="Calibri" panose="020F0502020204030204" pitchFamily="34" charset="0"/>
                <a:ea typeface="Ubuntu Light"/>
                <a:cs typeface="Calibri" panose="020F0502020204030204" pitchFamily="34" charset="0"/>
              </a:rPr>
              <a:t>Facilitators, </a:t>
            </a:r>
            <a:r>
              <a:rPr lang="tr-TR" sz="900" dirty="0" smtClean="0">
                <a:solidFill>
                  <a:schemeClr val="lt1"/>
                </a:solidFill>
                <a:latin typeface="Calibri" panose="020F0502020204030204" pitchFamily="34" charset="0"/>
                <a:ea typeface="Ubuntu Light"/>
                <a:cs typeface="Calibri" panose="020F0502020204030204" pitchFamily="34" charset="0"/>
              </a:rPr>
              <a:t>bir </a:t>
            </a:r>
            <a:r>
              <a:rPr lang="en-US" sz="900" dirty="0" smtClean="0">
                <a:solidFill>
                  <a:schemeClr val="lt1"/>
                </a:solidFill>
                <a:latin typeface="Calibri" panose="020F0502020204030204" pitchFamily="34" charset="0"/>
                <a:ea typeface="Ubuntu Light"/>
                <a:cs typeface="Calibri" panose="020F0502020204030204" pitchFamily="34" charset="0"/>
                <a:hlinkClick r:id="rId5"/>
              </a:rPr>
              <a:t>Scrum.org</a:t>
            </a:r>
            <a:r>
              <a:rPr lang="en-US" sz="900" dirty="0" smtClean="0">
                <a:solidFill>
                  <a:schemeClr val="lt1"/>
                </a:solidFill>
                <a:latin typeface="Calibri" panose="020F0502020204030204" pitchFamily="34" charset="0"/>
                <a:ea typeface="Ubuntu Light"/>
                <a:cs typeface="Calibri" panose="020F0502020204030204" pitchFamily="34" charset="0"/>
              </a:rPr>
              <a:t> </a:t>
            </a:r>
            <a:r>
              <a:rPr lang="tr-TR" sz="900" dirty="0" smtClean="0">
                <a:solidFill>
                  <a:schemeClr val="lt1"/>
                </a:solidFill>
                <a:latin typeface="Calibri" panose="020F0502020204030204" pitchFamily="34" charset="0"/>
                <a:ea typeface="Ubuntu Light"/>
                <a:cs typeface="Calibri" panose="020F0502020204030204" pitchFamily="34" charset="0"/>
              </a:rPr>
              <a:t>partneridir</a:t>
            </a:r>
            <a:r>
              <a:rPr lang="en-US" sz="900" dirty="0" smtClean="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Sınıflarımız</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akredite</a:t>
            </a:r>
            <a:r>
              <a:rPr lang="en-US" sz="900" dirty="0">
                <a:solidFill>
                  <a:schemeClr val="lt1"/>
                </a:solidFill>
                <a:latin typeface="Calibri" panose="020F0502020204030204" pitchFamily="34" charset="0"/>
                <a:ea typeface="Ubuntu Light"/>
                <a:cs typeface="Calibri" panose="020F0502020204030204" pitchFamily="34" charset="0"/>
              </a:rPr>
              <a:t>, her zaman </a:t>
            </a:r>
            <a:r>
              <a:rPr lang="en-US" sz="900" dirty="0" err="1">
                <a:solidFill>
                  <a:schemeClr val="lt1"/>
                </a:solidFill>
                <a:latin typeface="Calibri" panose="020F0502020204030204" pitchFamily="34" charset="0"/>
                <a:ea typeface="Ubuntu Light"/>
                <a:cs typeface="Calibri" panose="020F0502020204030204" pitchFamily="34" charset="0"/>
              </a:rPr>
              <a:t>güncel</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eğlenceli</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süper</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smtClean="0">
                <a:solidFill>
                  <a:schemeClr val="lt1"/>
                </a:solidFill>
                <a:latin typeface="Calibri" panose="020F0502020204030204" pitchFamily="34" charset="0"/>
                <a:ea typeface="Ubuntu Light"/>
                <a:cs typeface="Calibri" panose="020F0502020204030204" pitchFamily="34" charset="0"/>
              </a:rPr>
              <a:t>etkileşimlidir</a:t>
            </a:r>
            <a:r>
              <a:rPr lang="tr-TR" sz="900" dirty="0" smtClean="0">
                <a:solidFill>
                  <a:schemeClr val="lt1"/>
                </a:solidFill>
                <a:latin typeface="Calibri" panose="020F0502020204030204" pitchFamily="34" charset="0"/>
                <a:ea typeface="Ubuntu Light"/>
                <a:cs typeface="Calibri" panose="020F0502020204030204" pitchFamily="34" charset="0"/>
              </a:rPr>
              <a:t>. Eğitimlerimiz</a:t>
            </a:r>
            <a:r>
              <a:rPr lang="en-US" sz="900" dirty="0" smtClean="0">
                <a:solidFill>
                  <a:schemeClr val="lt1"/>
                </a:solidFill>
                <a:latin typeface="Calibri" panose="020F0502020204030204" pitchFamily="34" charset="0"/>
                <a:ea typeface="Ubuntu Light"/>
                <a:cs typeface="Calibri" panose="020F0502020204030204" pitchFamily="34" charset="0"/>
              </a:rPr>
              <a:t>, </a:t>
            </a:r>
            <a:r>
              <a:rPr lang="en-US" sz="900" dirty="0" err="1" smtClean="0">
                <a:solidFill>
                  <a:schemeClr val="lt1"/>
                </a:solidFill>
                <a:latin typeface="Calibri" panose="020F0502020204030204" pitchFamily="34" charset="0"/>
                <a:ea typeface="Ubuntu Light"/>
                <a:cs typeface="Calibri" panose="020F0502020204030204" pitchFamily="34" charset="0"/>
              </a:rPr>
              <a:t>öğrenme</a:t>
            </a:r>
            <a:r>
              <a:rPr lang="en-US" sz="900" dirty="0" smtClean="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hedeflerinizi</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en</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üst</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düzeye</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çıkarmak</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için</a:t>
            </a:r>
            <a:r>
              <a:rPr lang="en-US" sz="900" dirty="0">
                <a:solidFill>
                  <a:schemeClr val="lt1"/>
                </a:solidFill>
                <a:latin typeface="Calibri" panose="020F0502020204030204" pitchFamily="34" charset="0"/>
                <a:ea typeface="Ubuntu Light"/>
                <a:cs typeface="Calibri" panose="020F0502020204030204" pitchFamily="34" charset="0"/>
              </a:rPr>
              <a:t> her zaman </a:t>
            </a:r>
            <a:r>
              <a:rPr lang="en-US" sz="900" dirty="0" err="1">
                <a:solidFill>
                  <a:schemeClr val="lt1"/>
                </a:solidFill>
                <a:latin typeface="Calibri" panose="020F0502020204030204" pitchFamily="34" charset="0"/>
                <a:ea typeface="Ubuntu Light"/>
                <a:cs typeface="Calibri" panose="020F0502020204030204" pitchFamily="34" charset="0"/>
              </a:rPr>
              <a:t>iki</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eğitmen</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tarafından</a:t>
            </a:r>
            <a:r>
              <a:rPr lang="en-US" sz="900" dirty="0">
                <a:solidFill>
                  <a:schemeClr val="lt1"/>
                </a:solidFill>
                <a:latin typeface="Calibri" panose="020F0502020204030204" pitchFamily="34" charset="0"/>
                <a:ea typeface="Ubuntu Light"/>
                <a:cs typeface="Calibri" panose="020F0502020204030204" pitchFamily="34" charset="0"/>
              </a:rPr>
              <a:t> </a:t>
            </a:r>
            <a:r>
              <a:rPr lang="tr-TR" sz="900" dirty="0" smtClean="0">
                <a:solidFill>
                  <a:schemeClr val="lt1"/>
                </a:solidFill>
                <a:latin typeface="Calibri" panose="020F0502020204030204" pitchFamily="34" charset="0"/>
                <a:ea typeface="Ubuntu Light"/>
                <a:cs typeface="Calibri" panose="020F0502020204030204" pitchFamily="34" charset="0"/>
              </a:rPr>
              <a:t>verilir</a:t>
            </a:r>
            <a:r>
              <a:rPr lang="en-US" sz="900" dirty="0" smtClean="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Eğitmenlerimiz</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çeşitli</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ortamlarda</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önemli</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gerçek</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yaşam</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deneyimine</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sahip</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deneyimli</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uzmanlar</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ve</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a:solidFill>
                  <a:schemeClr val="lt1"/>
                </a:solidFill>
                <a:latin typeface="Calibri" panose="020F0502020204030204" pitchFamily="34" charset="0"/>
                <a:ea typeface="Ubuntu Light"/>
                <a:cs typeface="Calibri" panose="020F0502020204030204" pitchFamily="34" charset="0"/>
                <a:hlinkClick r:id="rId5"/>
              </a:rPr>
              <a:t>Scrum.org</a:t>
            </a:r>
            <a:r>
              <a:rPr lang="en-US" sz="900" dirty="0">
                <a:solidFill>
                  <a:schemeClr val="lt1"/>
                </a:solidFill>
                <a:latin typeface="Calibri" panose="020F0502020204030204" pitchFamily="34" charset="0"/>
                <a:ea typeface="Ubuntu Light"/>
                <a:cs typeface="Calibri" panose="020F0502020204030204" pitchFamily="34" charset="0"/>
              </a:rPr>
              <a:t> </a:t>
            </a:r>
            <a:r>
              <a:rPr lang="en-US" sz="900" dirty="0" err="1" smtClean="0">
                <a:solidFill>
                  <a:schemeClr val="lt1"/>
                </a:solidFill>
                <a:latin typeface="Calibri" panose="020F0502020204030204" pitchFamily="34" charset="0"/>
                <a:ea typeface="Ubuntu Light"/>
                <a:cs typeface="Calibri" panose="020F0502020204030204" pitchFamily="34" charset="0"/>
              </a:rPr>
              <a:t>akred</a:t>
            </a:r>
            <a:r>
              <a:rPr lang="tr-TR" sz="900" dirty="0" err="1" smtClean="0">
                <a:solidFill>
                  <a:schemeClr val="lt1"/>
                </a:solidFill>
                <a:latin typeface="Calibri" panose="020F0502020204030204" pitchFamily="34" charset="0"/>
                <a:ea typeface="Ubuntu Light"/>
                <a:cs typeface="Calibri" panose="020F0502020204030204" pitchFamily="34" charset="0"/>
              </a:rPr>
              <a:t>itasyonuna</a:t>
            </a:r>
            <a:r>
              <a:rPr lang="tr-TR" sz="900" dirty="0" smtClean="0">
                <a:solidFill>
                  <a:schemeClr val="lt1"/>
                </a:solidFill>
                <a:latin typeface="Calibri" panose="020F0502020204030204" pitchFamily="34" charset="0"/>
                <a:ea typeface="Ubuntu Light"/>
                <a:cs typeface="Calibri" panose="020F0502020204030204" pitchFamily="34" charset="0"/>
              </a:rPr>
              <a:t> sahip</a:t>
            </a:r>
            <a:r>
              <a:rPr lang="en-US" sz="900" dirty="0" smtClean="0">
                <a:solidFill>
                  <a:schemeClr val="lt1"/>
                </a:solidFill>
                <a:latin typeface="Calibri" panose="020F0502020204030204" pitchFamily="34" charset="0"/>
                <a:ea typeface="Ubuntu Light"/>
                <a:cs typeface="Calibri" panose="020F0502020204030204" pitchFamily="34" charset="0"/>
              </a:rPr>
              <a:t> </a:t>
            </a:r>
            <a:r>
              <a:rPr lang="en-US" sz="900" dirty="0" err="1">
                <a:solidFill>
                  <a:schemeClr val="lt1"/>
                </a:solidFill>
                <a:latin typeface="Calibri" panose="020F0502020204030204" pitchFamily="34" charset="0"/>
                <a:ea typeface="Ubuntu Light"/>
                <a:cs typeface="Calibri" panose="020F0502020204030204" pitchFamily="34" charset="0"/>
              </a:rPr>
              <a:t>Profesyonel</a:t>
            </a:r>
            <a:r>
              <a:rPr lang="en-US" sz="900" dirty="0">
                <a:solidFill>
                  <a:schemeClr val="lt1"/>
                </a:solidFill>
                <a:latin typeface="Calibri" panose="020F0502020204030204" pitchFamily="34" charset="0"/>
                <a:ea typeface="Ubuntu Light"/>
                <a:cs typeface="Calibri" panose="020F0502020204030204" pitchFamily="34" charset="0"/>
              </a:rPr>
              <a:t> Scrum </a:t>
            </a:r>
            <a:r>
              <a:rPr lang="en-US" sz="900" dirty="0" err="1">
                <a:solidFill>
                  <a:schemeClr val="lt1"/>
                </a:solidFill>
                <a:latin typeface="Calibri" panose="020F0502020204030204" pitchFamily="34" charset="0"/>
                <a:ea typeface="Ubuntu Light"/>
                <a:cs typeface="Calibri" panose="020F0502020204030204" pitchFamily="34" charset="0"/>
              </a:rPr>
              <a:t>Eğitmenleridir</a:t>
            </a:r>
            <a:r>
              <a:rPr lang="en-US" sz="900" dirty="0">
                <a:solidFill>
                  <a:schemeClr val="lt1"/>
                </a:solidFill>
                <a:latin typeface="Calibri" panose="020F0502020204030204" pitchFamily="34" charset="0"/>
                <a:ea typeface="Ubuntu Light"/>
                <a:cs typeface="Calibri" panose="020F0502020204030204" pitchFamily="34" charset="0"/>
              </a:rPr>
              <a:t>.</a:t>
            </a:r>
            <a:endParaRPr sz="900" dirty="0">
              <a:solidFill>
                <a:schemeClr val="lt1"/>
              </a:solidFill>
              <a:latin typeface="Calibri" panose="020F0502020204030204" pitchFamily="34" charset="0"/>
              <a:ea typeface="Ubuntu Light"/>
              <a:cs typeface="Calibri" panose="020F0502020204030204" pitchFamily="34" charset="0"/>
              <a:sym typeface="Ubuntu Light"/>
            </a:endParaRPr>
          </a:p>
        </p:txBody>
      </p:sp>
      <p:sp>
        <p:nvSpPr>
          <p:cNvPr id="181" name="Google Shape;181;gc141e4ffe4_0_114"/>
          <p:cNvSpPr txBox="1"/>
          <p:nvPr/>
        </p:nvSpPr>
        <p:spPr>
          <a:xfrm>
            <a:off x="41700" y="661800"/>
            <a:ext cx="3556500" cy="11695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NL" sz="1000" dirty="0">
                <a:solidFill>
                  <a:schemeClr val="lt1"/>
                </a:solidFill>
                <a:latin typeface="Calibri" panose="020F0502020204030204" pitchFamily="34" charset="0"/>
                <a:ea typeface="Ubuntu"/>
                <a:cs typeface="Calibri" panose="020F0502020204030204" pitchFamily="34" charset="0"/>
                <a:sym typeface="Ubuntu"/>
              </a:rPr>
              <a:t>Bu oyun, Evidence-Based Management (EBM)’e dayanmaktadır. EBM, organizasyonların (algılanan) ürün değerini ve ürünlerini teslim etme biçimlerini ölçmelerine yardımcı olarak kullanabilecekleri deneysel bir çerçevedir. Ürün değerini en üst düzeye çıkarmaya ve çalışma şeklini iyileştirmeye yönelik olarak ölçümler gözden geçirilebilir.</a:t>
            </a:r>
            <a:endParaRPr sz="1000"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l" rtl="0">
              <a:lnSpc>
                <a:spcPct val="100000"/>
              </a:lnSpc>
              <a:spcBef>
                <a:spcPts val="0"/>
              </a:spcBef>
              <a:spcAft>
                <a:spcPts val="0"/>
              </a:spcAft>
              <a:buClr>
                <a:srgbClr val="000000"/>
              </a:buClr>
              <a:buSzPts val="1000"/>
              <a:buFont typeface="Arial"/>
              <a:buNone/>
            </a:pPr>
            <a:endParaRPr sz="1000" dirty="0">
              <a:solidFill>
                <a:schemeClr val="lt1"/>
              </a:solidFill>
              <a:latin typeface="Calibri" panose="020F0502020204030204" pitchFamily="34" charset="0"/>
              <a:ea typeface="Ubuntu"/>
              <a:cs typeface="Calibri" panose="020F0502020204030204" pitchFamily="34" charset="0"/>
              <a:sym typeface="Ubuntu"/>
            </a:endParaRPr>
          </a:p>
        </p:txBody>
      </p:sp>
      <p:sp>
        <p:nvSpPr>
          <p:cNvPr id="182" name="Google Shape;182;gc141e4ffe4_0_114"/>
          <p:cNvSpPr txBox="1"/>
          <p:nvPr/>
        </p:nvSpPr>
        <p:spPr>
          <a:xfrm>
            <a:off x="-99561" y="1542489"/>
            <a:ext cx="3919800" cy="3085420"/>
          </a:xfrm>
          <a:prstGeom prst="rect">
            <a:avLst/>
          </a:prstGeom>
          <a:noFill/>
          <a:ln>
            <a:noFill/>
          </a:ln>
        </p:spPr>
        <p:txBody>
          <a:bodyPr spcFirstLastPara="1" wrap="square" lIns="91425" tIns="45700" rIns="91425" bIns="45700" anchor="t" anchorCtr="0">
            <a:spAutoFit/>
          </a:bodyPr>
          <a:lstStyle/>
          <a:p>
            <a:pPr marL="457200" lvl="0" indent="-285750" algn="l" rtl="0">
              <a:lnSpc>
                <a:spcPct val="115000"/>
              </a:lnSpc>
              <a:spcBef>
                <a:spcPts val="1200"/>
              </a:spcBef>
              <a:spcAft>
                <a:spcPts val="0"/>
              </a:spcAft>
              <a:buClr>
                <a:schemeClr val="lt1"/>
              </a:buClr>
              <a:buSzPts val="900"/>
              <a:buFont typeface="Ubuntu"/>
              <a:buAutoNum type="arabicPeriod"/>
            </a:pPr>
            <a:r>
              <a:rPr lang="en-NL" sz="900" dirty="0">
                <a:solidFill>
                  <a:schemeClr val="lt1"/>
                </a:solidFill>
                <a:latin typeface="Calibri" panose="020F0502020204030204" pitchFamily="34" charset="0"/>
                <a:ea typeface="Ubuntu"/>
                <a:cs typeface="Calibri" panose="020F0502020204030204" pitchFamily="34" charset="0"/>
                <a:sym typeface="Ubuntu"/>
              </a:rPr>
              <a:t>Scrum kolaylaştırıcısı olarak, Dört Temel Değer Alanını (Mevcut Değer, Pazara Çıkış Süresi, İnovasyon Yeteneği, Gerçekleşmemiş Değer)  yere bir sıra halinde yerleştirin. Her bir Değer Alanını katılımcılara açıklayın.</a:t>
            </a:r>
            <a:endParaRPr sz="900" dirty="0">
              <a:solidFill>
                <a:schemeClr val="lt1"/>
              </a:solidFill>
              <a:latin typeface="Calibri" panose="020F0502020204030204" pitchFamily="34" charset="0"/>
              <a:ea typeface="Ubuntu"/>
              <a:cs typeface="Calibri" panose="020F0502020204030204" pitchFamily="34" charset="0"/>
              <a:sym typeface="Ubuntu"/>
            </a:endParaRPr>
          </a:p>
          <a:p>
            <a:pPr marL="457200" lvl="0" indent="-285750" algn="l" rtl="0">
              <a:lnSpc>
                <a:spcPct val="115000"/>
              </a:lnSpc>
              <a:spcBef>
                <a:spcPts val="0"/>
              </a:spcBef>
              <a:spcAft>
                <a:spcPts val="0"/>
              </a:spcAft>
              <a:buClr>
                <a:schemeClr val="lt1"/>
              </a:buClr>
              <a:buSzPts val="900"/>
              <a:buFont typeface="Ubuntu"/>
              <a:buAutoNum type="arabicPeriod"/>
            </a:pPr>
            <a:r>
              <a:rPr lang="en-NL" sz="900" dirty="0">
                <a:solidFill>
                  <a:schemeClr val="lt1"/>
                </a:solidFill>
                <a:latin typeface="Calibri" panose="020F0502020204030204" pitchFamily="34" charset="0"/>
                <a:ea typeface="Ubuntu"/>
                <a:cs typeface="Calibri" panose="020F0502020204030204" pitchFamily="34" charset="0"/>
                <a:sym typeface="Ubuntu"/>
              </a:rPr>
              <a:t>İki grup oluşturun ve bir gruba yeşil Temel Değer Ölçüleri kartlarını ve diğer gruba kalan mor Temel Değer Ölçüleri kartlarını verin.</a:t>
            </a:r>
            <a:endParaRPr sz="900" dirty="0">
              <a:solidFill>
                <a:schemeClr val="lt1"/>
              </a:solidFill>
              <a:latin typeface="Calibri" panose="020F0502020204030204" pitchFamily="34" charset="0"/>
              <a:ea typeface="Ubuntu"/>
              <a:cs typeface="Calibri" panose="020F0502020204030204" pitchFamily="34" charset="0"/>
              <a:sym typeface="Ubuntu"/>
            </a:endParaRPr>
          </a:p>
          <a:p>
            <a:pPr marL="457200" lvl="0" indent="-285750" algn="l" rtl="0">
              <a:lnSpc>
                <a:spcPct val="115000"/>
              </a:lnSpc>
              <a:spcBef>
                <a:spcPts val="0"/>
              </a:spcBef>
              <a:spcAft>
                <a:spcPts val="0"/>
              </a:spcAft>
              <a:buClr>
                <a:schemeClr val="lt1"/>
              </a:buClr>
              <a:buSzPts val="900"/>
              <a:buFont typeface="Ubuntu"/>
              <a:buAutoNum type="arabicPeriod"/>
            </a:pPr>
            <a:r>
              <a:rPr lang="en-NL" sz="900" dirty="0">
                <a:solidFill>
                  <a:schemeClr val="lt1"/>
                </a:solidFill>
                <a:latin typeface="Calibri" panose="020F0502020204030204" pitchFamily="34" charset="0"/>
                <a:ea typeface="Ubuntu"/>
                <a:cs typeface="Calibri" panose="020F0502020204030204" pitchFamily="34" charset="0"/>
                <a:sym typeface="Ubuntu"/>
              </a:rPr>
              <a:t>Adım 1: Grupları Temel Değer Ölçülerini tartışmaya ve doğru Temel Değer Alanları altına koymaya davet edin.</a:t>
            </a:r>
            <a:endParaRPr sz="900" dirty="0">
              <a:solidFill>
                <a:schemeClr val="lt1"/>
              </a:solidFill>
              <a:latin typeface="Calibri" panose="020F0502020204030204" pitchFamily="34" charset="0"/>
              <a:ea typeface="Ubuntu"/>
              <a:cs typeface="Calibri" panose="020F0502020204030204" pitchFamily="34" charset="0"/>
              <a:sym typeface="Ubuntu"/>
            </a:endParaRPr>
          </a:p>
          <a:p>
            <a:pPr marL="457200" lvl="0" indent="-285750" algn="l" rtl="0">
              <a:lnSpc>
                <a:spcPct val="115000"/>
              </a:lnSpc>
              <a:spcBef>
                <a:spcPts val="0"/>
              </a:spcBef>
              <a:spcAft>
                <a:spcPts val="0"/>
              </a:spcAft>
              <a:buClr>
                <a:schemeClr val="lt1"/>
              </a:buClr>
              <a:buSzPts val="900"/>
              <a:buFont typeface="Ubuntu"/>
              <a:buAutoNum type="arabicPeriod"/>
            </a:pPr>
            <a:r>
              <a:rPr lang="en-NL" sz="900" dirty="0">
                <a:solidFill>
                  <a:schemeClr val="lt1"/>
                </a:solidFill>
                <a:latin typeface="Calibri" panose="020F0502020204030204" pitchFamily="34" charset="0"/>
                <a:ea typeface="Ubuntu"/>
                <a:cs typeface="Calibri" panose="020F0502020204030204" pitchFamily="34" charset="0"/>
                <a:sym typeface="Ubuntu"/>
              </a:rPr>
              <a:t>Adım 2: Her iki grubu da sonuçlarını tartışmaya ve kartlarının yerlerini düzeltmeye davet edin. Bu turun sonunda Temel Değer Ölçüleri kartlarının doğru Temel Değer Alanları altında olduğundan emin olun.</a:t>
            </a:r>
            <a:endParaRPr sz="900" dirty="0">
              <a:solidFill>
                <a:schemeClr val="lt1"/>
              </a:solidFill>
              <a:latin typeface="Calibri" panose="020F0502020204030204" pitchFamily="34" charset="0"/>
              <a:ea typeface="Ubuntu"/>
              <a:cs typeface="Calibri" panose="020F0502020204030204" pitchFamily="34" charset="0"/>
              <a:sym typeface="Ubuntu"/>
            </a:endParaRPr>
          </a:p>
          <a:p>
            <a:pPr marL="457200" lvl="0" indent="-285750" algn="l" rtl="0">
              <a:spcBef>
                <a:spcPts val="0"/>
              </a:spcBef>
              <a:spcAft>
                <a:spcPts val="0"/>
              </a:spcAft>
              <a:buClr>
                <a:schemeClr val="lt1"/>
              </a:buClr>
              <a:buSzPts val="900"/>
              <a:buFont typeface="Ubuntu"/>
              <a:buAutoNum type="arabicPeriod"/>
            </a:pPr>
            <a:r>
              <a:rPr lang="en-NL" sz="900" dirty="0">
                <a:solidFill>
                  <a:schemeClr val="lt1"/>
                </a:solidFill>
                <a:latin typeface="Calibri" panose="020F0502020204030204" pitchFamily="34" charset="0"/>
                <a:ea typeface="Ubuntu"/>
                <a:cs typeface="Calibri" panose="020F0502020204030204" pitchFamily="34" charset="0"/>
                <a:sym typeface="Ubuntu"/>
              </a:rPr>
              <a:t>Adım 3: Katılımcıları bireysel olarak Temel Değer Ölçülerine bakmaya ve dikkatlerini çeken bir Temel Değer Ölçüsü  seçmeye davet edin. (Ayrıca EBM olmayan bir KVM, bu noktada seçilebilir)</a:t>
            </a:r>
            <a:endParaRPr sz="900" dirty="0">
              <a:solidFill>
                <a:schemeClr val="lt1"/>
              </a:solidFill>
              <a:latin typeface="Calibri" panose="020F0502020204030204" pitchFamily="34" charset="0"/>
              <a:ea typeface="Ubuntu"/>
              <a:cs typeface="Calibri" panose="020F0502020204030204" pitchFamily="34" charset="0"/>
              <a:sym typeface="Ubuntu"/>
            </a:endParaRPr>
          </a:p>
          <a:p>
            <a:pPr marL="457200" lvl="0" indent="-285750" algn="l" rtl="0">
              <a:spcBef>
                <a:spcPts val="0"/>
              </a:spcBef>
              <a:spcAft>
                <a:spcPts val="0"/>
              </a:spcAft>
              <a:buClr>
                <a:schemeClr val="lt1"/>
              </a:buClr>
              <a:buSzPts val="900"/>
              <a:buFont typeface="Ubuntu"/>
              <a:buAutoNum type="arabicPeriod"/>
            </a:pPr>
            <a:r>
              <a:rPr lang="en-NL" sz="900" dirty="0">
                <a:solidFill>
                  <a:schemeClr val="lt1"/>
                </a:solidFill>
                <a:latin typeface="Calibri" panose="020F0502020204030204" pitchFamily="34" charset="0"/>
                <a:ea typeface="Ubuntu"/>
                <a:cs typeface="Calibri" panose="020F0502020204030204" pitchFamily="34" charset="0"/>
                <a:sym typeface="Ubuntu"/>
              </a:rPr>
              <a:t>Adım 4: Katılımcıları dörtlü gruplara davet edin. Her katılımcıdan neden belirli bir Temel Değer Ölçüsü seçtiğini açıklamalarını isteyin. Bunun nasıl uygulanacağı konusunda işbirliği yapmalarını isteyin (EBM dışı ölçümler olması durumunda, bunların boş yani değersiz metrikler olmadığına dikkat edin ve olası tuzaklarını tartışın)</a:t>
            </a:r>
            <a:endParaRPr sz="900"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l" rtl="0">
              <a:lnSpc>
                <a:spcPct val="100000"/>
              </a:lnSpc>
              <a:spcBef>
                <a:spcPts val="0"/>
              </a:spcBef>
              <a:spcAft>
                <a:spcPts val="0"/>
              </a:spcAft>
              <a:buNone/>
            </a:pPr>
            <a:endParaRPr sz="900" b="0" i="0" u="none" strike="noStrike" cap="none" dirty="0">
              <a:solidFill>
                <a:schemeClr val="lt1"/>
              </a:solidFill>
              <a:latin typeface="Calibri" panose="020F0502020204030204" pitchFamily="34" charset="0"/>
              <a:ea typeface="Ubuntu Light"/>
              <a:cs typeface="Calibri" panose="020F0502020204030204" pitchFamily="34" charset="0"/>
              <a:sym typeface="Ubuntu Light"/>
            </a:endParaRPr>
          </a:p>
        </p:txBody>
      </p:sp>
      <p:sp>
        <p:nvSpPr>
          <p:cNvPr id="183" name="Google Shape;183;gc141e4ffe4_0_114"/>
          <p:cNvSpPr txBox="1"/>
          <p:nvPr/>
        </p:nvSpPr>
        <p:spPr>
          <a:xfrm>
            <a:off x="4294481" y="3895330"/>
            <a:ext cx="27714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NL" sz="700" b="0" i="0" u="none" strike="noStrike" cap="none">
                <a:solidFill>
                  <a:schemeClr val="lt1"/>
                </a:solidFill>
                <a:latin typeface="Ubuntu Light"/>
                <a:ea typeface="Ubuntu Light"/>
                <a:cs typeface="Ubuntu Light"/>
                <a:sym typeface="Ubuntu Light"/>
              </a:rPr>
              <a:t>Based on the 2020 EBM Guide. Learn about Evidence-Based Management (EBM) at </a:t>
            </a:r>
            <a:r>
              <a:rPr lang="en-NL" sz="700" b="0" i="0" u="sng" strike="noStrike" cap="none">
                <a:solidFill>
                  <a:schemeClr val="lt1"/>
                </a:solidFill>
                <a:latin typeface="Ubuntu Light"/>
                <a:ea typeface="Ubuntu Light"/>
                <a:cs typeface="Ubuntu Light"/>
                <a:sym typeface="Ubuntu 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http://scrum.org/EBM</a:t>
            </a:r>
            <a:endParaRPr sz="700" b="0" i="0" u="none" strike="noStrike" cap="none">
              <a:solidFill>
                <a:schemeClr val="lt1"/>
              </a:solidFill>
              <a:latin typeface="Ubuntu Light"/>
              <a:ea typeface="Ubuntu Light"/>
              <a:cs typeface="Ubuntu Light"/>
              <a:sym typeface="Ubuntu Light"/>
            </a:endParaRPr>
          </a:p>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Ubuntu Light"/>
              <a:ea typeface="Ubuntu Light"/>
              <a:cs typeface="Ubuntu Light"/>
              <a:sym typeface="Ubuntu Light"/>
            </a:endParaRPr>
          </a:p>
          <a:p>
            <a:pPr marL="0" marR="0" lvl="0" indent="0" algn="ctr" rtl="0">
              <a:lnSpc>
                <a:spcPct val="100000"/>
              </a:lnSpc>
              <a:spcBef>
                <a:spcPts val="0"/>
              </a:spcBef>
              <a:spcAft>
                <a:spcPts val="0"/>
              </a:spcAft>
              <a:buClr>
                <a:srgbClr val="000000"/>
              </a:buClr>
              <a:buSzPts val="700"/>
              <a:buFont typeface="Arial"/>
              <a:buNone/>
            </a:pPr>
            <a:r>
              <a:rPr lang="en-NL" sz="700" b="0" i="0" u="none" strike="noStrike" cap="none">
                <a:solidFill>
                  <a:schemeClr val="lt1"/>
                </a:solidFill>
                <a:latin typeface="Ubuntu Light"/>
                <a:ea typeface="Ubuntu Light"/>
                <a:cs typeface="Ubuntu Light"/>
                <a:sym typeface="Ubuntu Light"/>
              </a:rPr>
              <a:t>The Measuring Outcome game (v2) is licensed under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NL" sz="700" b="0" i="0" u="none" strike="noStrike" cap="none">
                <a:solidFill>
                  <a:schemeClr val="lt1"/>
                </a:solidFill>
                <a:latin typeface="Ubuntu Light"/>
                <a:ea typeface="Ubuntu Light"/>
                <a:cs typeface="Ubuntu Light"/>
                <a:sym typeface="Ubuntu Light"/>
              </a:rPr>
              <a:t>CC BY-NC-SA 4.0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NL" sz="700" b="0" i="0" u="none" strike="noStrike" cap="none">
                <a:solidFill>
                  <a:schemeClr val="lt1"/>
                </a:solidFill>
                <a:latin typeface="Ubuntu Light"/>
                <a:ea typeface="Ubuntu Light"/>
                <a:cs typeface="Ubuntu Light"/>
                <a:sym typeface="Ubuntu Light"/>
              </a:rPr>
              <a:t>By Scrum Facilitators</a:t>
            </a:r>
            <a:endParaRPr sz="1400" b="0" i="0" u="none" strike="noStrike" cap="none">
              <a:solidFill>
                <a:srgbClr val="000000"/>
              </a:solidFill>
              <a:latin typeface="Arial"/>
              <a:ea typeface="Arial"/>
              <a:cs typeface="Arial"/>
              <a:sym typeface="Arial"/>
            </a:endParaRPr>
          </a:p>
        </p:txBody>
      </p:sp>
      <p:sp>
        <p:nvSpPr>
          <p:cNvPr id="184" name="Google Shape;184;gc141e4ffe4_0_114"/>
          <p:cNvSpPr txBox="1"/>
          <p:nvPr/>
        </p:nvSpPr>
        <p:spPr>
          <a:xfrm>
            <a:off x="-1367512" y="98839"/>
            <a:ext cx="62103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NL" sz="2800" b="1" dirty="0">
                <a:solidFill>
                  <a:schemeClr val="dk1"/>
                </a:solidFill>
                <a:latin typeface="Calibri" panose="020F0502020204030204" pitchFamily="34" charset="0"/>
                <a:ea typeface="Marvel"/>
                <a:cs typeface="Calibri" panose="020F0502020204030204" pitchFamily="34" charset="0"/>
                <a:sym typeface="Marve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OYUNU KOLAYLAŞTIR</a:t>
            </a:r>
            <a:endParaRPr sz="1050" i="0" u="none" strike="noStrike" cap="none" dirty="0">
              <a:solidFill>
                <a:srgbClr val="000000"/>
              </a:solidFill>
              <a:latin typeface="Calibri" panose="020F0502020204030204" pitchFamily="34" charset="0"/>
              <a:ea typeface="Marvel"/>
              <a:cs typeface="Calibri" panose="020F0502020204030204" pitchFamily="34" charset="0"/>
              <a:sym typeface="Marvel"/>
            </a:endParaRPr>
          </a:p>
        </p:txBody>
      </p:sp>
      <p:cxnSp>
        <p:nvCxnSpPr>
          <p:cNvPr id="185" name="Google Shape;185;gc141e4ffe4_0_114"/>
          <p:cNvCxnSpPr/>
          <p:nvPr/>
        </p:nvCxnSpPr>
        <p:spPr>
          <a:xfrm>
            <a:off x="3779850" y="539322"/>
            <a:ext cx="0" cy="4680600"/>
          </a:xfrm>
          <a:prstGeom prst="straightConnector1">
            <a:avLst/>
          </a:prstGeom>
          <a:noFill/>
          <a:ln w="12700" cap="flat" cmpd="sng">
            <a:solidFill>
              <a:srgbClr val="BFBFBF"/>
            </a:solidFill>
            <a:prstDash val="solid"/>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0"/>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396" name="Google Shape;396;p20"/>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397" name="Google Shape;397;p20"/>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98" name="Google Shape;398;p20"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1"/>
          <p:cNvSpPr/>
          <p:nvPr/>
        </p:nvSpPr>
        <p:spPr>
          <a:xfrm>
            <a:off x="-12" y="-25"/>
            <a:ext cx="7559700" cy="532770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21"/>
          <p:cNvGrpSpPr/>
          <p:nvPr/>
        </p:nvGrpSpPr>
        <p:grpSpPr>
          <a:xfrm>
            <a:off x="189293" y="96031"/>
            <a:ext cx="7181089" cy="4651299"/>
            <a:chOff x="203309" y="-304593"/>
            <a:chExt cx="6490500" cy="4455203"/>
          </a:xfrm>
        </p:grpSpPr>
        <p:sp>
          <p:nvSpPr>
            <p:cNvPr id="405" name="Google Shape;405;p21"/>
            <p:cNvSpPr txBox="1"/>
            <p:nvPr/>
          </p:nvSpPr>
          <p:spPr>
            <a:xfrm>
              <a:off x="203309" y="-304593"/>
              <a:ext cx="6490500" cy="4170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İstenilen Müşteri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Deneyimi veya</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Memnuniyeti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Desired Customer Experience or </a:t>
              </a:r>
              <a:r>
                <a:rPr lang="en-NL" sz="2000" b="1" dirty="0" smtClean="0">
                  <a:solidFill>
                    <a:schemeClr val="lt1"/>
                  </a:solidFill>
                  <a:latin typeface="Calibri" panose="020F0502020204030204" pitchFamily="34" charset="0"/>
                  <a:ea typeface="Marvel"/>
                  <a:cs typeface="Calibri" panose="020F0502020204030204" pitchFamily="34" charset="0"/>
                  <a:sym typeface="Marvel"/>
                </a:rPr>
                <a:t>Satisfaction</a:t>
              </a:r>
              <a:endParaRPr lang="en-US" sz="2000" b="1" dirty="0" smtClean="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endParaRPr sz="2000" b="1" dirty="0">
                <a:solidFill>
                  <a:schemeClr val="lt1"/>
                </a:solidFill>
                <a:latin typeface="Calibri" panose="020F0502020204030204" pitchFamily="34" charset="0"/>
                <a:ea typeface="Marvel"/>
                <a:cs typeface="Calibri" panose="020F0502020204030204" pitchFamily="34" charset="0"/>
                <a:sym typeface="Marvel"/>
              </a:endParaRPr>
            </a:p>
          </p:txBody>
        </p:sp>
        <p:sp>
          <p:nvSpPr>
            <p:cNvPr id="406" name="Google Shape;406;p21"/>
            <p:cNvSpPr/>
            <p:nvPr/>
          </p:nvSpPr>
          <p:spPr>
            <a:xfrm>
              <a:off x="2594047" y="3600410"/>
              <a:ext cx="550200" cy="55020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21"/>
            <p:cNvSpPr/>
            <p:nvPr/>
          </p:nvSpPr>
          <p:spPr>
            <a:xfrm>
              <a:off x="3175009" y="3590638"/>
              <a:ext cx="550200" cy="55020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8" name="Google Shape;408;p21"/>
            <p:cNvSpPr/>
            <p:nvPr/>
          </p:nvSpPr>
          <p:spPr>
            <a:xfrm>
              <a:off x="3755971" y="3590638"/>
              <a:ext cx="550200" cy="55020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2"/>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414" name="Google Shape;414;p22"/>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415" name="Google Shape;415;p22"/>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6" name="Google Shape;416;p22"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3"/>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23" name="Google Shape;423;p23"/>
          <p:cNvGrpSpPr/>
          <p:nvPr/>
        </p:nvGrpSpPr>
        <p:grpSpPr>
          <a:xfrm>
            <a:off x="763568" y="571684"/>
            <a:ext cx="6133800" cy="3462274"/>
            <a:chOff x="763567" y="443861"/>
            <a:chExt cx="6133800" cy="3462274"/>
          </a:xfrm>
        </p:grpSpPr>
        <p:sp>
          <p:nvSpPr>
            <p:cNvPr id="424" name="Google Shape;424;p23"/>
            <p:cNvSpPr txBox="1"/>
            <p:nvPr/>
          </p:nvSpPr>
          <p:spPr>
            <a:xfrm>
              <a:off x="763567" y="443861"/>
              <a:ext cx="6133800" cy="270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Engel Kaldırma 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Time to Remove Impediment</a:t>
              </a:r>
              <a:endParaRPr sz="2000" b="1" dirty="0">
                <a:solidFill>
                  <a:schemeClr val="lt1"/>
                </a:solidFill>
                <a:latin typeface="Calibri" panose="020F0502020204030204" pitchFamily="34" charset="0"/>
                <a:ea typeface="Marvel"/>
                <a:cs typeface="Calibri" panose="020F0502020204030204" pitchFamily="34" charset="0"/>
                <a:sym typeface="Marvel"/>
              </a:endParaRPr>
            </a:p>
          </p:txBody>
        </p:sp>
        <p:sp>
          <p:nvSpPr>
            <p:cNvPr id="425" name="Google Shape;425;p23"/>
            <p:cNvSpPr/>
            <p:nvPr/>
          </p:nvSpPr>
          <p:spPr>
            <a:xfrm>
              <a:off x="2841157" y="3355945"/>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6" name="Google Shape;426;p23"/>
            <p:cNvSpPr/>
            <p:nvPr/>
          </p:nvSpPr>
          <p:spPr>
            <a:xfrm>
              <a:off x="3490991" y="3346173"/>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23"/>
            <p:cNvSpPr/>
            <p:nvPr/>
          </p:nvSpPr>
          <p:spPr>
            <a:xfrm>
              <a:off x="4140825" y="3346173"/>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433" name="Google Shape;433;p2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434" name="Google Shape;434;p2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35" name="Google Shape;435;p2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5"/>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42" name="Google Shape;442;p25"/>
          <p:cNvGrpSpPr/>
          <p:nvPr/>
        </p:nvGrpSpPr>
        <p:grpSpPr>
          <a:xfrm>
            <a:off x="139250" y="-368841"/>
            <a:ext cx="7130812" cy="5275933"/>
            <a:chOff x="582615" y="-496665"/>
            <a:chExt cx="6691200" cy="5275933"/>
          </a:xfrm>
        </p:grpSpPr>
        <p:sp>
          <p:nvSpPr>
            <p:cNvPr id="443" name="Google Shape;443;p25"/>
            <p:cNvSpPr txBox="1"/>
            <p:nvPr/>
          </p:nvSpPr>
          <p:spPr>
            <a:xfrm>
              <a:off x="582615" y="-496665"/>
              <a:ext cx="6691200" cy="4631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Derleme ve</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Entegrasyon </a:t>
              </a:r>
              <a:r>
                <a:rPr lang="en-NL" sz="7500" b="1" dirty="0" smtClean="0">
                  <a:solidFill>
                    <a:schemeClr val="lt1"/>
                  </a:solidFill>
                  <a:latin typeface="Calibri" panose="020F0502020204030204" pitchFamily="34" charset="0"/>
                  <a:ea typeface="Marvel"/>
                  <a:cs typeface="Calibri" panose="020F0502020204030204" pitchFamily="34" charset="0"/>
                  <a:sym typeface="Marvel"/>
                </a:rPr>
                <a:t>Sıklığı</a:t>
              </a:r>
              <a:endParaRPr lang="en-US" sz="2000" b="1" dirty="0" smtClean="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smtClean="0">
                  <a:solidFill>
                    <a:schemeClr val="lt1"/>
                  </a:solidFill>
                  <a:latin typeface="Calibri" panose="020F0502020204030204" pitchFamily="34" charset="0"/>
                  <a:ea typeface="Marvel"/>
                  <a:cs typeface="Calibri" panose="020F0502020204030204" pitchFamily="34" charset="0"/>
                  <a:sym typeface="Marvel"/>
                </a:rPr>
                <a:t>Build </a:t>
              </a:r>
              <a:r>
                <a:rPr lang="en-NL" sz="2000" b="1" dirty="0">
                  <a:solidFill>
                    <a:schemeClr val="lt1"/>
                  </a:solidFill>
                  <a:latin typeface="Calibri" panose="020F0502020204030204" pitchFamily="34" charset="0"/>
                  <a:ea typeface="Marvel"/>
                  <a:cs typeface="Calibri" panose="020F0502020204030204" pitchFamily="34" charset="0"/>
                  <a:sym typeface="Marvel"/>
                </a:rPr>
                <a:t>and Integration Frequency</a:t>
              </a:r>
              <a:endParaRPr sz="2000" dirty="0">
                <a:latin typeface="Calibri" panose="020F0502020204030204" pitchFamily="34" charset="0"/>
                <a:ea typeface="Marvel"/>
                <a:cs typeface="Calibri" panose="020F0502020204030204" pitchFamily="34" charset="0"/>
                <a:sym typeface="Marvel"/>
              </a:endParaRPr>
            </a:p>
          </p:txBody>
        </p:sp>
        <p:sp>
          <p:nvSpPr>
            <p:cNvPr id="444" name="Google Shape;444;p25"/>
            <p:cNvSpPr/>
            <p:nvPr/>
          </p:nvSpPr>
          <p:spPr>
            <a:xfrm>
              <a:off x="3067800" y="422907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25"/>
            <p:cNvSpPr/>
            <p:nvPr/>
          </p:nvSpPr>
          <p:spPr>
            <a:xfrm>
              <a:off x="3717634" y="4219306"/>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25"/>
            <p:cNvSpPr/>
            <p:nvPr/>
          </p:nvSpPr>
          <p:spPr>
            <a:xfrm>
              <a:off x="4367468" y="4219306"/>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452" name="Google Shape;452;p2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453" name="Google Shape;453;p2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54" name="Google Shape;454;p2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7"/>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60" name="Google Shape;460;p27"/>
          <p:cNvGrpSpPr/>
          <p:nvPr/>
        </p:nvGrpSpPr>
        <p:grpSpPr>
          <a:xfrm>
            <a:off x="883487" y="1027857"/>
            <a:ext cx="5792700" cy="2309799"/>
            <a:chOff x="883483" y="1179964"/>
            <a:chExt cx="5792700" cy="2309799"/>
          </a:xfrm>
        </p:grpSpPr>
        <p:sp>
          <p:nvSpPr>
            <p:cNvPr id="461" name="Google Shape;461;p27"/>
            <p:cNvSpPr txBox="1"/>
            <p:nvPr/>
          </p:nvSpPr>
          <p:spPr>
            <a:xfrm>
              <a:off x="883483" y="1179964"/>
              <a:ext cx="5792700" cy="1554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Pivot 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Time to Pivot</a:t>
              </a:r>
              <a:endParaRPr sz="2000" dirty="0">
                <a:latin typeface="Calibri" panose="020F0502020204030204" pitchFamily="34" charset="0"/>
                <a:ea typeface="Marvel"/>
                <a:cs typeface="Calibri" panose="020F0502020204030204" pitchFamily="34" charset="0"/>
                <a:sym typeface="Marvel"/>
              </a:endParaRPr>
            </a:p>
          </p:txBody>
        </p:sp>
        <p:sp>
          <p:nvSpPr>
            <p:cNvPr id="462" name="Google Shape;462;p27"/>
            <p:cNvSpPr/>
            <p:nvPr/>
          </p:nvSpPr>
          <p:spPr>
            <a:xfrm>
              <a:off x="2848033" y="2939573"/>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27"/>
            <p:cNvSpPr/>
            <p:nvPr/>
          </p:nvSpPr>
          <p:spPr>
            <a:xfrm>
              <a:off x="3497867" y="2929801"/>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4" name="Google Shape;464;p27"/>
            <p:cNvSpPr/>
            <p:nvPr/>
          </p:nvSpPr>
          <p:spPr>
            <a:xfrm>
              <a:off x="4147701" y="2929801"/>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470" name="Google Shape;470;p2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471" name="Google Shape;471;p2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72" name="Google Shape;472;p2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78" name="Google Shape;478;p29"/>
          <p:cNvGrpSpPr/>
          <p:nvPr/>
        </p:nvGrpSpPr>
        <p:grpSpPr>
          <a:xfrm>
            <a:off x="883484" y="568859"/>
            <a:ext cx="5792700" cy="3453914"/>
            <a:chOff x="883483" y="441036"/>
            <a:chExt cx="5792700" cy="3453914"/>
          </a:xfrm>
        </p:grpSpPr>
        <p:sp>
          <p:nvSpPr>
            <p:cNvPr id="479" name="Google Shape;479;p29"/>
            <p:cNvSpPr txBox="1"/>
            <p:nvPr/>
          </p:nvSpPr>
          <p:spPr>
            <a:xfrm>
              <a:off x="883483" y="441036"/>
              <a:ext cx="5792700" cy="270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Üretim Vaka</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Sayısı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Production Incident Count</a:t>
              </a:r>
              <a:endParaRPr sz="2000" dirty="0">
                <a:latin typeface="Calibri" panose="020F0502020204030204" pitchFamily="34" charset="0"/>
                <a:ea typeface="Marvel"/>
                <a:cs typeface="Calibri" panose="020F0502020204030204" pitchFamily="34" charset="0"/>
                <a:sym typeface="Marvel"/>
              </a:endParaRPr>
            </a:p>
          </p:txBody>
        </p:sp>
        <p:sp>
          <p:nvSpPr>
            <p:cNvPr id="480" name="Google Shape;480;p29"/>
            <p:cNvSpPr/>
            <p:nvPr/>
          </p:nvSpPr>
          <p:spPr>
            <a:xfrm>
              <a:off x="2930534" y="3344760"/>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29"/>
            <p:cNvSpPr/>
            <p:nvPr/>
          </p:nvSpPr>
          <p:spPr>
            <a:xfrm>
              <a:off x="3580368" y="333498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2" name="Google Shape;482;p29"/>
            <p:cNvSpPr/>
            <p:nvPr/>
          </p:nvSpPr>
          <p:spPr>
            <a:xfrm>
              <a:off x="4230202" y="333498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0" y="0"/>
            <a:ext cx="7559675" cy="5327650"/>
          </a:xfrm>
          <a:prstGeom prst="roundRect">
            <a:avLst>
              <a:gd name="adj" fmla="val 0"/>
            </a:avLst>
          </a:prstGeom>
          <a:solidFill>
            <a:srgbClr val="DE844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NL" sz="1800">
                <a:solidFill>
                  <a:schemeClr val="lt1"/>
                </a:solidFill>
                <a:latin typeface="Calibri"/>
                <a:ea typeface="Calibri"/>
                <a:cs typeface="Calibri"/>
                <a:sym typeface="Calibri"/>
              </a:rPr>
              <a:t>Reveals the value that the product delivers to customers, today</a:t>
            </a:r>
            <a:endParaRPr sz="1800">
              <a:solidFill>
                <a:schemeClr val="lt1"/>
              </a:solidFill>
              <a:latin typeface="Calibri"/>
              <a:ea typeface="Calibri"/>
              <a:cs typeface="Calibri"/>
              <a:sym typeface="Calibri"/>
            </a:endParaRPr>
          </a:p>
        </p:txBody>
      </p:sp>
      <p:sp>
        <p:nvSpPr>
          <p:cNvPr id="191" name="Google Shape;191;p3"/>
          <p:cNvSpPr/>
          <p:nvPr/>
        </p:nvSpPr>
        <p:spPr>
          <a:xfrm>
            <a:off x="623301" y="579035"/>
            <a:ext cx="6326400" cy="3992400"/>
          </a:xfrm>
          <a:prstGeom prst="rect">
            <a:avLst/>
          </a:prstGeom>
          <a:blipFill rotWithShape="1">
            <a:blip r:embed="rId3">
              <a:alphaModFix/>
            </a:blip>
            <a:stretch>
              <a:fillRect/>
            </a:stretch>
          </a:blipFill>
          <a:ln w="762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600">
              <a:solidFill>
                <a:schemeClr val="lt1"/>
              </a:solidFill>
              <a:latin typeface="Marvel"/>
              <a:ea typeface="Marvel"/>
              <a:cs typeface="Marvel"/>
              <a:sym typeface="Marvel"/>
            </a:endParaRPr>
          </a:p>
        </p:txBody>
      </p:sp>
      <p:sp>
        <p:nvSpPr>
          <p:cNvPr id="192" name="Google Shape;192;p3"/>
          <p:cNvSpPr txBox="1"/>
          <p:nvPr/>
        </p:nvSpPr>
        <p:spPr>
          <a:xfrm>
            <a:off x="-145513" y="1347063"/>
            <a:ext cx="7850700" cy="124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dirty="0">
                <a:solidFill>
                  <a:schemeClr val="dk1"/>
                </a:solidFill>
                <a:latin typeface="Calibri" panose="020F0502020204030204" pitchFamily="34" charset="0"/>
                <a:ea typeface="Marvel"/>
                <a:cs typeface="Calibri" panose="020F0502020204030204" pitchFamily="34" charset="0"/>
                <a:sym typeface="Marve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MEVCUT DEĞER</a:t>
            </a:r>
            <a:endParaRPr sz="7500" dirty="0">
              <a:latin typeface="Calibri" panose="020F0502020204030204" pitchFamily="34" charset="0"/>
              <a:cs typeface="Calibri" panose="020F0502020204030204" pitchFamily="34" charset="0"/>
            </a:endParaRPr>
          </a:p>
        </p:txBody>
      </p:sp>
      <p:sp>
        <p:nvSpPr>
          <p:cNvPr id="193" name="Google Shape;193;p3"/>
          <p:cNvSpPr txBox="1"/>
          <p:nvPr/>
        </p:nvSpPr>
        <p:spPr>
          <a:xfrm>
            <a:off x="1726224" y="2565550"/>
            <a:ext cx="40614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2000" dirty="0">
                <a:solidFill>
                  <a:srgbClr val="7F7F7F"/>
                </a:solidFill>
                <a:latin typeface="Calibri" panose="020F0502020204030204" pitchFamily="34" charset="0"/>
                <a:ea typeface="Marvel"/>
                <a:cs typeface="Calibri" panose="020F0502020204030204" pitchFamily="34" charset="0"/>
                <a:sym typeface="Marvel"/>
              </a:rPr>
              <a:t>Ürünün bugün sunduğu değer</a:t>
            </a:r>
            <a:endParaRPr sz="2000" dirty="0">
              <a:solidFill>
                <a:srgbClr val="7F7F7F"/>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endParaRPr sz="2000" dirty="0">
              <a:solidFill>
                <a:srgbClr val="7F7F7F"/>
              </a:solidFill>
              <a:latin typeface="Marvel"/>
              <a:ea typeface="Marvel"/>
              <a:cs typeface="Marvel"/>
              <a:sym typeface="Marvel"/>
            </a:endParaRPr>
          </a:p>
        </p:txBody>
      </p:sp>
      <p:sp>
        <p:nvSpPr>
          <p:cNvPr id="194" name="Google Shape;194;p3"/>
          <p:cNvSpPr/>
          <p:nvPr/>
        </p:nvSpPr>
        <p:spPr>
          <a:xfrm>
            <a:off x="-205353" y="769750"/>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3"/>
          <p:cNvSpPr/>
          <p:nvPr/>
        </p:nvSpPr>
        <p:spPr>
          <a:xfrm>
            <a:off x="-186093" y="1325099"/>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3"/>
          <p:cNvSpPr/>
          <p:nvPr/>
        </p:nvSpPr>
        <p:spPr>
          <a:xfrm>
            <a:off x="-205353" y="1880462"/>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3"/>
          <p:cNvSpPr/>
          <p:nvPr/>
        </p:nvSpPr>
        <p:spPr>
          <a:xfrm>
            <a:off x="-228076" y="2435818"/>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3"/>
          <p:cNvSpPr/>
          <p:nvPr/>
        </p:nvSpPr>
        <p:spPr>
          <a:xfrm>
            <a:off x="-199978" y="2991174"/>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3"/>
          <p:cNvSpPr/>
          <p:nvPr/>
        </p:nvSpPr>
        <p:spPr>
          <a:xfrm>
            <a:off x="-205353" y="3546530"/>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3"/>
          <p:cNvSpPr/>
          <p:nvPr/>
        </p:nvSpPr>
        <p:spPr>
          <a:xfrm>
            <a:off x="-199426" y="4101886"/>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3"/>
          <p:cNvSpPr/>
          <p:nvPr/>
        </p:nvSpPr>
        <p:spPr>
          <a:xfrm>
            <a:off x="7348208" y="769746"/>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3"/>
          <p:cNvSpPr/>
          <p:nvPr/>
        </p:nvSpPr>
        <p:spPr>
          <a:xfrm>
            <a:off x="7348208" y="1325100"/>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3"/>
          <p:cNvSpPr/>
          <p:nvPr/>
        </p:nvSpPr>
        <p:spPr>
          <a:xfrm>
            <a:off x="7348396" y="1880460"/>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3"/>
          <p:cNvSpPr/>
          <p:nvPr/>
        </p:nvSpPr>
        <p:spPr>
          <a:xfrm>
            <a:off x="7348208" y="2435817"/>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3"/>
          <p:cNvSpPr/>
          <p:nvPr/>
        </p:nvSpPr>
        <p:spPr>
          <a:xfrm>
            <a:off x="7348208" y="2991173"/>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3"/>
          <p:cNvSpPr/>
          <p:nvPr/>
        </p:nvSpPr>
        <p:spPr>
          <a:xfrm>
            <a:off x="7348208" y="3546526"/>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3"/>
          <p:cNvSpPr/>
          <p:nvPr/>
        </p:nvSpPr>
        <p:spPr>
          <a:xfrm>
            <a:off x="7348207" y="4101879"/>
            <a:ext cx="410705" cy="410705"/>
          </a:xfrm>
          <a:prstGeom prst="roundRect">
            <a:avLst>
              <a:gd name="adj" fmla="val 16667"/>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0"/>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488" name="Google Shape;488;p30"/>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489" name="Google Shape;489;p30"/>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90" name="Google Shape;490;p30"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1"/>
          <p:cNvSpPr/>
          <p:nvPr/>
        </p:nvSpPr>
        <p:spPr>
          <a:xfrm>
            <a:off x="0" y="0"/>
            <a:ext cx="7559700" cy="532770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96" name="Google Shape;496;p31"/>
          <p:cNvGrpSpPr/>
          <p:nvPr/>
        </p:nvGrpSpPr>
        <p:grpSpPr>
          <a:xfrm>
            <a:off x="267300" y="55307"/>
            <a:ext cx="6755722" cy="4572782"/>
            <a:chOff x="687455" y="-381700"/>
            <a:chExt cx="6247200" cy="4572782"/>
          </a:xfrm>
        </p:grpSpPr>
        <p:sp>
          <p:nvSpPr>
            <p:cNvPr id="497" name="Google Shape;497;p31"/>
            <p:cNvSpPr txBox="1"/>
            <p:nvPr/>
          </p:nvSpPr>
          <p:spPr>
            <a:xfrm>
              <a:off x="687455" y="-381700"/>
              <a:ext cx="6247200" cy="386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Sürüm Stabilizasyon Periyodu</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Release Stabilization Period</a:t>
              </a:r>
              <a:endParaRPr sz="2000" dirty="0">
                <a:latin typeface="Calibri" panose="020F0502020204030204" pitchFamily="34" charset="0"/>
                <a:ea typeface="Marvel"/>
                <a:cs typeface="Calibri" panose="020F0502020204030204" pitchFamily="34" charset="0"/>
                <a:sym typeface="Marvel"/>
              </a:endParaRPr>
            </a:p>
          </p:txBody>
        </p:sp>
        <p:sp>
          <p:nvSpPr>
            <p:cNvPr id="498" name="Google Shape;498;p31"/>
            <p:cNvSpPr/>
            <p:nvPr/>
          </p:nvSpPr>
          <p:spPr>
            <a:xfrm>
              <a:off x="3012056" y="3640882"/>
              <a:ext cx="550200" cy="55020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9" name="Google Shape;499;p31"/>
            <p:cNvSpPr/>
            <p:nvPr/>
          </p:nvSpPr>
          <p:spPr>
            <a:xfrm>
              <a:off x="3591425" y="3631110"/>
              <a:ext cx="550200" cy="55020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0" name="Google Shape;500;p31"/>
            <p:cNvSpPr/>
            <p:nvPr/>
          </p:nvSpPr>
          <p:spPr>
            <a:xfrm>
              <a:off x="4170795" y="3631110"/>
              <a:ext cx="550200" cy="55020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2"/>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506" name="Google Shape;506;p32"/>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507" name="Google Shape;507;p32"/>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8" name="Google Shape;508;p32"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3"/>
          <p:cNvSpPr/>
          <p:nvPr/>
        </p:nvSpPr>
        <p:spPr>
          <a:xfrm>
            <a:off x="-1"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14" name="Google Shape;514;p33"/>
          <p:cNvGrpSpPr/>
          <p:nvPr/>
        </p:nvGrpSpPr>
        <p:grpSpPr>
          <a:xfrm>
            <a:off x="883486" y="344717"/>
            <a:ext cx="5792700" cy="4515774"/>
            <a:chOff x="848250" y="440852"/>
            <a:chExt cx="5792700" cy="4515774"/>
          </a:xfrm>
        </p:grpSpPr>
        <p:sp>
          <p:nvSpPr>
            <p:cNvPr id="515" name="Google Shape;515;p33"/>
            <p:cNvSpPr txBox="1"/>
            <p:nvPr/>
          </p:nvSpPr>
          <p:spPr>
            <a:xfrm>
              <a:off x="848250" y="440852"/>
              <a:ext cx="5792700" cy="38625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 Değişiklikler için </a:t>
              </a:r>
              <a:endParaRPr lang="en-US" sz="7500" b="1" dirty="0" smtClean="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7500" b="1" dirty="0" smtClean="0">
                  <a:solidFill>
                    <a:schemeClr val="lt1"/>
                  </a:solidFill>
                  <a:latin typeface="Calibri" panose="020F0502020204030204" pitchFamily="34" charset="0"/>
                  <a:ea typeface="Marvel"/>
                  <a:cs typeface="Calibri" panose="020F0502020204030204" pitchFamily="34" charset="0"/>
                  <a:sym typeface="Marvel"/>
                </a:rPr>
                <a:t>Akış </a:t>
              </a:r>
              <a:r>
                <a:rPr lang="en-NL" sz="7500" b="1" dirty="0">
                  <a:solidFill>
                    <a:schemeClr val="lt1"/>
                  </a:solidFill>
                  <a:latin typeface="Calibri" panose="020F0502020204030204" pitchFamily="34" charset="0"/>
                  <a:ea typeface="Marvel"/>
                  <a:cs typeface="Calibri" panose="020F0502020204030204" pitchFamily="34" charset="0"/>
                  <a:sym typeface="Marvel"/>
                </a:rPr>
                <a:t>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Lead Time for Changes</a:t>
              </a:r>
              <a:endParaRPr sz="2000" b="1" dirty="0">
                <a:solidFill>
                  <a:schemeClr val="lt1"/>
                </a:solidFill>
                <a:latin typeface="Calibri" panose="020F0502020204030204" pitchFamily="34" charset="0"/>
                <a:ea typeface="Marvel"/>
                <a:cs typeface="Calibri" panose="020F0502020204030204" pitchFamily="34" charset="0"/>
                <a:sym typeface="Marvel"/>
              </a:endParaRPr>
            </a:p>
          </p:txBody>
        </p:sp>
        <p:sp>
          <p:nvSpPr>
            <p:cNvPr id="516" name="Google Shape;516;p33"/>
            <p:cNvSpPr/>
            <p:nvPr/>
          </p:nvSpPr>
          <p:spPr>
            <a:xfrm>
              <a:off x="2820531" y="4406436"/>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7" name="Google Shape;517;p33"/>
            <p:cNvSpPr/>
            <p:nvPr/>
          </p:nvSpPr>
          <p:spPr>
            <a:xfrm>
              <a:off x="3470365" y="4396664"/>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33"/>
            <p:cNvSpPr/>
            <p:nvPr/>
          </p:nvSpPr>
          <p:spPr>
            <a:xfrm>
              <a:off x="4120199" y="4396664"/>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524" name="Google Shape;524;p3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525" name="Google Shape;525;p3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26" name="Google Shape;526;p3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5"/>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32" name="Google Shape;532;p35"/>
          <p:cNvGrpSpPr/>
          <p:nvPr/>
        </p:nvGrpSpPr>
        <p:grpSpPr>
          <a:xfrm>
            <a:off x="883487" y="1008463"/>
            <a:ext cx="5792700" cy="2347543"/>
            <a:chOff x="774982" y="1426317"/>
            <a:chExt cx="5792700" cy="2347543"/>
          </a:xfrm>
        </p:grpSpPr>
        <p:sp>
          <p:nvSpPr>
            <p:cNvPr id="533" name="Google Shape;533;p35"/>
            <p:cNvSpPr txBox="1"/>
            <p:nvPr/>
          </p:nvSpPr>
          <p:spPr>
            <a:xfrm>
              <a:off x="774982" y="1426317"/>
              <a:ext cx="5792700" cy="1554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Pazar Payı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Market</a:t>
              </a:r>
              <a:r>
                <a:rPr lang="en-NL" sz="2000" dirty="0">
                  <a:latin typeface="Calibri" panose="020F0502020204030204" pitchFamily="34" charset="0"/>
                  <a:ea typeface="Marvel"/>
                  <a:cs typeface="Calibri" panose="020F0502020204030204" pitchFamily="34" charset="0"/>
                  <a:sym typeface="Marvel"/>
                </a:rPr>
                <a:t> </a:t>
              </a:r>
              <a:r>
                <a:rPr lang="en-NL" sz="2000" b="1" dirty="0">
                  <a:solidFill>
                    <a:schemeClr val="lt1"/>
                  </a:solidFill>
                  <a:latin typeface="Calibri" panose="020F0502020204030204" pitchFamily="34" charset="0"/>
                  <a:ea typeface="Marvel"/>
                  <a:cs typeface="Calibri" panose="020F0502020204030204" pitchFamily="34" charset="0"/>
                  <a:sym typeface="Marvel"/>
                </a:rPr>
                <a:t>Share</a:t>
              </a:r>
              <a:endParaRPr sz="2000" dirty="0">
                <a:latin typeface="Calibri" panose="020F0502020204030204" pitchFamily="34" charset="0"/>
                <a:ea typeface="Marvel"/>
                <a:cs typeface="Calibri" panose="020F0502020204030204" pitchFamily="34" charset="0"/>
                <a:sym typeface="Marvel"/>
              </a:endParaRPr>
            </a:p>
          </p:txBody>
        </p:sp>
        <p:sp>
          <p:nvSpPr>
            <p:cNvPr id="534" name="Google Shape;534;p35"/>
            <p:cNvSpPr/>
            <p:nvPr/>
          </p:nvSpPr>
          <p:spPr>
            <a:xfrm>
              <a:off x="2835797" y="3223670"/>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5" name="Google Shape;535;p35"/>
            <p:cNvSpPr/>
            <p:nvPr/>
          </p:nvSpPr>
          <p:spPr>
            <a:xfrm>
              <a:off x="3485631" y="321389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6" name="Google Shape;536;p35"/>
            <p:cNvSpPr/>
            <p:nvPr/>
          </p:nvSpPr>
          <p:spPr>
            <a:xfrm>
              <a:off x="4135465" y="3213898"/>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542" name="Google Shape;542;p3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543" name="Google Shape;543;p3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44" name="Google Shape;544;p3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7"/>
          <p:cNvSpPr/>
          <p:nvPr/>
        </p:nvSpPr>
        <p:spPr>
          <a:xfrm>
            <a:off x="0" y="0"/>
            <a:ext cx="7559675" cy="532765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50" name="Google Shape;550;p37"/>
          <p:cNvGrpSpPr/>
          <p:nvPr/>
        </p:nvGrpSpPr>
        <p:grpSpPr>
          <a:xfrm>
            <a:off x="883471" y="518159"/>
            <a:ext cx="5792700" cy="3416159"/>
            <a:chOff x="883470" y="461062"/>
            <a:chExt cx="5792700" cy="3416159"/>
          </a:xfrm>
        </p:grpSpPr>
        <p:sp>
          <p:nvSpPr>
            <p:cNvPr id="551" name="Google Shape;551;p37"/>
            <p:cNvSpPr txBox="1"/>
            <p:nvPr/>
          </p:nvSpPr>
          <p:spPr>
            <a:xfrm>
              <a:off x="883470" y="461062"/>
              <a:ext cx="5792700" cy="270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Müşteri Döngü 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Customer Cycle Time</a:t>
              </a:r>
              <a:endParaRPr sz="2000" dirty="0">
                <a:latin typeface="Calibri" panose="020F0502020204030204" pitchFamily="34" charset="0"/>
                <a:ea typeface="Marvel"/>
                <a:cs typeface="Calibri" panose="020F0502020204030204" pitchFamily="34" charset="0"/>
                <a:sym typeface="Marvel"/>
              </a:endParaRPr>
            </a:p>
          </p:txBody>
        </p:sp>
        <p:sp>
          <p:nvSpPr>
            <p:cNvPr id="552" name="Google Shape;552;p37"/>
            <p:cNvSpPr/>
            <p:nvPr/>
          </p:nvSpPr>
          <p:spPr>
            <a:xfrm>
              <a:off x="2861782" y="3327031"/>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3" name="Google Shape;553;p37"/>
            <p:cNvSpPr/>
            <p:nvPr/>
          </p:nvSpPr>
          <p:spPr>
            <a:xfrm>
              <a:off x="3511616" y="3317259"/>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4" name="Google Shape;554;p37"/>
            <p:cNvSpPr/>
            <p:nvPr/>
          </p:nvSpPr>
          <p:spPr>
            <a:xfrm>
              <a:off x="4161450" y="3317259"/>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560" name="Google Shape;560;p3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561" name="Google Shape;561;p3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62" name="Google Shape;562;p3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9"/>
          <p:cNvSpPr/>
          <p:nvPr/>
        </p:nvSpPr>
        <p:spPr>
          <a:xfrm>
            <a:off x="0" y="0"/>
            <a:ext cx="7559700" cy="5327700"/>
          </a:xfrm>
          <a:prstGeom prst="roundRect">
            <a:avLst>
              <a:gd name="adj" fmla="val 0"/>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68" name="Google Shape;568;p39"/>
          <p:cNvGrpSpPr/>
          <p:nvPr/>
        </p:nvGrpSpPr>
        <p:grpSpPr>
          <a:xfrm>
            <a:off x="883500" y="637039"/>
            <a:ext cx="5792700" cy="3448605"/>
            <a:chOff x="883471" y="1209939"/>
            <a:chExt cx="5792700" cy="3448605"/>
          </a:xfrm>
        </p:grpSpPr>
        <p:sp>
          <p:nvSpPr>
            <p:cNvPr id="569" name="Google Shape;569;p39"/>
            <p:cNvSpPr txBox="1"/>
            <p:nvPr/>
          </p:nvSpPr>
          <p:spPr>
            <a:xfrm>
              <a:off x="883471" y="1209939"/>
              <a:ext cx="5792700" cy="270839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Öğrenme 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1828800" marR="0" lvl="0" indent="0" algn="l"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      Time-to-Learn</a:t>
              </a:r>
              <a:endParaRPr sz="2000" dirty="0">
                <a:latin typeface="Calibri" panose="020F0502020204030204" pitchFamily="34" charset="0"/>
                <a:ea typeface="Marvel"/>
                <a:cs typeface="Calibri" panose="020F0502020204030204" pitchFamily="34" charset="0"/>
                <a:sym typeface="Marvel"/>
              </a:endParaRPr>
            </a:p>
          </p:txBody>
        </p:sp>
        <p:sp>
          <p:nvSpPr>
            <p:cNvPr id="570" name="Google Shape;570;p39"/>
            <p:cNvSpPr/>
            <p:nvPr/>
          </p:nvSpPr>
          <p:spPr>
            <a:xfrm>
              <a:off x="3006162" y="4108354"/>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1" name="Google Shape;571;p39"/>
            <p:cNvSpPr/>
            <p:nvPr/>
          </p:nvSpPr>
          <p:spPr>
            <a:xfrm>
              <a:off x="3655996" y="4098582"/>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2" name="Google Shape;572;p39"/>
            <p:cNvSpPr/>
            <p:nvPr/>
          </p:nvSpPr>
          <p:spPr>
            <a:xfrm>
              <a:off x="4305830" y="4098582"/>
              <a:ext cx="550190" cy="550190"/>
            </a:xfrm>
            <a:prstGeom prst="diamond">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213" name="Google Shape;213;p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214" name="Google Shape;214;p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5" name="Google Shape;215;p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0"/>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578" name="Google Shape;578;p40"/>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579" name="Google Shape;579;p40"/>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80" name="Google Shape;580;p40"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1"/>
          <p:cNvSpPr/>
          <p:nvPr/>
        </p:nvSpPr>
        <p:spPr>
          <a:xfrm>
            <a:off x="-1"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86" name="Google Shape;586;p41"/>
          <p:cNvGrpSpPr/>
          <p:nvPr/>
        </p:nvGrpSpPr>
        <p:grpSpPr>
          <a:xfrm>
            <a:off x="883483" y="-122923"/>
            <a:ext cx="5792700" cy="3965572"/>
            <a:chOff x="782744" y="-223175"/>
            <a:chExt cx="5792700" cy="3965572"/>
          </a:xfrm>
        </p:grpSpPr>
        <p:sp>
          <p:nvSpPr>
            <p:cNvPr id="587" name="Google Shape;587;p41"/>
            <p:cNvSpPr txBox="1"/>
            <p:nvPr/>
          </p:nvSpPr>
          <p:spPr>
            <a:xfrm>
              <a:off x="782744" y="-223175"/>
              <a:ext cx="5792700" cy="3478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Çalışan Memnuniyeti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Employee Satisfaction</a:t>
              </a:r>
              <a:endParaRPr sz="2000" dirty="0">
                <a:latin typeface="Calibri" panose="020F0502020204030204" pitchFamily="34" charset="0"/>
                <a:ea typeface="Marvel"/>
                <a:cs typeface="Calibri" panose="020F0502020204030204" pitchFamily="34" charset="0"/>
                <a:sym typeface="Marvel"/>
              </a:endParaRPr>
            </a:p>
          </p:txBody>
        </p:sp>
        <p:sp>
          <p:nvSpPr>
            <p:cNvPr id="588" name="Google Shape;588;p41"/>
            <p:cNvSpPr/>
            <p:nvPr/>
          </p:nvSpPr>
          <p:spPr>
            <a:xfrm>
              <a:off x="3041163" y="3378250"/>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9" name="Google Shape;589;p41"/>
            <p:cNvSpPr/>
            <p:nvPr/>
          </p:nvSpPr>
          <p:spPr>
            <a:xfrm>
              <a:off x="3469492" y="3378249"/>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0" name="Google Shape;590;p41"/>
            <p:cNvSpPr/>
            <p:nvPr/>
          </p:nvSpPr>
          <p:spPr>
            <a:xfrm>
              <a:off x="3897821" y="3378248"/>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2"/>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596" name="Google Shape;596;p42"/>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597" name="Google Shape;597;p42"/>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98" name="Google Shape;598;p42"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3"/>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04" name="Google Shape;604;p43"/>
          <p:cNvGrpSpPr/>
          <p:nvPr/>
        </p:nvGrpSpPr>
        <p:grpSpPr>
          <a:xfrm>
            <a:off x="823821" y="355362"/>
            <a:ext cx="5792700" cy="4317731"/>
            <a:chOff x="716206" y="538812"/>
            <a:chExt cx="5792700" cy="4317731"/>
          </a:xfrm>
        </p:grpSpPr>
        <p:sp>
          <p:nvSpPr>
            <p:cNvPr id="605" name="Google Shape;605;p43"/>
            <p:cNvSpPr txBox="1"/>
            <p:nvPr/>
          </p:nvSpPr>
          <p:spPr>
            <a:xfrm>
              <a:off x="716206" y="538812"/>
              <a:ext cx="5792700" cy="38625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Müşteri Kullanım</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SzPts val="1100"/>
                <a:buNone/>
              </a:pPr>
              <a:r>
                <a:rPr lang="en-NL" sz="7500" b="1" dirty="0">
                  <a:solidFill>
                    <a:schemeClr val="lt1"/>
                  </a:solidFill>
                  <a:latin typeface="Calibri" panose="020F0502020204030204" pitchFamily="34" charset="0"/>
                  <a:ea typeface="Marvel"/>
                  <a:cs typeface="Calibri" panose="020F0502020204030204" pitchFamily="34" charset="0"/>
                  <a:sym typeface="Marvel"/>
                </a:rPr>
                <a:t>Endeksi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Customer Usage Index</a:t>
              </a:r>
              <a:endParaRPr sz="2000" dirty="0">
                <a:latin typeface="Calibri" panose="020F0502020204030204" pitchFamily="34" charset="0"/>
                <a:ea typeface="Marvel"/>
                <a:cs typeface="Calibri" panose="020F0502020204030204" pitchFamily="34" charset="0"/>
                <a:sym typeface="Marvel"/>
              </a:endParaRPr>
            </a:p>
          </p:txBody>
        </p:sp>
        <p:sp>
          <p:nvSpPr>
            <p:cNvPr id="606" name="Google Shape;606;p43"/>
            <p:cNvSpPr/>
            <p:nvPr/>
          </p:nvSpPr>
          <p:spPr>
            <a:xfrm>
              <a:off x="3089288" y="4492396"/>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7" name="Google Shape;607;p43"/>
            <p:cNvSpPr/>
            <p:nvPr/>
          </p:nvSpPr>
          <p:spPr>
            <a:xfrm>
              <a:off x="3517617" y="4492395"/>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43"/>
            <p:cNvSpPr/>
            <p:nvPr/>
          </p:nvSpPr>
          <p:spPr>
            <a:xfrm>
              <a:off x="3945946" y="4492394"/>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614" name="Google Shape;614;p4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615" name="Google Shape;615;p4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16" name="Google Shape;616;p4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5"/>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22" name="Google Shape;622;p45"/>
          <p:cNvGrpSpPr/>
          <p:nvPr/>
        </p:nvGrpSpPr>
        <p:grpSpPr>
          <a:xfrm>
            <a:off x="934121" y="677873"/>
            <a:ext cx="5792700" cy="3219782"/>
            <a:chOff x="825430" y="641232"/>
            <a:chExt cx="5792700" cy="3219782"/>
          </a:xfrm>
        </p:grpSpPr>
        <p:sp>
          <p:nvSpPr>
            <p:cNvPr id="623" name="Google Shape;623;p45"/>
            <p:cNvSpPr txBox="1"/>
            <p:nvPr/>
          </p:nvSpPr>
          <p:spPr>
            <a:xfrm>
              <a:off x="825430" y="641232"/>
              <a:ext cx="5792700" cy="270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Çalışan Başına Gelir</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Revenue per Employee</a:t>
              </a:r>
              <a:endParaRPr sz="2000" dirty="0">
                <a:latin typeface="Calibri" panose="020F0502020204030204" pitchFamily="34" charset="0"/>
                <a:ea typeface="Marvel"/>
                <a:cs typeface="Calibri" panose="020F0502020204030204" pitchFamily="34" charset="0"/>
                <a:sym typeface="Marvel"/>
              </a:endParaRPr>
            </a:p>
          </p:txBody>
        </p:sp>
        <p:sp>
          <p:nvSpPr>
            <p:cNvPr id="624" name="Google Shape;624;p45"/>
            <p:cNvSpPr/>
            <p:nvPr/>
          </p:nvSpPr>
          <p:spPr>
            <a:xfrm>
              <a:off x="3060712" y="3496867"/>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5" name="Google Shape;625;p45"/>
            <p:cNvSpPr/>
            <p:nvPr/>
          </p:nvSpPr>
          <p:spPr>
            <a:xfrm>
              <a:off x="3489041" y="3496866"/>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6" name="Google Shape;626;p45"/>
            <p:cNvSpPr/>
            <p:nvPr/>
          </p:nvSpPr>
          <p:spPr>
            <a:xfrm>
              <a:off x="3917370" y="3496865"/>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632" name="Google Shape;632;p4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633" name="Google Shape;633;p4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34" name="Google Shape;634;p4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7"/>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40" name="Google Shape;640;p47"/>
          <p:cNvGrpSpPr/>
          <p:nvPr/>
        </p:nvGrpSpPr>
        <p:grpSpPr>
          <a:xfrm>
            <a:off x="883487" y="574460"/>
            <a:ext cx="5792700" cy="3282853"/>
            <a:chOff x="843506" y="1688382"/>
            <a:chExt cx="5792700" cy="3282853"/>
          </a:xfrm>
        </p:grpSpPr>
        <p:sp>
          <p:nvSpPr>
            <p:cNvPr id="641" name="Google Shape;641;p47"/>
            <p:cNvSpPr txBox="1"/>
            <p:nvPr/>
          </p:nvSpPr>
          <p:spPr>
            <a:xfrm>
              <a:off x="843506" y="1688382"/>
              <a:ext cx="5792700" cy="270839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Sürüm Frekansı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Release Frequency</a:t>
              </a:r>
              <a:endParaRPr sz="2000" dirty="0">
                <a:latin typeface="Calibri" panose="020F0502020204030204" pitchFamily="34" charset="0"/>
                <a:ea typeface="Marvel"/>
                <a:cs typeface="Calibri" panose="020F0502020204030204" pitchFamily="34" charset="0"/>
                <a:sym typeface="Marvel"/>
              </a:endParaRPr>
            </a:p>
          </p:txBody>
        </p:sp>
        <p:sp>
          <p:nvSpPr>
            <p:cNvPr id="642" name="Google Shape;642;p47"/>
            <p:cNvSpPr/>
            <p:nvPr/>
          </p:nvSpPr>
          <p:spPr>
            <a:xfrm>
              <a:off x="3164915" y="4607088"/>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3" name="Google Shape;643;p47"/>
            <p:cNvSpPr/>
            <p:nvPr/>
          </p:nvSpPr>
          <p:spPr>
            <a:xfrm>
              <a:off x="3593244" y="4607087"/>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4" name="Google Shape;644;p47"/>
            <p:cNvSpPr/>
            <p:nvPr/>
          </p:nvSpPr>
          <p:spPr>
            <a:xfrm>
              <a:off x="4021573" y="4607086"/>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650" name="Google Shape;650;p4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651" name="Google Shape;651;p4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52" name="Google Shape;652;p4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9"/>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58" name="Google Shape;658;p49"/>
          <p:cNvGrpSpPr/>
          <p:nvPr/>
        </p:nvGrpSpPr>
        <p:grpSpPr>
          <a:xfrm>
            <a:off x="883471" y="664274"/>
            <a:ext cx="5792700" cy="3187829"/>
            <a:chOff x="782731" y="571969"/>
            <a:chExt cx="5792700" cy="3187829"/>
          </a:xfrm>
        </p:grpSpPr>
        <p:sp>
          <p:nvSpPr>
            <p:cNvPr id="659" name="Google Shape;659;p49"/>
            <p:cNvSpPr txBox="1"/>
            <p:nvPr/>
          </p:nvSpPr>
          <p:spPr>
            <a:xfrm>
              <a:off x="782731" y="571969"/>
              <a:ext cx="5792700" cy="270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Ortalama Onarım 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Mean Time to Repair</a:t>
              </a:r>
              <a:endParaRPr sz="2000" dirty="0">
                <a:latin typeface="Calibri" panose="020F0502020204030204" pitchFamily="34" charset="0"/>
                <a:ea typeface="Marvel"/>
                <a:cs typeface="Calibri" panose="020F0502020204030204" pitchFamily="34" charset="0"/>
                <a:sym typeface="Marvel"/>
              </a:endParaRPr>
            </a:p>
          </p:txBody>
        </p:sp>
        <p:sp>
          <p:nvSpPr>
            <p:cNvPr id="660" name="Google Shape;660;p49"/>
            <p:cNvSpPr/>
            <p:nvPr/>
          </p:nvSpPr>
          <p:spPr>
            <a:xfrm>
              <a:off x="3068663" y="3395651"/>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1" name="Google Shape;661;p49"/>
            <p:cNvSpPr/>
            <p:nvPr/>
          </p:nvSpPr>
          <p:spPr>
            <a:xfrm>
              <a:off x="3496992" y="3395650"/>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2" name="Google Shape;662;p49"/>
            <p:cNvSpPr/>
            <p:nvPr/>
          </p:nvSpPr>
          <p:spPr>
            <a:xfrm>
              <a:off x="3925321" y="3395649"/>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221" name="Google Shape;221;p5"/>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222" name="Google Shape;222;p5"/>
          <p:cNvSpPr/>
          <p:nvPr/>
        </p:nvSpPr>
        <p:spPr>
          <a:xfrm>
            <a:off x="0" y="0"/>
            <a:ext cx="7559675" cy="5327650"/>
          </a:xfrm>
          <a:prstGeom prst="roundRect">
            <a:avLst>
              <a:gd name="adj" fmla="val 0"/>
            </a:avLst>
          </a:prstGeom>
          <a:solidFill>
            <a:srgbClr val="DE844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5"/>
          <p:cNvSpPr/>
          <p:nvPr/>
        </p:nvSpPr>
        <p:spPr>
          <a:xfrm>
            <a:off x="654576" y="629685"/>
            <a:ext cx="6326488" cy="3992292"/>
          </a:xfrm>
          <a:prstGeom prst="rect">
            <a:avLst/>
          </a:prstGeom>
          <a:blipFill rotWithShape="1">
            <a:blip r:embed="rId3">
              <a:alphaModFix/>
            </a:blip>
            <a:stretch>
              <a:fillRect/>
            </a:stretch>
          </a:blip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600">
              <a:solidFill>
                <a:schemeClr val="lt1"/>
              </a:solidFill>
              <a:latin typeface="Marvel"/>
              <a:ea typeface="Marvel"/>
              <a:cs typeface="Marvel"/>
              <a:sym typeface="Marvel"/>
            </a:endParaRPr>
          </a:p>
        </p:txBody>
      </p:sp>
      <p:sp>
        <p:nvSpPr>
          <p:cNvPr id="224" name="Google Shape;224;p5"/>
          <p:cNvSpPr txBox="1"/>
          <p:nvPr/>
        </p:nvSpPr>
        <p:spPr>
          <a:xfrm>
            <a:off x="-89376" y="830775"/>
            <a:ext cx="7817088" cy="21236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6600" dirty="0">
                <a:solidFill>
                  <a:schemeClr val="dk1"/>
                </a:solidFill>
                <a:latin typeface="Calibri" panose="020F0502020204030204" pitchFamily="34" charset="0"/>
                <a:ea typeface="Marvel"/>
                <a:cs typeface="Calibri" panose="020F0502020204030204" pitchFamily="34" charset="0"/>
                <a:sym typeface="Marvel"/>
              </a:rPr>
              <a:t>GERÇEKLEŞMEMİŞ DEĞER</a:t>
            </a:r>
            <a:endParaRPr sz="6600" dirty="0">
              <a:latin typeface="Calibri" panose="020F0502020204030204" pitchFamily="34" charset="0"/>
              <a:cs typeface="Calibri" panose="020F0502020204030204" pitchFamily="34" charset="0"/>
            </a:endParaRPr>
          </a:p>
        </p:txBody>
      </p:sp>
      <p:sp>
        <p:nvSpPr>
          <p:cNvPr id="225" name="Google Shape;225;p5"/>
          <p:cNvSpPr txBox="1"/>
          <p:nvPr/>
        </p:nvSpPr>
        <p:spPr>
          <a:xfrm>
            <a:off x="1094425" y="3166875"/>
            <a:ext cx="5530500" cy="163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2000" dirty="0">
                <a:solidFill>
                  <a:srgbClr val="7F7F7F"/>
                </a:solidFill>
                <a:latin typeface="Calibri" panose="020F0502020204030204" pitchFamily="34" charset="0"/>
                <a:ea typeface="Marvel"/>
                <a:cs typeface="Calibri" panose="020F0502020204030204" pitchFamily="34" charset="0"/>
                <a:sym typeface="Marvel"/>
              </a:rPr>
              <a:t>Organizasyonun tüm potansiyel müşterileri veya kullanıcılarının ihtiyaçlarını</a:t>
            </a:r>
            <a:endParaRPr sz="2000" dirty="0">
              <a:solidFill>
                <a:srgbClr val="7F7F7F"/>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2000" dirty="0">
                <a:solidFill>
                  <a:srgbClr val="7F7F7F"/>
                </a:solidFill>
                <a:latin typeface="Calibri" panose="020F0502020204030204" pitchFamily="34" charset="0"/>
                <a:ea typeface="Marvel"/>
                <a:cs typeface="Calibri" panose="020F0502020204030204" pitchFamily="34" charset="0"/>
                <a:sym typeface="Marvel"/>
              </a:rPr>
              <a:t>karşılaması durumunda gerçekleştirebileceği gelecekteki potansiyel değer</a:t>
            </a:r>
            <a:endParaRPr sz="2000" dirty="0">
              <a:solidFill>
                <a:srgbClr val="7F7F7F"/>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endParaRPr sz="2000" dirty="0">
              <a:solidFill>
                <a:srgbClr val="7F7F7F"/>
              </a:solidFill>
              <a:latin typeface="Calibri" panose="020F0502020204030204" pitchFamily="34" charset="0"/>
              <a:ea typeface="Marvel"/>
              <a:cs typeface="Calibri" panose="020F0502020204030204" pitchFamily="34" charset="0"/>
              <a:sym typeface="Marvel"/>
            </a:endParaRPr>
          </a:p>
        </p:txBody>
      </p:sp>
      <p:sp>
        <p:nvSpPr>
          <p:cNvPr id="226" name="Google Shape;226;p5"/>
          <p:cNvSpPr/>
          <p:nvPr/>
        </p:nvSpPr>
        <p:spPr>
          <a:xfrm>
            <a:off x="-263472" y="887581"/>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5"/>
          <p:cNvSpPr/>
          <p:nvPr/>
        </p:nvSpPr>
        <p:spPr>
          <a:xfrm>
            <a:off x="-267574" y="1402464"/>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5"/>
          <p:cNvSpPr/>
          <p:nvPr/>
        </p:nvSpPr>
        <p:spPr>
          <a:xfrm>
            <a:off x="-267574" y="1917347"/>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5"/>
          <p:cNvSpPr/>
          <p:nvPr/>
        </p:nvSpPr>
        <p:spPr>
          <a:xfrm>
            <a:off x="-271676" y="2432230"/>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5"/>
          <p:cNvSpPr/>
          <p:nvPr/>
        </p:nvSpPr>
        <p:spPr>
          <a:xfrm>
            <a:off x="-269625" y="2949651"/>
            <a:ext cx="526800" cy="425700"/>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5"/>
          <p:cNvSpPr/>
          <p:nvPr/>
        </p:nvSpPr>
        <p:spPr>
          <a:xfrm>
            <a:off x="-273727" y="3464534"/>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5"/>
          <p:cNvSpPr/>
          <p:nvPr/>
        </p:nvSpPr>
        <p:spPr>
          <a:xfrm>
            <a:off x="-263472" y="3976879"/>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5"/>
          <p:cNvSpPr/>
          <p:nvPr/>
        </p:nvSpPr>
        <p:spPr>
          <a:xfrm>
            <a:off x="7276165" y="887581"/>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5"/>
          <p:cNvSpPr/>
          <p:nvPr/>
        </p:nvSpPr>
        <p:spPr>
          <a:xfrm>
            <a:off x="7272063" y="1402464"/>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5"/>
          <p:cNvSpPr/>
          <p:nvPr/>
        </p:nvSpPr>
        <p:spPr>
          <a:xfrm>
            <a:off x="7272063" y="1917347"/>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5"/>
          <p:cNvSpPr/>
          <p:nvPr/>
        </p:nvSpPr>
        <p:spPr>
          <a:xfrm>
            <a:off x="7267961" y="2432230"/>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5"/>
          <p:cNvSpPr/>
          <p:nvPr/>
        </p:nvSpPr>
        <p:spPr>
          <a:xfrm>
            <a:off x="7270012" y="2949651"/>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5"/>
          <p:cNvSpPr/>
          <p:nvPr/>
        </p:nvSpPr>
        <p:spPr>
          <a:xfrm>
            <a:off x="7265910" y="3464534"/>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5"/>
          <p:cNvSpPr/>
          <p:nvPr/>
        </p:nvSpPr>
        <p:spPr>
          <a:xfrm>
            <a:off x="7276165" y="3976879"/>
            <a:ext cx="526943" cy="425834"/>
          </a:xfrm>
          <a:prstGeom prst="hexagon">
            <a:avLst>
              <a:gd name="adj" fmla="val 25000"/>
              <a:gd name="vf" fmla="val 11547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50"/>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668" name="Google Shape;668;p50"/>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669" name="Google Shape;669;p50"/>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70" name="Google Shape;670;p50"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1"/>
          <p:cNvSpPr/>
          <p:nvPr/>
        </p:nvSpPr>
        <p:spPr>
          <a:xfrm>
            <a:off x="0" y="0"/>
            <a:ext cx="7559700" cy="532770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76" name="Google Shape;676;p51"/>
          <p:cNvGrpSpPr/>
          <p:nvPr/>
        </p:nvGrpSpPr>
        <p:grpSpPr>
          <a:xfrm>
            <a:off x="807287" y="1395036"/>
            <a:ext cx="5818488" cy="2042232"/>
            <a:chOff x="756920" y="1260955"/>
            <a:chExt cx="5818488" cy="2302663"/>
          </a:xfrm>
        </p:grpSpPr>
        <p:sp>
          <p:nvSpPr>
            <p:cNvPr id="677" name="Google Shape;677;p51"/>
            <p:cNvSpPr txBox="1"/>
            <p:nvPr/>
          </p:nvSpPr>
          <p:spPr>
            <a:xfrm>
              <a:off x="782708" y="1260955"/>
              <a:ext cx="5792700" cy="972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a:solidFill>
                  <a:schemeClr val="lt1"/>
                </a:solidFill>
                <a:latin typeface="Ubuntu"/>
                <a:ea typeface="Ubuntu"/>
                <a:cs typeface="Ubuntu"/>
                <a:sym typeface="Ubuntu"/>
              </a:endParaRPr>
            </a:p>
          </p:txBody>
        </p:sp>
        <p:sp>
          <p:nvSpPr>
            <p:cNvPr id="678" name="Google Shape;678;p51"/>
            <p:cNvSpPr txBox="1"/>
            <p:nvPr/>
          </p:nvSpPr>
          <p:spPr>
            <a:xfrm>
              <a:off x="756920" y="1280900"/>
              <a:ext cx="5792700" cy="175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Akış 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Lead Time</a:t>
              </a:r>
              <a:endParaRPr sz="2000" dirty="0">
                <a:latin typeface="Calibri" panose="020F0502020204030204" pitchFamily="34" charset="0"/>
                <a:ea typeface="Marvel"/>
                <a:cs typeface="Calibri" panose="020F0502020204030204" pitchFamily="34" charset="0"/>
                <a:sym typeface="Marvel"/>
              </a:endParaRPr>
            </a:p>
          </p:txBody>
        </p:sp>
        <p:sp>
          <p:nvSpPr>
            <p:cNvPr id="679" name="Google Shape;679;p51"/>
            <p:cNvSpPr/>
            <p:nvPr/>
          </p:nvSpPr>
          <p:spPr>
            <a:xfrm>
              <a:off x="3075538" y="3199471"/>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0" name="Google Shape;680;p51"/>
            <p:cNvSpPr/>
            <p:nvPr/>
          </p:nvSpPr>
          <p:spPr>
            <a:xfrm>
              <a:off x="3503867" y="3199470"/>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51"/>
            <p:cNvSpPr/>
            <p:nvPr/>
          </p:nvSpPr>
          <p:spPr>
            <a:xfrm>
              <a:off x="3932196" y="3199469"/>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2"/>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687" name="Google Shape;687;p52"/>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688" name="Google Shape;688;p52"/>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89" name="Google Shape;689;p52"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53"/>
          <p:cNvSpPr/>
          <p:nvPr/>
        </p:nvSpPr>
        <p:spPr>
          <a:xfrm>
            <a:off x="0" y="0"/>
            <a:ext cx="7559700" cy="532770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6" name="Google Shape;696;p53"/>
          <p:cNvSpPr txBox="1"/>
          <p:nvPr/>
        </p:nvSpPr>
        <p:spPr>
          <a:xfrm>
            <a:off x="1166763" y="743139"/>
            <a:ext cx="5226174" cy="27090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İnovasyon Oranı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Innovation</a:t>
            </a:r>
            <a:r>
              <a:rPr lang="en-NL" sz="2000" dirty="0">
                <a:latin typeface="Calibri" panose="020F0502020204030204" pitchFamily="34" charset="0"/>
                <a:ea typeface="Marvel"/>
                <a:cs typeface="Calibri" panose="020F0502020204030204" pitchFamily="34" charset="0"/>
                <a:sym typeface="Marvel"/>
              </a:rPr>
              <a:t> </a:t>
            </a:r>
            <a:r>
              <a:rPr lang="en-NL" sz="2000" b="1" dirty="0">
                <a:solidFill>
                  <a:schemeClr val="lt1"/>
                </a:solidFill>
                <a:latin typeface="Calibri" panose="020F0502020204030204" pitchFamily="34" charset="0"/>
                <a:ea typeface="Marvel"/>
                <a:cs typeface="Calibri" panose="020F0502020204030204" pitchFamily="34" charset="0"/>
                <a:sym typeface="Marvel"/>
              </a:rPr>
              <a:t>Rate</a:t>
            </a:r>
            <a:endParaRPr sz="2000" dirty="0">
              <a:latin typeface="Calibri" panose="020F0502020204030204" pitchFamily="34" charset="0"/>
              <a:ea typeface="Marvel"/>
              <a:cs typeface="Calibri" panose="020F0502020204030204" pitchFamily="34" charset="0"/>
              <a:sym typeface="Marvel"/>
            </a:endParaRPr>
          </a:p>
        </p:txBody>
      </p:sp>
      <p:sp>
        <p:nvSpPr>
          <p:cNvPr id="8" name="Google Shape;679;p51"/>
          <p:cNvSpPr/>
          <p:nvPr/>
        </p:nvSpPr>
        <p:spPr>
          <a:xfrm>
            <a:off x="3153405" y="3519942"/>
            <a:ext cx="364210" cy="322962"/>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680;p51"/>
          <p:cNvSpPr/>
          <p:nvPr/>
        </p:nvSpPr>
        <p:spPr>
          <a:xfrm>
            <a:off x="3581734" y="3519941"/>
            <a:ext cx="364210" cy="322962"/>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681;p51"/>
          <p:cNvSpPr/>
          <p:nvPr/>
        </p:nvSpPr>
        <p:spPr>
          <a:xfrm>
            <a:off x="4010063" y="3519940"/>
            <a:ext cx="364210" cy="322962"/>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705" name="Google Shape;705;p5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706" name="Google Shape;706;p5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07" name="Google Shape;707;p5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5"/>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13" name="Google Shape;713;p55"/>
          <p:cNvGrpSpPr/>
          <p:nvPr/>
        </p:nvGrpSpPr>
        <p:grpSpPr>
          <a:xfrm>
            <a:off x="476309" y="522514"/>
            <a:ext cx="6607055" cy="5786159"/>
            <a:chOff x="782747" y="-96276"/>
            <a:chExt cx="5792700" cy="5786159"/>
          </a:xfrm>
        </p:grpSpPr>
        <p:sp>
          <p:nvSpPr>
            <p:cNvPr id="714" name="Google Shape;714;p55"/>
            <p:cNvSpPr txBox="1"/>
            <p:nvPr/>
          </p:nvSpPr>
          <p:spPr>
            <a:xfrm>
              <a:off x="782747" y="-96276"/>
              <a:ext cx="5792700" cy="57861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Ürün Üzerinde</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Çalışma Endeksi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On-Product Index</a:t>
              </a:r>
              <a:endParaRPr sz="2000" dirty="0">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endParaRPr sz="5000" b="1" dirty="0">
                <a:solidFill>
                  <a:schemeClr val="lt1"/>
                </a:solidFill>
                <a:latin typeface="Calibri" panose="020F0502020204030204" pitchFamily="34" charset="0"/>
                <a:ea typeface="Ubuntu"/>
                <a:cs typeface="Calibri" panose="020F0502020204030204" pitchFamily="34" charset="0"/>
                <a:sym typeface="Ubuntu"/>
              </a:endParaRPr>
            </a:p>
          </p:txBody>
        </p:sp>
        <p:sp>
          <p:nvSpPr>
            <p:cNvPr id="715" name="Google Shape;715;p55"/>
            <p:cNvSpPr/>
            <p:nvPr/>
          </p:nvSpPr>
          <p:spPr>
            <a:xfrm>
              <a:off x="3150509" y="2839046"/>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6" name="Google Shape;716;p55"/>
            <p:cNvSpPr/>
            <p:nvPr/>
          </p:nvSpPr>
          <p:spPr>
            <a:xfrm>
              <a:off x="3578838" y="2839045"/>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7" name="Google Shape;717;p55"/>
            <p:cNvSpPr/>
            <p:nvPr/>
          </p:nvSpPr>
          <p:spPr>
            <a:xfrm>
              <a:off x="4007167" y="2839044"/>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723" name="Google Shape;723;p5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724" name="Google Shape;724;p5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25" name="Google Shape;725;p5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7"/>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2" name="Google Shape;732;p57"/>
          <p:cNvSpPr txBox="1"/>
          <p:nvPr/>
        </p:nvSpPr>
        <p:spPr>
          <a:xfrm>
            <a:off x="-1" y="1133229"/>
            <a:ext cx="7559675" cy="270839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 Dağıtım Sıklığı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Deployment Frequency</a:t>
            </a:r>
            <a:endParaRPr sz="2000" b="1" dirty="0">
              <a:solidFill>
                <a:schemeClr val="lt1"/>
              </a:solidFill>
              <a:latin typeface="Calibri" panose="020F0502020204030204" pitchFamily="34" charset="0"/>
              <a:ea typeface="Marvel"/>
              <a:cs typeface="Calibri" panose="020F0502020204030204" pitchFamily="34" charset="0"/>
              <a:sym typeface="Marvel"/>
            </a:endParaRPr>
          </a:p>
        </p:txBody>
      </p:sp>
      <p:sp>
        <p:nvSpPr>
          <p:cNvPr id="8" name="Google Shape;715;p55"/>
          <p:cNvSpPr/>
          <p:nvPr/>
        </p:nvSpPr>
        <p:spPr>
          <a:xfrm>
            <a:off x="3170063" y="2797818"/>
            <a:ext cx="415412"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716;p55"/>
          <p:cNvSpPr/>
          <p:nvPr/>
        </p:nvSpPr>
        <p:spPr>
          <a:xfrm>
            <a:off x="3658608" y="2797817"/>
            <a:ext cx="415412"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717;p55"/>
          <p:cNvSpPr/>
          <p:nvPr/>
        </p:nvSpPr>
        <p:spPr>
          <a:xfrm>
            <a:off x="4147153" y="2797816"/>
            <a:ext cx="415412"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741" name="Google Shape;741;p5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742" name="Google Shape;742;p5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43" name="Google Shape;743;p5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59"/>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49" name="Google Shape;749;p59"/>
          <p:cNvGrpSpPr/>
          <p:nvPr/>
        </p:nvGrpSpPr>
        <p:grpSpPr>
          <a:xfrm>
            <a:off x="883484" y="596404"/>
            <a:ext cx="5792700" cy="2729341"/>
            <a:chOff x="782731" y="927330"/>
            <a:chExt cx="5792700" cy="2729341"/>
          </a:xfrm>
        </p:grpSpPr>
        <p:sp>
          <p:nvSpPr>
            <p:cNvPr id="750" name="Google Shape;750;p59"/>
            <p:cNvSpPr txBox="1"/>
            <p:nvPr/>
          </p:nvSpPr>
          <p:spPr>
            <a:xfrm>
              <a:off x="782731" y="927330"/>
              <a:ext cx="5792700" cy="232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dirty="0">
                <a:solidFill>
                  <a:schemeClr val="lt1"/>
                </a:solidFill>
                <a:latin typeface="Calibri" panose="020F0502020204030204" pitchFamily="34" charset="0"/>
                <a:ea typeface="Ubuntu"/>
                <a:cs typeface="Calibri" panose="020F0502020204030204" pitchFamily="34" charset="0"/>
                <a:sym typeface="Ubuntu"/>
              </a:endParaRPr>
            </a:p>
            <a:p>
              <a:pPr marL="0" marR="0" lvl="0" indent="0" algn="ctr" rtl="0">
                <a:spcBef>
                  <a:spcPts val="0"/>
                </a:spcBef>
                <a:spcAft>
                  <a:spcPts val="0"/>
                </a:spcAft>
                <a:buNone/>
              </a:pPr>
              <a:r>
                <a:rPr lang="en-NL" sz="7500" b="1" dirty="0">
                  <a:solidFill>
                    <a:schemeClr val="lt1"/>
                  </a:solidFill>
                  <a:latin typeface="Calibri" panose="020F0502020204030204" pitchFamily="34" charset="0"/>
                  <a:ea typeface="Marvel"/>
                  <a:cs typeface="Calibri" panose="020F0502020204030204" pitchFamily="34" charset="0"/>
                  <a:sym typeface="Marvel"/>
                </a:rPr>
                <a:t>Teknik Borç</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2000" b="1" dirty="0">
                  <a:solidFill>
                    <a:schemeClr val="lt1"/>
                  </a:solidFill>
                  <a:latin typeface="Calibri" panose="020F0502020204030204" pitchFamily="34" charset="0"/>
                  <a:ea typeface="Marvel"/>
                  <a:cs typeface="Calibri" panose="020F0502020204030204" pitchFamily="34" charset="0"/>
                  <a:sym typeface="Marvel"/>
                </a:rPr>
                <a:t>Technical</a:t>
              </a:r>
              <a:r>
                <a:rPr lang="en-NL" sz="2000" dirty="0">
                  <a:latin typeface="Calibri" panose="020F0502020204030204" pitchFamily="34" charset="0"/>
                  <a:ea typeface="Marvel"/>
                  <a:cs typeface="Calibri" panose="020F0502020204030204" pitchFamily="34" charset="0"/>
                  <a:sym typeface="Marvel"/>
                </a:rPr>
                <a:t> </a:t>
              </a:r>
              <a:r>
                <a:rPr lang="en-NL" sz="2000" b="1" dirty="0">
                  <a:solidFill>
                    <a:schemeClr val="lt1"/>
                  </a:solidFill>
                  <a:latin typeface="Calibri" panose="020F0502020204030204" pitchFamily="34" charset="0"/>
                  <a:ea typeface="Marvel"/>
                  <a:cs typeface="Calibri" panose="020F0502020204030204" pitchFamily="34" charset="0"/>
                  <a:sym typeface="Marvel"/>
                </a:rPr>
                <a:t>Debt</a:t>
              </a:r>
              <a:endParaRPr sz="2000" dirty="0">
                <a:latin typeface="Calibri" panose="020F0502020204030204" pitchFamily="34" charset="0"/>
                <a:ea typeface="Marvel"/>
                <a:cs typeface="Calibri" panose="020F0502020204030204" pitchFamily="34" charset="0"/>
                <a:sym typeface="Marvel"/>
              </a:endParaRPr>
            </a:p>
          </p:txBody>
        </p:sp>
        <p:sp>
          <p:nvSpPr>
            <p:cNvPr id="751" name="Google Shape;751;p59"/>
            <p:cNvSpPr/>
            <p:nvPr/>
          </p:nvSpPr>
          <p:spPr>
            <a:xfrm>
              <a:off x="3068663" y="3292524"/>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2" name="Google Shape;752;p59"/>
            <p:cNvSpPr/>
            <p:nvPr/>
          </p:nvSpPr>
          <p:spPr>
            <a:xfrm>
              <a:off x="3496992" y="3292523"/>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3" name="Google Shape;753;p59"/>
            <p:cNvSpPr/>
            <p:nvPr/>
          </p:nvSpPr>
          <p:spPr>
            <a:xfrm>
              <a:off x="3925321" y="3292522"/>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245" name="Google Shape;245;p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246" name="Google Shape;246;p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7" name="Google Shape;247;p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60"/>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759" name="Google Shape;759;p60"/>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760" name="Google Shape;760;p60"/>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61" name="Google Shape;761;p60"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61"/>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67" name="Google Shape;767;p61"/>
          <p:cNvGrpSpPr/>
          <p:nvPr/>
        </p:nvGrpSpPr>
        <p:grpSpPr>
          <a:xfrm>
            <a:off x="130629" y="643975"/>
            <a:ext cx="7273948" cy="3862555"/>
            <a:chOff x="777885" y="559626"/>
            <a:chExt cx="5792700" cy="3862555"/>
          </a:xfrm>
        </p:grpSpPr>
        <p:sp>
          <p:nvSpPr>
            <p:cNvPr id="768" name="Google Shape;768;p61"/>
            <p:cNvSpPr txBox="1"/>
            <p:nvPr/>
          </p:nvSpPr>
          <p:spPr>
            <a:xfrm>
              <a:off x="777885" y="559626"/>
              <a:ext cx="5792700" cy="38625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Hizmet Geri Yükleme Süresi</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SzPts val="1100"/>
                <a:buNone/>
              </a:pPr>
              <a:r>
                <a:rPr lang="en-NL" sz="2000" b="1" dirty="0">
                  <a:solidFill>
                    <a:schemeClr val="lt1"/>
                  </a:solidFill>
                  <a:latin typeface="Calibri" panose="020F0502020204030204" pitchFamily="34" charset="0"/>
                  <a:ea typeface="Marvel"/>
                  <a:cs typeface="Calibri" panose="020F0502020204030204" pitchFamily="34" charset="0"/>
                  <a:sym typeface="Marvel"/>
                </a:rPr>
                <a:t>Time to Restore Service</a:t>
              </a:r>
              <a:endParaRPr sz="2000" b="1" dirty="0">
                <a:solidFill>
                  <a:schemeClr val="lt1"/>
                </a:solidFill>
                <a:latin typeface="Calibri" panose="020F0502020204030204" pitchFamily="34" charset="0"/>
                <a:ea typeface="Marvel"/>
                <a:cs typeface="Calibri" panose="020F0502020204030204" pitchFamily="34" charset="0"/>
                <a:sym typeface="Marvel"/>
              </a:endParaRPr>
            </a:p>
          </p:txBody>
        </p:sp>
        <p:sp>
          <p:nvSpPr>
            <p:cNvPr id="769" name="Google Shape;769;p61"/>
            <p:cNvSpPr/>
            <p:nvPr/>
          </p:nvSpPr>
          <p:spPr>
            <a:xfrm>
              <a:off x="3100114" y="3437316"/>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0" name="Google Shape;770;p61"/>
            <p:cNvSpPr/>
            <p:nvPr/>
          </p:nvSpPr>
          <p:spPr>
            <a:xfrm>
              <a:off x="3528443" y="3437315"/>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1" name="Google Shape;771;p61"/>
            <p:cNvSpPr/>
            <p:nvPr/>
          </p:nvSpPr>
          <p:spPr>
            <a:xfrm>
              <a:off x="3956772" y="3437314"/>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62"/>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777" name="Google Shape;777;p62"/>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778" name="Google Shape;778;p62"/>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79" name="Google Shape;779;p62"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3"/>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85" name="Google Shape;785;p63"/>
          <p:cNvGrpSpPr/>
          <p:nvPr/>
        </p:nvGrpSpPr>
        <p:grpSpPr>
          <a:xfrm>
            <a:off x="550015" y="759733"/>
            <a:ext cx="6655182" cy="3260966"/>
            <a:chOff x="550011" y="1432992"/>
            <a:chExt cx="6655182" cy="3057060"/>
          </a:xfrm>
        </p:grpSpPr>
        <p:sp>
          <p:nvSpPr>
            <p:cNvPr id="786" name="Google Shape;786;p63"/>
            <p:cNvSpPr txBox="1"/>
            <p:nvPr/>
          </p:nvSpPr>
          <p:spPr>
            <a:xfrm>
              <a:off x="550011" y="1432992"/>
              <a:ext cx="6655182" cy="25390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Aktif </a:t>
              </a:r>
              <a:r>
                <a:rPr lang="en-NL" sz="7500" b="1" dirty="0" smtClean="0">
                  <a:solidFill>
                    <a:schemeClr val="lt1"/>
                  </a:solidFill>
                  <a:latin typeface="Calibri" panose="020F0502020204030204" pitchFamily="34" charset="0"/>
                  <a:ea typeface="Marvel"/>
                  <a:cs typeface="Calibri" panose="020F0502020204030204" pitchFamily="34" charset="0"/>
                  <a:sym typeface="Marvel"/>
                </a:rPr>
                <a:t>Ürün(Kod</a:t>
              </a:r>
              <a:r>
                <a:rPr lang="en-NL" sz="7500" b="1" dirty="0">
                  <a:solidFill>
                    <a:schemeClr val="lt1"/>
                  </a:solidFill>
                  <a:latin typeface="Calibri" panose="020F0502020204030204" pitchFamily="34" charset="0"/>
                  <a:ea typeface="Marvel"/>
                  <a:cs typeface="Calibri" panose="020F0502020204030204" pitchFamily="34" charset="0"/>
                  <a:sym typeface="Marvel"/>
                </a:rPr>
                <a:t>)</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Dalları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l" rtl="0">
                <a:spcBef>
                  <a:spcPts val="0"/>
                </a:spcBef>
                <a:spcAft>
                  <a:spcPts val="0"/>
                </a:spcAft>
                <a:buNone/>
              </a:pPr>
              <a:r>
                <a:rPr lang="en-NL" sz="1300" b="1" dirty="0">
                  <a:solidFill>
                    <a:schemeClr val="lt1"/>
                  </a:solidFill>
                  <a:latin typeface="Calibri" panose="020F0502020204030204" pitchFamily="34" charset="0"/>
                  <a:ea typeface="Ubuntu"/>
                  <a:cs typeface="Calibri" panose="020F0502020204030204" pitchFamily="34" charset="0"/>
                  <a:sym typeface="Ubuntu"/>
                </a:rPr>
                <a:t>                                    </a:t>
              </a:r>
              <a:r>
                <a:rPr lang="en-NL" sz="2000" b="1" dirty="0">
                  <a:solidFill>
                    <a:schemeClr val="lt1"/>
                  </a:solidFill>
                  <a:latin typeface="Calibri" panose="020F0502020204030204" pitchFamily="34" charset="0"/>
                  <a:ea typeface="Marvel"/>
                  <a:cs typeface="Calibri" panose="020F0502020204030204" pitchFamily="34" charset="0"/>
                  <a:sym typeface="Marvel"/>
                </a:rPr>
                <a:t> Active (Product) Code Branches</a:t>
              </a:r>
              <a:endParaRPr sz="2000" dirty="0">
                <a:latin typeface="Calibri" panose="020F0502020204030204" pitchFamily="34" charset="0"/>
                <a:ea typeface="Marvel"/>
                <a:cs typeface="Calibri" panose="020F0502020204030204" pitchFamily="34" charset="0"/>
                <a:sym typeface="Marvel"/>
              </a:endParaRPr>
            </a:p>
          </p:txBody>
        </p:sp>
        <p:sp>
          <p:nvSpPr>
            <p:cNvPr id="787" name="Google Shape;787;p63"/>
            <p:cNvSpPr/>
            <p:nvPr/>
          </p:nvSpPr>
          <p:spPr>
            <a:xfrm>
              <a:off x="3306907" y="4125905"/>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8" name="Google Shape;788;p63"/>
            <p:cNvSpPr/>
            <p:nvPr/>
          </p:nvSpPr>
          <p:spPr>
            <a:xfrm>
              <a:off x="3735236" y="4125904"/>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63"/>
            <p:cNvSpPr/>
            <p:nvPr/>
          </p:nvSpPr>
          <p:spPr>
            <a:xfrm>
              <a:off x="4163565" y="4125903"/>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6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795" name="Google Shape;795;p6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796" name="Google Shape;796;p6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97" name="Google Shape;797;p6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65"/>
          <p:cNvSpPr/>
          <p:nvPr/>
        </p:nvSpPr>
        <p:spPr>
          <a:xfrm>
            <a:off x="0" y="0"/>
            <a:ext cx="7559700" cy="532770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03" name="Google Shape;803;p65"/>
          <p:cNvGrpSpPr/>
          <p:nvPr/>
        </p:nvGrpSpPr>
        <p:grpSpPr>
          <a:xfrm>
            <a:off x="288760" y="0"/>
            <a:ext cx="7102068" cy="6170880"/>
            <a:chOff x="822721" y="-138431"/>
            <a:chExt cx="5792700" cy="6633929"/>
          </a:xfrm>
        </p:grpSpPr>
        <p:sp>
          <p:nvSpPr>
            <p:cNvPr id="804" name="Google Shape;804;p65"/>
            <p:cNvSpPr txBox="1"/>
            <p:nvPr/>
          </p:nvSpPr>
          <p:spPr>
            <a:xfrm>
              <a:off x="822721" y="-138431"/>
              <a:ext cx="5792700" cy="66339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Dallar Arası Kod</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Birleştirmede</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SzPts val="1100"/>
                <a:buNone/>
              </a:pPr>
              <a:r>
                <a:rPr lang="en-NL" sz="7500" b="1" dirty="0">
                  <a:solidFill>
                    <a:schemeClr val="lt1"/>
                  </a:solidFill>
                  <a:latin typeface="Calibri" panose="020F0502020204030204" pitchFamily="34" charset="0"/>
                  <a:ea typeface="Marvel"/>
                  <a:cs typeface="Calibri" panose="020F0502020204030204" pitchFamily="34" charset="0"/>
                  <a:sym typeface="Marvel"/>
                </a:rPr>
                <a:t>Harcanan Süre</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SzPts val="1100"/>
                <a:buNone/>
              </a:pPr>
              <a:r>
                <a:rPr lang="en-NL" sz="2000" b="1" dirty="0">
                  <a:solidFill>
                    <a:schemeClr val="lt1"/>
                  </a:solidFill>
                  <a:latin typeface="Calibri" panose="020F0502020204030204" pitchFamily="34" charset="0"/>
                  <a:ea typeface="Marvel"/>
                  <a:cs typeface="Calibri" panose="020F0502020204030204" pitchFamily="34" charset="0"/>
                  <a:sym typeface="Marvel"/>
                </a:rPr>
                <a:t>Time Spent Merging Code Between Branches</a:t>
              </a:r>
              <a:endParaRPr sz="2000" dirty="0">
                <a:latin typeface="Calibri" panose="020F0502020204030204" pitchFamily="34" charset="0"/>
                <a:ea typeface="Marvel"/>
                <a:cs typeface="Calibri" panose="020F0502020204030204" pitchFamily="34" charset="0"/>
                <a:sym typeface="Marvel"/>
              </a:endParaRPr>
            </a:p>
          </p:txBody>
        </p:sp>
        <p:sp>
          <p:nvSpPr>
            <p:cNvPr id="805" name="Google Shape;805;p65"/>
            <p:cNvSpPr/>
            <p:nvPr/>
          </p:nvSpPr>
          <p:spPr>
            <a:xfrm>
              <a:off x="3146973" y="4215364"/>
              <a:ext cx="329478" cy="364146"/>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6" name="Google Shape;806;p65"/>
            <p:cNvSpPr/>
            <p:nvPr/>
          </p:nvSpPr>
          <p:spPr>
            <a:xfrm>
              <a:off x="3575302" y="4215363"/>
              <a:ext cx="329478" cy="364146"/>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7" name="Google Shape;807;p65"/>
            <p:cNvSpPr/>
            <p:nvPr/>
          </p:nvSpPr>
          <p:spPr>
            <a:xfrm>
              <a:off x="4003631" y="4215363"/>
              <a:ext cx="329478" cy="364146"/>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813" name="Google Shape;813;p6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814" name="Google Shape;814;p6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15" name="Google Shape;815;p6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7"/>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21" name="Google Shape;821;p67"/>
          <p:cNvGrpSpPr/>
          <p:nvPr/>
        </p:nvGrpSpPr>
        <p:grpSpPr>
          <a:xfrm>
            <a:off x="252866" y="150683"/>
            <a:ext cx="7053942" cy="4287710"/>
            <a:chOff x="804284" y="68077"/>
            <a:chExt cx="5792700" cy="4287710"/>
          </a:xfrm>
        </p:grpSpPr>
        <p:sp>
          <p:nvSpPr>
            <p:cNvPr id="822" name="Google Shape;822;p67"/>
            <p:cNvSpPr txBox="1"/>
            <p:nvPr/>
          </p:nvSpPr>
          <p:spPr>
            <a:xfrm>
              <a:off x="804284" y="68077"/>
              <a:ext cx="5792700" cy="38625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Bağlam</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Değişimine</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Harcanan Süre</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dirty="0">
                  <a:latin typeface="Calibri" panose="020F0502020204030204" pitchFamily="34" charset="0"/>
                  <a:cs typeface="Calibri" panose="020F0502020204030204" pitchFamily="34" charset="0"/>
                </a:rPr>
                <a:t>         </a:t>
              </a:r>
              <a:r>
                <a:rPr lang="en-NL" dirty="0" smtClean="0">
                  <a:latin typeface="Calibri" panose="020F0502020204030204" pitchFamily="34" charset="0"/>
                  <a:cs typeface="Calibri" panose="020F0502020204030204" pitchFamily="34" charset="0"/>
                </a:rPr>
                <a:t> </a:t>
              </a:r>
              <a:r>
                <a:rPr lang="en-NL" sz="2000" b="1" dirty="0">
                  <a:solidFill>
                    <a:schemeClr val="lt1"/>
                  </a:solidFill>
                  <a:latin typeface="Calibri" panose="020F0502020204030204" pitchFamily="34" charset="0"/>
                  <a:ea typeface="Marvel"/>
                  <a:cs typeface="Calibri" panose="020F0502020204030204" pitchFamily="34" charset="0"/>
                  <a:sym typeface="Marvel"/>
                </a:rPr>
                <a:t>Time Spent Context-Switching</a:t>
              </a:r>
              <a:endParaRPr sz="2000" dirty="0">
                <a:latin typeface="Calibri" panose="020F0502020204030204" pitchFamily="34" charset="0"/>
                <a:ea typeface="Marvel"/>
                <a:cs typeface="Calibri" panose="020F0502020204030204" pitchFamily="34" charset="0"/>
                <a:sym typeface="Marvel"/>
              </a:endParaRPr>
            </a:p>
          </p:txBody>
        </p:sp>
        <p:sp>
          <p:nvSpPr>
            <p:cNvPr id="823" name="Google Shape;823;p67"/>
            <p:cNvSpPr/>
            <p:nvPr/>
          </p:nvSpPr>
          <p:spPr>
            <a:xfrm>
              <a:off x="3154784" y="3991640"/>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4" name="Google Shape;824;p67"/>
            <p:cNvSpPr/>
            <p:nvPr/>
          </p:nvSpPr>
          <p:spPr>
            <a:xfrm>
              <a:off x="3583113" y="3991639"/>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5" name="Google Shape;825;p67"/>
            <p:cNvSpPr/>
            <p:nvPr/>
          </p:nvSpPr>
          <p:spPr>
            <a:xfrm>
              <a:off x="4011442" y="3991638"/>
              <a:ext cx="364210" cy="364147"/>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6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831" name="Google Shape;831;p6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832" name="Google Shape;832;p6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33" name="Google Shape;833;p6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69"/>
          <p:cNvSpPr/>
          <p:nvPr/>
        </p:nvSpPr>
        <p:spPr>
          <a:xfrm>
            <a:off x="0" y="0"/>
            <a:ext cx="7559675" cy="5327650"/>
          </a:xfrm>
          <a:prstGeom prst="roundRect">
            <a:avLst>
              <a:gd name="adj" fmla="val 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39" name="Google Shape;839;p69"/>
          <p:cNvGrpSpPr/>
          <p:nvPr/>
        </p:nvGrpSpPr>
        <p:grpSpPr>
          <a:xfrm>
            <a:off x="0" y="67926"/>
            <a:ext cx="7713960" cy="4278459"/>
            <a:chOff x="590302" y="-99276"/>
            <a:chExt cx="7112692" cy="3756000"/>
          </a:xfrm>
        </p:grpSpPr>
        <p:sp>
          <p:nvSpPr>
            <p:cNvPr id="840" name="Google Shape;840;p69"/>
            <p:cNvSpPr txBox="1"/>
            <p:nvPr/>
          </p:nvSpPr>
          <p:spPr>
            <a:xfrm>
              <a:off x="590302" y="-99276"/>
              <a:ext cx="7112692" cy="33908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Müşteri veya Kullanıcı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7500" b="1" dirty="0">
                  <a:solidFill>
                    <a:schemeClr val="lt1"/>
                  </a:solidFill>
                  <a:latin typeface="Calibri" panose="020F0502020204030204" pitchFamily="34" charset="0"/>
                  <a:ea typeface="Marvel"/>
                  <a:cs typeface="Calibri" panose="020F0502020204030204" pitchFamily="34" charset="0"/>
                  <a:sym typeface="Marvel"/>
                </a:rPr>
                <a:t>Memnuniyet Farkı</a:t>
              </a:r>
              <a:endParaRPr sz="7500" b="1" dirty="0">
                <a:solidFill>
                  <a:schemeClr val="lt1"/>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r>
                <a:rPr lang="en-NL" sz="1300" b="1" dirty="0">
                  <a:solidFill>
                    <a:schemeClr val="lt1"/>
                  </a:solidFill>
                  <a:latin typeface="Calibri" panose="020F0502020204030204" pitchFamily="34" charset="0"/>
                  <a:ea typeface="Ubuntu"/>
                  <a:cs typeface="Calibri" panose="020F0502020204030204" pitchFamily="34" charset="0"/>
                  <a:sym typeface="Ubuntu"/>
                </a:rPr>
                <a:t>   </a:t>
              </a:r>
              <a:r>
                <a:rPr lang="en-NL" sz="2000" b="1" dirty="0">
                  <a:solidFill>
                    <a:schemeClr val="lt1"/>
                  </a:solidFill>
                  <a:latin typeface="Calibri" panose="020F0502020204030204" pitchFamily="34" charset="0"/>
                  <a:ea typeface="Marvel"/>
                  <a:cs typeface="Calibri" panose="020F0502020204030204" pitchFamily="34" charset="0"/>
                  <a:sym typeface="Marvel"/>
                </a:rPr>
                <a:t> Customer or User Satisfaction Gap</a:t>
              </a:r>
              <a:endParaRPr sz="2000" dirty="0">
                <a:latin typeface="Calibri" panose="020F0502020204030204" pitchFamily="34" charset="0"/>
                <a:ea typeface="Marvel"/>
                <a:cs typeface="Calibri" panose="020F0502020204030204" pitchFamily="34" charset="0"/>
                <a:sym typeface="Marvel"/>
              </a:endParaRPr>
            </a:p>
          </p:txBody>
        </p:sp>
        <p:sp>
          <p:nvSpPr>
            <p:cNvPr id="841" name="Google Shape;841;p69"/>
            <p:cNvSpPr/>
            <p:nvPr/>
          </p:nvSpPr>
          <p:spPr>
            <a:xfrm>
              <a:off x="3345025" y="3292524"/>
              <a:ext cx="364200" cy="364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2" name="Google Shape;842;p69"/>
            <p:cNvSpPr/>
            <p:nvPr/>
          </p:nvSpPr>
          <p:spPr>
            <a:xfrm>
              <a:off x="3773355" y="3292523"/>
              <a:ext cx="364200" cy="364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3" name="Google Shape;843;p69"/>
            <p:cNvSpPr/>
            <p:nvPr/>
          </p:nvSpPr>
          <p:spPr>
            <a:xfrm>
              <a:off x="4201683" y="3292522"/>
              <a:ext cx="364200" cy="364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7"/>
          <p:cNvSpPr/>
          <p:nvPr/>
        </p:nvSpPr>
        <p:spPr>
          <a:xfrm>
            <a:off x="-1" y="0"/>
            <a:ext cx="7559675" cy="5327650"/>
          </a:xfrm>
          <a:prstGeom prst="roundRect">
            <a:avLst>
              <a:gd name="adj" fmla="val 0"/>
            </a:avLst>
          </a:prstGeom>
          <a:solidFill>
            <a:srgbClr val="DE844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7"/>
          <p:cNvSpPr/>
          <p:nvPr/>
        </p:nvSpPr>
        <p:spPr>
          <a:xfrm>
            <a:off x="654576" y="629685"/>
            <a:ext cx="6326488" cy="3992292"/>
          </a:xfrm>
          <a:prstGeom prst="rect">
            <a:avLst/>
          </a:prstGeom>
          <a:blipFill rotWithShape="1">
            <a:blip r:embed="rId3">
              <a:alphaModFix/>
            </a:blip>
            <a:stretch>
              <a:fillRect/>
            </a:stretch>
          </a:blip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600">
              <a:solidFill>
                <a:schemeClr val="lt1"/>
              </a:solidFill>
              <a:latin typeface="Marvel"/>
              <a:ea typeface="Marvel"/>
              <a:cs typeface="Marvel"/>
              <a:sym typeface="Marvel"/>
            </a:endParaRPr>
          </a:p>
        </p:txBody>
      </p:sp>
      <p:sp>
        <p:nvSpPr>
          <p:cNvPr id="254" name="Google Shape;254;p7"/>
          <p:cNvSpPr txBox="1"/>
          <p:nvPr/>
        </p:nvSpPr>
        <p:spPr>
          <a:xfrm>
            <a:off x="1075291" y="1082373"/>
            <a:ext cx="5451300" cy="2401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dirty="0">
                <a:solidFill>
                  <a:schemeClr val="dk1"/>
                </a:solidFill>
                <a:latin typeface="Calibri" panose="020F0502020204030204" pitchFamily="34" charset="0"/>
                <a:ea typeface="Marvel"/>
                <a:cs typeface="Calibri" panose="020F0502020204030204" pitchFamily="34" charset="0"/>
                <a:sym typeface="Marvel"/>
              </a:rPr>
              <a:t>PAZARA ÇIKIŞ SÜRESİ</a:t>
            </a:r>
            <a:endParaRPr sz="7500" dirty="0">
              <a:latin typeface="Calibri" panose="020F0502020204030204" pitchFamily="34" charset="0"/>
              <a:cs typeface="Calibri" panose="020F0502020204030204" pitchFamily="34" charset="0"/>
            </a:endParaRPr>
          </a:p>
        </p:txBody>
      </p:sp>
      <p:sp>
        <p:nvSpPr>
          <p:cNvPr id="255" name="Google Shape;255;p7"/>
          <p:cNvSpPr txBox="1"/>
          <p:nvPr/>
        </p:nvSpPr>
        <p:spPr>
          <a:xfrm>
            <a:off x="1341841" y="3424679"/>
            <a:ext cx="49182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2000" dirty="0">
                <a:solidFill>
                  <a:srgbClr val="7F7F7F"/>
                </a:solidFill>
                <a:latin typeface="Calibri" panose="020F0502020204030204" pitchFamily="34" charset="0"/>
                <a:ea typeface="Marvel"/>
                <a:cs typeface="Calibri" panose="020F0502020204030204" pitchFamily="34" charset="0"/>
                <a:sym typeface="Marvel"/>
              </a:rPr>
              <a:t>Organizasyonun yeni özellikleri, hizmetleri veya ürünleri piyasaya hızlı bir</a:t>
            </a:r>
            <a:endParaRPr sz="2000" dirty="0">
              <a:solidFill>
                <a:srgbClr val="7F7F7F"/>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Clr>
                <a:schemeClr val="dk1"/>
              </a:buClr>
              <a:buSzPts val="1100"/>
              <a:buFont typeface="Arial"/>
              <a:buNone/>
            </a:pPr>
            <a:r>
              <a:rPr lang="en-NL" sz="2000" dirty="0">
                <a:solidFill>
                  <a:srgbClr val="7F7F7F"/>
                </a:solidFill>
                <a:latin typeface="Calibri" panose="020F0502020204030204" pitchFamily="34" charset="0"/>
                <a:ea typeface="Marvel"/>
                <a:cs typeface="Calibri" panose="020F0502020204030204" pitchFamily="34" charset="0"/>
                <a:sym typeface="Marvel"/>
              </a:rPr>
              <a:t>şekilde sunma yeteneği</a:t>
            </a:r>
            <a:endParaRPr sz="2000" dirty="0">
              <a:solidFill>
                <a:srgbClr val="7F7F7F"/>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endParaRPr sz="2000" dirty="0">
              <a:solidFill>
                <a:srgbClr val="7F7F7F"/>
              </a:solidFill>
              <a:latin typeface="Calibri" panose="020F0502020204030204" pitchFamily="34" charset="0"/>
              <a:ea typeface="Marvel"/>
              <a:cs typeface="Calibri" panose="020F0502020204030204" pitchFamily="34" charset="0"/>
              <a:sym typeface="Marvel"/>
            </a:endParaRPr>
          </a:p>
        </p:txBody>
      </p:sp>
      <p:sp>
        <p:nvSpPr>
          <p:cNvPr id="256" name="Google Shape;256;p7"/>
          <p:cNvSpPr/>
          <p:nvPr/>
        </p:nvSpPr>
        <p:spPr>
          <a:xfrm>
            <a:off x="-216977" y="707315"/>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7"/>
          <p:cNvSpPr/>
          <p:nvPr/>
        </p:nvSpPr>
        <p:spPr>
          <a:xfrm>
            <a:off x="-216977" y="1278168"/>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7"/>
          <p:cNvSpPr/>
          <p:nvPr/>
        </p:nvSpPr>
        <p:spPr>
          <a:xfrm>
            <a:off x="-204735" y="1849021"/>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7"/>
          <p:cNvSpPr/>
          <p:nvPr/>
        </p:nvSpPr>
        <p:spPr>
          <a:xfrm>
            <a:off x="-196141" y="2419874"/>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7"/>
          <p:cNvSpPr/>
          <p:nvPr/>
        </p:nvSpPr>
        <p:spPr>
          <a:xfrm>
            <a:off x="-196142" y="2990727"/>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7"/>
          <p:cNvSpPr/>
          <p:nvPr/>
        </p:nvSpPr>
        <p:spPr>
          <a:xfrm>
            <a:off x="-196142" y="3561580"/>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7"/>
          <p:cNvSpPr/>
          <p:nvPr/>
        </p:nvSpPr>
        <p:spPr>
          <a:xfrm>
            <a:off x="-196142" y="4132433"/>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7"/>
          <p:cNvSpPr/>
          <p:nvPr/>
        </p:nvSpPr>
        <p:spPr>
          <a:xfrm>
            <a:off x="7343228" y="707315"/>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7"/>
          <p:cNvSpPr/>
          <p:nvPr/>
        </p:nvSpPr>
        <p:spPr>
          <a:xfrm>
            <a:off x="7343228" y="1278168"/>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7"/>
          <p:cNvSpPr/>
          <p:nvPr/>
        </p:nvSpPr>
        <p:spPr>
          <a:xfrm>
            <a:off x="7355470" y="1849021"/>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7"/>
          <p:cNvSpPr/>
          <p:nvPr/>
        </p:nvSpPr>
        <p:spPr>
          <a:xfrm>
            <a:off x="7364064" y="2419874"/>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7"/>
          <p:cNvSpPr/>
          <p:nvPr/>
        </p:nvSpPr>
        <p:spPr>
          <a:xfrm>
            <a:off x="7364063" y="2990727"/>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7"/>
          <p:cNvSpPr/>
          <p:nvPr/>
        </p:nvSpPr>
        <p:spPr>
          <a:xfrm>
            <a:off x="7364063" y="3561580"/>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7"/>
          <p:cNvSpPr/>
          <p:nvPr/>
        </p:nvSpPr>
        <p:spPr>
          <a:xfrm>
            <a:off x="7364063" y="4132433"/>
            <a:ext cx="433953" cy="433952"/>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70"/>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849" name="Google Shape;849;p70"/>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850" name="Google Shape;850;p70"/>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51" name="Google Shape;851;p70"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71"/>
          <p:cNvSpPr/>
          <p:nvPr/>
        </p:nvSpPr>
        <p:spPr>
          <a:xfrm>
            <a:off x="0" y="0"/>
            <a:ext cx="7559675" cy="5327650"/>
          </a:xfrm>
          <a:prstGeom prst="roundRect">
            <a:avLst>
              <a:gd name="adj" fmla="val 0"/>
            </a:avLst>
          </a:prstGeom>
          <a:solidFill>
            <a:srgbClr val="FFC2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7" name="Google Shape;857;p71"/>
          <p:cNvSpPr txBox="1"/>
          <p:nvPr/>
        </p:nvSpPr>
        <p:spPr>
          <a:xfrm>
            <a:off x="329715" y="1463496"/>
            <a:ext cx="6900300" cy="2401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b="1" dirty="0">
                <a:solidFill>
                  <a:schemeClr val="dk1"/>
                </a:solidFill>
                <a:latin typeface="Calibri" panose="020F0502020204030204" pitchFamily="34" charset="0"/>
                <a:ea typeface="Marvel"/>
                <a:cs typeface="Calibri" panose="020F0502020204030204" pitchFamily="34" charset="0"/>
                <a:sym typeface="Marvel"/>
              </a:rPr>
              <a:t>Çıktıyı ölçmeyin. Etkiyi</a:t>
            </a:r>
            <a:r>
              <a:rPr lang="en-NL" sz="7500" b="1" dirty="0">
                <a:solidFill>
                  <a:schemeClr val="dk1"/>
                </a:solidFill>
                <a:latin typeface="Calibri" panose="020F0502020204030204" pitchFamily="34" charset="0"/>
                <a:ea typeface="Marvel"/>
                <a:cs typeface="Calibri" panose="020F0502020204030204" pitchFamily="34" charset="0"/>
                <a:sym typeface="Marve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 </a:t>
            </a:r>
            <a:r>
              <a:rPr lang="en-NL" sz="7500" b="1" dirty="0">
                <a:solidFill>
                  <a:schemeClr val="dk1"/>
                </a:solidFill>
                <a:latin typeface="Calibri" panose="020F0502020204030204" pitchFamily="34" charset="0"/>
                <a:ea typeface="Marvel"/>
                <a:cs typeface="Calibri" panose="020F0502020204030204" pitchFamily="34" charset="0"/>
                <a:sym typeface="Marvel"/>
              </a:rPr>
              <a:t>Ölçün.</a:t>
            </a:r>
            <a:endParaRPr sz="7500" dirty="0">
              <a:latin typeface="Calibri" panose="020F0502020204030204" pitchFamily="34" charset="0"/>
              <a:ea typeface="Marvel"/>
              <a:cs typeface="Calibri" panose="020F0502020204030204" pitchFamily="34" charset="0"/>
              <a:sym typeface="Marve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2"/>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863" name="Google Shape;863;p72"/>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864" name="Google Shape;864;p72"/>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5" name="Google Shape;865;p72"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73"/>
          <p:cNvSpPr/>
          <p:nvPr/>
        </p:nvSpPr>
        <p:spPr>
          <a:xfrm>
            <a:off x="0" y="0"/>
            <a:ext cx="7559675" cy="5327650"/>
          </a:xfrm>
          <a:prstGeom prst="roundRect">
            <a:avLst>
              <a:gd name="adj" fmla="val 0"/>
            </a:avLst>
          </a:prstGeom>
          <a:solidFill>
            <a:srgbClr val="FFC2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1" name="Google Shape;871;p73"/>
          <p:cNvSpPr txBox="1"/>
          <p:nvPr/>
        </p:nvSpPr>
        <p:spPr>
          <a:xfrm>
            <a:off x="228377" y="167021"/>
            <a:ext cx="6900300" cy="4325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000" b="1" dirty="0">
              <a:solidFill>
                <a:schemeClr val="dk1"/>
              </a:solidFill>
              <a:latin typeface="Calibri" panose="020F0502020204030204" pitchFamily="34" charset="0"/>
              <a:ea typeface="Ubuntu"/>
              <a:cs typeface="Calibri" panose="020F0502020204030204" pitchFamily="34" charset="0"/>
              <a:sym typeface="Ubuntu"/>
            </a:endParaRPr>
          </a:p>
          <a:p>
            <a:pPr marL="0" marR="0" lvl="0" indent="0" algn="ctr" rtl="0">
              <a:spcBef>
                <a:spcPts val="0"/>
              </a:spcBef>
              <a:spcAft>
                <a:spcPts val="0"/>
              </a:spcAft>
              <a:buNone/>
            </a:pPr>
            <a:r>
              <a:rPr lang="en-NL" sz="7500" b="1" dirty="0">
                <a:solidFill>
                  <a:schemeClr val="dk1"/>
                </a:solidFill>
                <a:latin typeface="Calibri" panose="020F0502020204030204" pitchFamily="34" charset="0"/>
                <a:ea typeface="Marvel"/>
                <a:cs typeface="Calibri" panose="020F0502020204030204" pitchFamily="34" charset="0"/>
                <a:sym typeface="Marvel"/>
              </a:rPr>
              <a:t>Konu metriklerle ilgili değil, İletişimle ilgili</a:t>
            </a:r>
            <a:endParaRPr sz="7500" dirty="0">
              <a:latin typeface="Calibri" panose="020F0502020204030204" pitchFamily="34" charset="0"/>
              <a:ea typeface="Marvel"/>
              <a:cs typeface="Calibri" panose="020F0502020204030204" pitchFamily="34" charset="0"/>
              <a:sym typeface="Marve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74"/>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877" name="Google Shape;877;p74"/>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878" name="Google Shape;878;p74"/>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79" name="Google Shape;879;p74"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75"/>
          <p:cNvSpPr/>
          <p:nvPr/>
        </p:nvSpPr>
        <p:spPr>
          <a:xfrm>
            <a:off x="0" y="0"/>
            <a:ext cx="7559675" cy="5327650"/>
          </a:xfrm>
          <a:prstGeom prst="roundRect">
            <a:avLst>
              <a:gd name="adj" fmla="val 0"/>
            </a:avLst>
          </a:prstGeom>
          <a:solidFill>
            <a:srgbClr val="FFC2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5" name="Google Shape;885;p75"/>
          <p:cNvSpPr txBox="1"/>
          <p:nvPr/>
        </p:nvSpPr>
        <p:spPr>
          <a:xfrm>
            <a:off x="195615" y="18545"/>
            <a:ext cx="6900300" cy="5309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NL" sz="7500" dirty="0">
                <a:solidFill>
                  <a:schemeClr val="dk1"/>
                </a:solidFill>
                <a:latin typeface="Calibri" panose="020F0502020204030204" pitchFamily="34" charset="0"/>
                <a:ea typeface="Marvel"/>
                <a:cs typeface="Calibri" panose="020F0502020204030204" pitchFamily="34" charset="0"/>
                <a:sym typeface="Marvel"/>
              </a:rPr>
              <a:t>Evidence Based </a:t>
            </a:r>
            <a:r>
              <a:rPr lang="en-NL" sz="7500" dirty="0" smtClean="0">
                <a:solidFill>
                  <a:schemeClr val="dk1"/>
                </a:solidFill>
                <a:latin typeface="Calibri" panose="020F0502020204030204" pitchFamily="34" charset="0"/>
                <a:ea typeface="Marvel"/>
                <a:cs typeface="Calibri" panose="020F0502020204030204" pitchFamily="34" charset="0"/>
                <a:sym typeface="Marvel"/>
              </a:rPr>
              <a:t>Management</a:t>
            </a:r>
            <a:r>
              <a:rPr lang="en-US" sz="7500" dirty="0" smtClean="0">
                <a:solidFill>
                  <a:schemeClr val="dk1"/>
                </a:solidFill>
                <a:latin typeface="Calibri" panose="020F0502020204030204" pitchFamily="34" charset="0"/>
                <a:ea typeface="Marvel"/>
                <a:cs typeface="Calibri" panose="020F0502020204030204" pitchFamily="34" charset="0"/>
                <a:sym typeface="Marvel"/>
              </a:rPr>
              <a:t> </a:t>
            </a:r>
            <a:r>
              <a:rPr lang="en-NL" sz="7500" dirty="0" smtClean="0">
                <a:solidFill>
                  <a:schemeClr val="dk1"/>
                </a:solidFill>
                <a:latin typeface="Calibri" panose="020F0502020204030204" pitchFamily="34" charset="0"/>
                <a:ea typeface="Marvel"/>
                <a:cs typeface="Calibri" panose="020F0502020204030204" pitchFamily="34" charset="0"/>
                <a:sym typeface="Marvel"/>
              </a:rPr>
              <a:t>(</a:t>
            </a:r>
            <a:r>
              <a:rPr lang="en-NL" sz="7500" dirty="0">
                <a:solidFill>
                  <a:schemeClr val="dk1"/>
                </a:solidFill>
                <a:latin typeface="Calibri" panose="020F0502020204030204" pitchFamily="34" charset="0"/>
                <a:ea typeface="Marvel"/>
                <a:cs typeface="Calibri" panose="020F0502020204030204" pitchFamily="34" charset="0"/>
                <a:sym typeface="Marvel"/>
              </a:rPr>
              <a:t>EBM)</a:t>
            </a:r>
            <a:r>
              <a:rPr lang="en-NL" sz="5000" dirty="0">
                <a:solidFill>
                  <a:schemeClr val="dk1"/>
                </a:solidFill>
                <a:latin typeface="Calibri" panose="020F0502020204030204" pitchFamily="34" charset="0"/>
                <a:ea typeface="Ubuntu"/>
                <a:cs typeface="Calibri" panose="020F0502020204030204" pitchFamily="34" charset="0"/>
                <a:sym typeface="Ubuntu"/>
              </a:rPr>
              <a:t> </a:t>
            </a:r>
            <a:endParaRPr lang="en-US" sz="5000" dirty="0" smtClean="0">
              <a:solidFill>
                <a:schemeClr val="dk1"/>
              </a:solidFill>
              <a:latin typeface="Calibri" panose="020F0502020204030204" pitchFamily="34" charset="0"/>
              <a:ea typeface="Ubuntu"/>
              <a:cs typeface="Calibri" panose="020F0502020204030204" pitchFamily="34" charset="0"/>
              <a:sym typeface="Ubuntu"/>
            </a:endParaRPr>
          </a:p>
          <a:p>
            <a:pPr marL="0" marR="0" lvl="0" indent="0" algn="ctr" rtl="0">
              <a:spcBef>
                <a:spcPts val="0"/>
              </a:spcBef>
              <a:spcAft>
                <a:spcPts val="0"/>
              </a:spcAft>
              <a:buNone/>
            </a:pPr>
            <a:r>
              <a:rPr lang="en-NL" sz="5000" dirty="0" smtClean="0">
                <a:solidFill>
                  <a:schemeClr val="dk1"/>
                </a:solidFill>
                <a:latin typeface="Calibri" panose="020F0502020204030204" pitchFamily="34" charset="0"/>
                <a:ea typeface="Ubuntu"/>
                <a:cs typeface="Calibri" panose="020F0502020204030204" pitchFamily="34" charset="0"/>
                <a:sym typeface="Ubuntu"/>
              </a:rPr>
              <a:t>hakkında </a:t>
            </a:r>
            <a:r>
              <a:rPr lang="en-NL" sz="5000" dirty="0">
                <a:solidFill>
                  <a:schemeClr val="dk1"/>
                </a:solidFill>
                <a:latin typeface="Calibri" panose="020F0502020204030204" pitchFamily="34" charset="0"/>
                <a:ea typeface="Ubuntu"/>
                <a:cs typeface="Calibri" panose="020F0502020204030204" pitchFamily="34" charset="0"/>
                <a:sym typeface="Ubuntu"/>
              </a:rPr>
              <a:t>bilgi için:</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NL" sz="5000" dirty="0">
                <a:solidFill>
                  <a:schemeClr val="dk1"/>
                </a:solidFill>
                <a:latin typeface="Calibri" panose="020F0502020204030204" pitchFamily="34" charset="0"/>
                <a:ea typeface="Ubuntu"/>
                <a:cs typeface="Calibri" panose="020F0502020204030204" pitchFamily="34" charset="0"/>
                <a:sym typeface="Ubuntu"/>
              </a:rPr>
              <a:t>http://scrum.org/EBM</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76"/>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891" name="Google Shape;891;p76"/>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892" name="Google Shape;892;p76"/>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93" name="Google Shape;893;p76"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gc141e4ffe4_0_216"/>
          <p:cNvSpPr txBox="1"/>
          <p:nvPr/>
        </p:nvSpPr>
        <p:spPr>
          <a:xfrm>
            <a:off x="519586" y="-1796"/>
            <a:ext cx="68223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2000" b="1" dirty="0">
                <a:solidFill>
                  <a:schemeClr val="dk1"/>
                </a:solidFill>
                <a:latin typeface="Ubuntu"/>
                <a:ea typeface="Ubuntu"/>
                <a:cs typeface="Ubuntu"/>
                <a:sym typeface="Ubuntu"/>
              </a:rPr>
              <a:t>EBM Örnek Temel Değer Ölçümleri</a:t>
            </a:r>
            <a:endParaRPr sz="2000" b="1" dirty="0">
              <a:solidFill>
                <a:schemeClr val="dk1"/>
              </a:solidFill>
              <a:latin typeface="Ubuntu"/>
              <a:ea typeface="Ubuntu"/>
              <a:cs typeface="Ubuntu"/>
              <a:sym typeface="Ubuntu"/>
            </a:endParaRPr>
          </a:p>
          <a:p>
            <a:pPr marL="0" marR="0" lvl="0" indent="0" algn="ctr" rtl="0">
              <a:spcBef>
                <a:spcPts val="0"/>
              </a:spcBef>
              <a:spcAft>
                <a:spcPts val="0"/>
              </a:spcAft>
              <a:buNone/>
            </a:pPr>
            <a:endParaRPr sz="2000" b="1" dirty="0">
              <a:solidFill>
                <a:schemeClr val="dk1"/>
              </a:solidFill>
              <a:latin typeface="Ubuntu"/>
              <a:ea typeface="Ubuntu"/>
              <a:cs typeface="Ubuntu"/>
              <a:sym typeface="Ubuntu"/>
            </a:endParaRPr>
          </a:p>
        </p:txBody>
      </p:sp>
      <p:sp>
        <p:nvSpPr>
          <p:cNvPr id="900" name="Google Shape;900;gc141e4ffe4_0_216"/>
          <p:cNvSpPr txBox="1"/>
          <p:nvPr/>
        </p:nvSpPr>
        <p:spPr>
          <a:xfrm>
            <a:off x="898240" y="5091151"/>
            <a:ext cx="3810000" cy="2001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NL" sz="700" dirty="0">
                <a:solidFill>
                  <a:srgbClr val="A5A5A5"/>
                </a:solidFill>
                <a:latin typeface="Ubuntu"/>
                <a:ea typeface="Ubuntu"/>
                <a:cs typeface="Ubuntu"/>
                <a:sym typeface="Ubuntu"/>
              </a:rPr>
              <a:t>Source: EBM guide 2020, http://scrum.org/EBM</a:t>
            </a:r>
            <a:endParaRPr dirty="0"/>
          </a:p>
        </p:txBody>
      </p:sp>
      <p:graphicFrame>
        <p:nvGraphicFramePr>
          <p:cNvPr id="4" name="Table 3"/>
          <p:cNvGraphicFramePr>
            <a:graphicFrameLocks noGrp="1"/>
          </p:cNvGraphicFramePr>
          <p:nvPr>
            <p:extLst>
              <p:ext uri="{D42A27DB-BD31-4B8C-83A1-F6EECF244321}">
                <p14:modId xmlns:p14="http://schemas.microsoft.com/office/powerpoint/2010/main" val="2082876120"/>
              </p:ext>
            </p:extLst>
          </p:nvPr>
        </p:nvGraphicFramePr>
        <p:xfrm>
          <a:off x="144253" y="511228"/>
          <a:ext cx="2486247" cy="1762252"/>
        </p:xfrm>
        <a:graphic>
          <a:graphicData uri="http://schemas.openxmlformats.org/drawingml/2006/table">
            <a:tbl>
              <a:tblPr>
                <a:tableStyleId>{5C22544A-7EE6-4342-B048-85BDC9FD1C3A}</a:tableStyleId>
              </a:tblPr>
              <a:tblGrid>
                <a:gridCol w="762449">
                  <a:extLst>
                    <a:ext uri="{9D8B030D-6E8A-4147-A177-3AD203B41FA5}">
                      <a16:colId xmlns:a16="http://schemas.microsoft.com/office/drawing/2014/main" val="186527679"/>
                    </a:ext>
                  </a:extLst>
                </a:gridCol>
                <a:gridCol w="1723798">
                  <a:extLst>
                    <a:ext uri="{9D8B030D-6E8A-4147-A177-3AD203B41FA5}">
                      <a16:colId xmlns:a16="http://schemas.microsoft.com/office/drawing/2014/main" val="2054147324"/>
                    </a:ext>
                  </a:extLst>
                </a:gridCol>
              </a:tblGrid>
              <a:tr h="0">
                <a:tc>
                  <a:txBody>
                    <a:bodyPr/>
                    <a:lstStyle/>
                    <a:p>
                      <a:pPr marL="76200" marR="0">
                        <a:lnSpc>
                          <a:spcPct val="115000"/>
                        </a:lnSpc>
                        <a:spcBef>
                          <a:spcPts val="0"/>
                        </a:spcBef>
                        <a:spcAft>
                          <a:spcPts val="0"/>
                        </a:spcAft>
                      </a:pPr>
                      <a:r>
                        <a:rPr lang="tr-TR" sz="400" dirty="0">
                          <a:effectLst/>
                        </a:rPr>
                        <a:t>KVM</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0"/>
                        </a:spcBef>
                        <a:spcAft>
                          <a:spcPts val="0"/>
                        </a:spcAft>
                      </a:pPr>
                      <a:r>
                        <a:rPr lang="tr-TR" sz="400" dirty="0">
                          <a:effectLst/>
                        </a:rPr>
                        <a:t>Ölçüm</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145482637"/>
                  </a:ext>
                </a:extLst>
              </a:tr>
              <a:tr h="212877">
                <a:tc>
                  <a:txBody>
                    <a:bodyPr/>
                    <a:lstStyle/>
                    <a:p>
                      <a:pPr marL="76200" marR="0">
                        <a:lnSpc>
                          <a:spcPct val="115000"/>
                        </a:lnSpc>
                        <a:spcBef>
                          <a:spcPts val="1100"/>
                        </a:spcBef>
                        <a:spcAft>
                          <a:spcPts val="0"/>
                        </a:spcAft>
                      </a:pPr>
                      <a:r>
                        <a:rPr lang="tr-TR" sz="400" dirty="0">
                          <a:effectLst/>
                        </a:rPr>
                        <a:t>Çalışan Başına Gelir</a:t>
                      </a:r>
                    </a:p>
                    <a:p>
                      <a:pPr marL="76200" marR="0">
                        <a:lnSpc>
                          <a:spcPct val="115000"/>
                        </a:lnSpc>
                        <a:spcBef>
                          <a:spcPts val="1100"/>
                        </a:spcBef>
                        <a:spcAft>
                          <a:spcPts val="0"/>
                        </a:spcAft>
                      </a:pPr>
                      <a:r>
                        <a:rPr lang="tr-TR" sz="400" dirty="0">
                          <a:effectLst/>
                        </a:rPr>
                        <a:t>Revenue per Employee</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dirty="0">
                          <a:effectLst/>
                        </a:rPr>
                        <a:t>Oran (brüt gelir / çalışan sayısı) bir sektördeki önemli bir rekabet göstergesidir. Bu, sektöre göre önemli ölçüde değişir.</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3687960740"/>
                  </a:ext>
                </a:extLst>
              </a:tr>
              <a:tr h="131949">
                <a:tc>
                  <a:txBody>
                    <a:bodyPr/>
                    <a:lstStyle/>
                    <a:p>
                      <a:pPr marL="76200" marR="0">
                        <a:lnSpc>
                          <a:spcPct val="115000"/>
                        </a:lnSpc>
                        <a:spcBef>
                          <a:spcPts val="1100"/>
                        </a:spcBef>
                        <a:spcAft>
                          <a:spcPts val="0"/>
                        </a:spcAft>
                      </a:pPr>
                      <a:r>
                        <a:rPr lang="tr-TR" sz="400" dirty="0">
                          <a:effectLst/>
                        </a:rPr>
                        <a:t>Ürün Maliyet Oranı</a:t>
                      </a:r>
                    </a:p>
                    <a:p>
                      <a:pPr marL="76200" marR="0">
                        <a:lnSpc>
                          <a:spcPct val="115000"/>
                        </a:lnSpc>
                        <a:spcBef>
                          <a:spcPts val="1100"/>
                        </a:spcBef>
                        <a:spcAft>
                          <a:spcPts val="0"/>
                        </a:spcAft>
                      </a:pPr>
                      <a:r>
                        <a:rPr lang="tr-TR" sz="400" dirty="0">
                          <a:effectLst/>
                        </a:rPr>
                        <a:t>Product Cost Ratio</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dirty="0">
                          <a:effectLst/>
                        </a:rPr>
                        <a:t>Gelire kıyasla operasyonel maliyetler de dahil olmak üzere, ölçülen ürün (ler) / sistem (ler) için toplam gider ve maliyetler.</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2313692388"/>
                  </a:ext>
                </a:extLst>
              </a:tr>
              <a:tr h="212877">
                <a:tc>
                  <a:txBody>
                    <a:bodyPr/>
                    <a:lstStyle/>
                    <a:p>
                      <a:pPr marL="76200" marR="0">
                        <a:lnSpc>
                          <a:spcPct val="115000"/>
                        </a:lnSpc>
                        <a:spcBef>
                          <a:spcPts val="1100"/>
                        </a:spcBef>
                        <a:spcAft>
                          <a:spcPts val="0"/>
                        </a:spcAft>
                      </a:pPr>
                      <a:r>
                        <a:rPr lang="tr-TR" sz="400">
                          <a:effectLst/>
                        </a:rPr>
                        <a:t>Çalışan Memnuniyeti</a:t>
                      </a:r>
                    </a:p>
                    <a:p>
                      <a:pPr marL="76200" marR="0">
                        <a:lnSpc>
                          <a:spcPct val="115000"/>
                        </a:lnSpc>
                        <a:spcBef>
                          <a:spcPts val="1100"/>
                        </a:spcBef>
                        <a:spcAft>
                          <a:spcPts val="0"/>
                        </a:spcAft>
                      </a:pPr>
                      <a:r>
                        <a:rPr lang="tr-TR" sz="400">
                          <a:effectLst/>
                        </a:rPr>
                        <a:t>Employee Satisfaction</a:t>
                      </a:r>
                      <a:endParaRPr lang="tr-TR" sz="40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a:effectLst/>
                        </a:rPr>
                        <a:t>Çalışan bağlılığını, enerjisini ve coşkusunu ölçmeye yardımcı olacak bir tür duygu analizi.</a:t>
                      </a:r>
                      <a:endParaRPr lang="tr-TR" sz="40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3443595093"/>
                  </a:ext>
                </a:extLst>
              </a:tr>
              <a:tr h="212877">
                <a:tc>
                  <a:txBody>
                    <a:bodyPr/>
                    <a:lstStyle/>
                    <a:p>
                      <a:pPr marL="76200" marR="0">
                        <a:lnSpc>
                          <a:spcPct val="115000"/>
                        </a:lnSpc>
                        <a:spcBef>
                          <a:spcPts val="1100"/>
                        </a:spcBef>
                        <a:spcAft>
                          <a:spcPts val="0"/>
                        </a:spcAft>
                      </a:pPr>
                      <a:r>
                        <a:rPr lang="tr-TR" sz="400" dirty="0">
                          <a:effectLst/>
                        </a:rPr>
                        <a:t>Müşteri Memnuniyeti</a:t>
                      </a:r>
                    </a:p>
                    <a:p>
                      <a:pPr marL="76200" marR="0">
                        <a:lnSpc>
                          <a:spcPct val="115000"/>
                        </a:lnSpc>
                        <a:spcBef>
                          <a:spcPts val="1100"/>
                        </a:spcBef>
                        <a:spcAft>
                          <a:spcPts val="0"/>
                        </a:spcAft>
                      </a:pPr>
                      <a:r>
                        <a:rPr lang="tr-TR" sz="400" dirty="0">
                          <a:effectLst/>
                        </a:rPr>
                        <a:t>Customer Satisfaction</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dirty="0">
                          <a:effectLst/>
                        </a:rPr>
                        <a:t>Ürünle müşteri katılımını ve mutluluğunu ölçmeye yardımcı olacak bir tür duyarlılık analizi.</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683347959"/>
                  </a:ext>
                </a:extLst>
              </a:tr>
              <a:tr h="212877">
                <a:tc>
                  <a:txBody>
                    <a:bodyPr/>
                    <a:lstStyle/>
                    <a:p>
                      <a:pPr marL="76200" marR="0">
                        <a:lnSpc>
                          <a:spcPct val="115000"/>
                        </a:lnSpc>
                        <a:spcBef>
                          <a:spcPts val="1100"/>
                        </a:spcBef>
                        <a:spcAft>
                          <a:spcPts val="0"/>
                        </a:spcAft>
                      </a:pPr>
                      <a:r>
                        <a:rPr lang="tr-TR" sz="400" dirty="0">
                          <a:effectLst/>
                        </a:rPr>
                        <a:t>Müşteri Kullanım Endeksi</a:t>
                      </a:r>
                    </a:p>
                    <a:p>
                      <a:pPr marL="76200" marR="0">
                        <a:lnSpc>
                          <a:spcPct val="115000"/>
                        </a:lnSpc>
                        <a:spcBef>
                          <a:spcPts val="1100"/>
                        </a:spcBef>
                        <a:spcAft>
                          <a:spcPts val="0"/>
                        </a:spcAft>
                      </a:pPr>
                      <a:r>
                        <a:rPr lang="tr-TR" sz="400" dirty="0">
                          <a:effectLst/>
                        </a:rPr>
                        <a:t>Customer Usage Index</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dirty="0">
                          <a:effectLst/>
                        </a:rPr>
                        <a:t>Müşterilerin ürünü ne kadar yararlı bulduğunu ve gerçek kullanımın, kullanıcıların bir özelliği kullanma süresinin gerçekte onların bu konudaki beklentisini karşılayıp karşılamadığını anlamaya yardımcı olmak için özelliğe göre kullanım ölçümü.</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3896458996"/>
                  </a:ext>
                </a:extLst>
              </a:tr>
            </a:tbl>
          </a:graphicData>
        </a:graphic>
      </p:graphicFrame>
      <p:sp>
        <p:nvSpPr>
          <p:cNvPr id="5" name="Rectangle 1"/>
          <p:cNvSpPr>
            <a:spLocks noChangeArrowheads="1"/>
          </p:cNvSpPr>
          <p:nvPr/>
        </p:nvSpPr>
        <p:spPr bwMode="auto">
          <a:xfrm>
            <a:off x="653202" y="185727"/>
            <a:ext cx="1258358" cy="4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Mevcut Değer: Current Value (CV) </a:t>
            </a:r>
            <a:endParaRPr kumimoji="0" lang="tr-TR" altLang="tr-TR" sz="600" b="0" i="0" u="none" strike="noStrike" cap="none" normalizeH="0" baseline="0" dirty="0" smtClean="0">
              <a:ln>
                <a:noFill/>
              </a:ln>
              <a:solidFill>
                <a:srgbClr val="43434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31208528"/>
              </p:ext>
            </p:extLst>
          </p:nvPr>
        </p:nvGraphicFramePr>
        <p:xfrm>
          <a:off x="115937" y="2544839"/>
          <a:ext cx="2493448" cy="495808"/>
        </p:xfrm>
        <a:graphic>
          <a:graphicData uri="http://schemas.openxmlformats.org/drawingml/2006/table">
            <a:tbl>
              <a:tblPr>
                <a:tableStyleId>{5C22544A-7EE6-4342-B048-85BDC9FD1C3A}</a:tableStyleId>
              </a:tblPr>
              <a:tblGrid>
                <a:gridCol w="768813">
                  <a:extLst>
                    <a:ext uri="{9D8B030D-6E8A-4147-A177-3AD203B41FA5}">
                      <a16:colId xmlns:a16="http://schemas.microsoft.com/office/drawing/2014/main" val="1415498078"/>
                    </a:ext>
                  </a:extLst>
                </a:gridCol>
                <a:gridCol w="1724635">
                  <a:extLst>
                    <a:ext uri="{9D8B030D-6E8A-4147-A177-3AD203B41FA5}">
                      <a16:colId xmlns:a16="http://schemas.microsoft.com/office/drawing/2014/main" val="4116120091"/>
                    </a:ext>
                  </a:extLst>
                </a:gridCol>
              </a:tblGrid>
              <a:tr h="190500">
                <a:tc>
                  <a:txBody>
                    <a:bodyPr/>
                    <a:lstStyle/>
                    <a:p>
                      <a:pPr marL="76200" marR="0">
                        <a:lnSpc>
                          <a:spcPct val="115000"/>
                        </a:lnSpc>
                        <a:spcBef>
                          <a:spcPts val="0"/>
                        </a:spcBef>
                        <a:spcAft>
                          <a:spcPts val="0"/>
                        </a:spcAft>
                      </a:pPr>
                      <a:r>
                        <a:rPr lang="tr-TR" sz="400" dirty="0">
                          <a:effectLst/>
                        </a:rPr>
                        <a:t>KVM</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0"/>
                        </a:spcBef>
                        <a:spcAft>
                          <a:spcPts val="0"/>
                        </a:spcAft>
                      </a:pPr>
                      <a:r>
                        <a:rPr lang="tr-TR" sz="400" dirty="0">
                          <a:effectLst/>
                        </a:rPr>
                        <a:t>Ölçüm:</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1460781709"/>
                  </a:ext>
                </a:extLst>
              </a:tr>
              <a:tr h="0">
                <a:tc>
                  <a:txBody>
                    <a:bodyPr/>
                    <a:lstStyle/>
                    <a:p>
                      <a:pPr marL="76200" marR="0">
                        <a:lnSpc>
                          <a:spcPct val="115000"/>
                        </a:lnSpc>
                        <a:spcBef>
                          <a:spcPts val="1100"/>
                        </a:spcBef>
                        <a:spcAft>
                          <a:spcPts val="0"/>
                        </a:spcAft>
                      </a:pPr>
                      <a:r>
                        <a:rPr lang="tr-TR" sz="400" dirty="0">
                          <a:effectLst/>
                        </a:rPr>
                        <a:t>Pazar Payı</a:t>
                      </a:r>
                    </a:p>
                    <a:p>
                      <a:pPr marL="76200" marR="0">
                        <a:lnSpc>
                          <a:spcPct val="115000"/>
                        </a:lnSpc>
                        <a:spcBef>
                          <a:spcPts val="1100"/>
                        </a:spcBef>
                        <a:spcAft>
                          <a:spcPts val="0"/>
                        </a:spcAft>
                      </a:pPr>
                      <a:r>
                        <a:rPr lang="tr-TR" sz="400" dirty="0">
                          <a:effectLst/>
                        </a:rPr>
                        <a:t>Market Share</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dirty="0">
                          <a:effectLst/>
                        </a:rPr>
                        <a:t>Pazarın göreceli yüzdesi ürün kontrolünde değildir; müşteri ihtiyaçlarının daha iyi karşılanması durumunda ürünün elde edebileceği potansiyel pazar payıdır.</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3727602492"/>
                  </a:ext>
                </a:extLst>
              </a:tr>
            </a:tbl>
          </a:graphicData>
        </a:graphic>
      </p:graphicFrame>
      <p:sp>
        <p:nvSpPr>
          <p:cNvPr id="7" name="Rectangle 2"/>
          <p:cNvSpPr>
            <a:spLocks noChangeArrowheads="1"/>
          </p:cNvSpPr>
          <p:nvPr/>
        </p:nvSpPr>
        <p:spPr bwMode="auto">
          <a:xfrm>
            <a:off x="528166" y="2229038"/>
            <a:ext cx="1718419" cy="4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Gerçekleşmemiş Değer: Unrealized Value (UV) </a:t>
            </a:r>
            <a:endParaRPr kumimoji="0" lang="tr-TR" altLang="tr-TR" sz="600" b="0" i="0" u="none" strike="noStrike" cap="none" normalizeH="0" baseline="0" dirty="0" smtClean="0">
              <a:ln>
                <a:noFill/>
              </a:ln>
              <a:solidFill>
                <a:srgbClr val="43434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8015293"/>
              </p:ext>
            </p:extLst>
          </p:nvPr>
        </p:nvGraphicFramePr>
        <p:xfrm>
          <a:off x="115937" y="3040647"/>
          <a:ext cx="2493448" cy="1031240"/>
        </p:xfrm>
        <a:graphic>
          <a:graphicData uri="http://schemas.openxmlformats.org/drawingml/2006/table">
            <a:tbl>
              <a:tblPr>
                <a:tableStyleId>{5C22544A-7EE6-4342-B048-85BDC9FD1C3A}</a:tableStyleId>
              </a:tblPr>
              <a:tblGrid>
                <a:gridCol w="768812">
                  <a:extLst>
                    <a:ext uri="{9D8B030D-6E8A-4147-A177-3AD203B41FA5}">
                      <a16:colId xmlns:a16="http://schemas.microsoft.com/office/drawing/2014/main" val="3165587451"/>
                    </a:ext>
                  </a:extLst>
                </a:gridCol>
                <a:gridCol w="1724636">
                  <a:extLst>
                    <a:ext uri="{9D8B030D-6E8A-4147-A177-3AD203B41FA5}">
                      <a16:colId xmlns:a16="http://schemas.microsoft.com/office/drawing/2014/main" val="790541302"/>
                    </a:ext>
                  </a:extLst>
                </a:gridCol>
              </a:tblGrid>
              <a:tr h="352425">
                <a:tc>
                  <a:txBody>
                    <a:bodyPr/>
                    <a:lstStyle/>
                    <a:p>
                      <a:pPr marL="76200" marR="0">
                        <a:lnSpc>
                          <a:spcPct val="115000"/>
                        </a:lnSpc>
                        <a:spcBef>
                          <a:spcPts val="1100"/>
                        </a:spcBef>
                        <a:spcAft>
                          <a:spcPts val="0"/>
                        </a:spcAft>
                      </a:pPr>
                      <a:r>
                        <a:rPr lang="tr-TR" sz="400">
                          <a:effectLst/>
                        </a:rPr>
                        <a:t>Müşteri veya Kullanıcı Memnuniyeti Açığı</a:t>
                      </a:r>
                    </a:p>
                    <a:p>
                      <a:pPr marL="76200" marR="0">
                        <a:lnSpc>
                          <a:spcPct val="115000"/>
                        </a:lnSpc>
                        <a:spcBef>
                          <a:spcPts val="1100"/>
                        </a:spcBef>
                        <a:spcAft>
                          <a:spcPts val="0"/>
                        </a:spcAft>
                      </a:pPr>
                      <a:r>
                        <a:rPr lang="tr-TR" sz="400">
                          <a:effectLst/>
                        </a:rPr>
                        <a:t>Customer or User Satisfaction Gap</a:t>
                      </a:r>
                      <a:endParaRPr lang="tr-TR" sz="40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dirty="0">
                          <a:effectLst/>
                        </a:rPr>
                        <a:t>Bir müşteri veya kullanıcının istediği deneyim ile mevcut deneyimi arasındaki fark.</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1971163917"/>
                  </a:ext>
                </a:extLst>
              </a:tr>
              <a:tr h="352425">
                <a:tc>
                  <a:txBody>
                    <a:bodyPr/>
                    <a:lstStyle/>
                    <a:p>
                      <a:pPr marL="76200" marR="0">
                        <a:lnSpc>
                          <a:spcPct val="115000"/>
                        </a:lnSpc>
                        <a:spcBef>
                          <a:spcPts val="1100"/>
                        </a:spcBef>
                        <a:spcAft>
                          <a:spcPts val="0"/>
                        </a:spcAft>
                      </a:pPr>
                      <a:r>
                        <a:rPr lang="tr-TR" sz="400" dirty="0">
                          <a:effectLst/>
                        </a:rPr>
                        <a:t>İstenilen Müşteri Deneyimi veya Memnuniyeti</a:t>
                      </a:r>
                    </a:p>
                    <a:p>
                      <a:pPr marL="76200" marR="0">
                        <a:lnSpc>
                          <a:spcPct val="115000"/>
                        </a:lnSpc>
                        <a:spcBef>
                          <a:spcPts val="1100"/>
                        </a:spcBef>
                        <a:spcAft>
                          <a:spcPts val="0"/>
                        </a:spcAft>
                      </a:pPr>
                      <a:r>
                        <a:rPr lang="tr-TR" sz="400" dirty="0">
                          <a:effectLst/>
                        </a:rPr>
                        <a:t>Desired Customer Experience or Satisfaction</a:t>
                      </a:r>
                      <a:endParaRPr lang="tr-TR" sz="400" dirty="0">
                        <a:effectLst/>
                        <a:latin typeface="Arial" panose="020B0604020202020204" pitchFamily="34" charset="0"/>
                        <a:ea typeface="Arial" panose="020B0604020202020204" pitchFamily="34" charset="0"/>
                      </a:endParaRPr>
                    </a:p>
                  </a:txBody>
                  <a:tcPr marL="76200" marR="76200" marT="12700" marB="12700"/>
                </a:tc>
                <a:tc>
                  <a:txBody>
                    <a:bodyPr/>
                    <a:lstStyle/>
                    <a:p>
                      <a:pPr marL="76200" marR="0">
                        <a:lnSpc>
                          <a:spcPct val="115000"/>
                        </a:lnSpc>
                        <a:spcBef>
                          <a:spcPts val="1100"/>
                        </a:spcBef>
                        <a:spcAft>
                          <a:spcPts val="0"/>
                        </a:spcAft>
                      </a:pPr>
                      <a:r>
                        <a:rPr lang="tr-TR" sz="400" dirty="0">
                          <a:effectLst/>
                        </a:rPr>
                        <a:t>Müşterinin sahip olmak isteyeceği deneyimi gösteren ölçüm.</a:t>
                      </a:r>
                      <a:endParaRPr lang="tr-TR" sz="400" dirty="0">
                        <a:effectLst/>
                        <a:latin typeface="Arial" panose="020B0604020202020204" pitchFamily="34" charset="0"/>
                        <a:ea typeface="Arial" panose="020B0604020202020204" pitchFamily="34" charset="0"/>
                      </a:endParaRPr>
                    </a:p>
                  </a:txBody>
                  <a:tcPr marL="76200" marR="76200" marT="12700" marB="12700"/>
                </a:tc>
                <a:extLst>
                  <a:ext uri="{0D108BD9-81ED-4DB2-BD59-A6C34878D82A}">
                    <a16:rowId xmlns:a16="http://schemas.microsoft.com/office/drawing/2014/main" val="396682557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74363293"/>
              </p:ext>
            </p:extLst>
          </p:nvPr>
        </p:nvGraphicFramePr>
        <p:xfrm>
          <a:off x="2724762" y="512670"/>
          <a:ext cx="2322437" cy="4450828"/>
        </p:xfrm>
        <a:graphic>
          <a:graphicData uri="http://schemas.openxmlformats.org/drawingml/2006/table">
            <a:tbl>
              <a:tblPr>
                <a:tableStyleId>{5C22544A-7EE6-4342-B048-85BDC9FD1C3A}</a:tableStyleId>
              </a:tblPr>
              <a:tblGrid>
                <a:gridCol w="716085">
                  <a:extLst>
                    <a:ext uri="{9D8B030D-6E8A-4147-A177-3AD203B41FA5}">
                      <a16:colId xmlns:a16="http://schemas.microsoft.com/office/drawing/2014/main" val="972329140"/>
                    </a:ext>
                  </a:extLst>
                </a:gridCol>
                <a:gridCol w="1606352">
                  <a:extLst>
                    <a:ext uri="{9D8B030D-6E8A-4147-A177-3AD203B41FA5}">
                      <a16:colId xmlns:a16="http://schemas.microsoft.com/office/drawing/2014/main" val="3746518430"/>
                    </a:ext>
                  </a:extLst>
                </a:gridCol>
              </a:tblGrid>
              <a:tr h="83575">
                <a:tc>
                  <a:txBody>
                    <a:bodyPr/>
                    <a:lstStyle/>
                    <a:p>
                      <a:pPr marL="76200" marR="0">
                        <a:lnSpc>
                          <a:spcPct val="115000"/>
                        </a:lnSpc>
                        <a:spcBef>
                          <a:spcPts val="0"/>
                        </a:spcBef>
                        <a:spcAft>
                          <a:spcPts val="0"/>
                        </a:spcAft>
                      </a:pPr>
                      <a:r>
                        <a:rPr lang="tr-TR" sz="400">
                          <a:effectLst/>
                        </a:rPr>
                        <a:t>KVM</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0"/>
                        </a:spcBef>
                        <a:spcAft>
                          <a:spcPts val="0"/>
                        </a:spcAft>
                      </a:pPr>
                      <a:r>
                        <a:rPr lang="tr-TR" sz="400">
                          <a:effectLst/>
                        </a:rPr>
                        <a:t>Ölçüm:</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2183650414"/>
                  </a:ext>
                </a:extLst>
              </a:tr>
              <a:tr h="449254">
                <a:tc>
                  <a:txBody>
                    <a:bodyPr/>
                    <a:lstStyle/>
                    <a:p>
                      <a:pPr marL="76200" marR="0">
                        <a:lnSpc>
                          <a:spcPct val="115000"/>
                        </a:lnSpc>
                        <a:spcBef>
                          <a:spcPts val="1100"/>
                        </a:spcBef>
                        <a:spcAft>
                          <a:spcPts val="0"/>
                        </a:spcAft>
                      </a:pPr>
                      <a:r>
                        <a:rPr lang="tr-TR" sz="400">
                          <a:effectLst/>
                        </a:rPr>
                        <a:t>Derleme ve Entegrasyon Sıklığı</a:t>
                      </a:r>
                    </a:p>
                    <a:p>
                      <a:pPr marL="76200" marR="0">
                        <a:lnSpc>
                          <a:spcPct val="115000"/>
                        </a:lnSpc>
                        <a:spcBef>
                          <a:spcPts val="1100"/>
                        </a:spcBef>
                        <a:spcAft>
                          <a:spcPts val="0"/>
                        </a:spcAft>
                      </a:pPr>
                      <a:r>
                        <a:rPr lang="tr-TR" sz="400">
                          <a:effectLst/>
                        </a:rPr>
                        <a:t>Build and Integration Frequency</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dirty="0">
                          <a:effectLst/>
                        </a:rPr>
                        <a:t>Dönem başına entegre ve test edilmiş derlemelerin sayısı. Sık sık veya sürekli olarak yayın yapan bir ekip için, bu ölçümün yerini gerçek sürüm ölçümleri alır.</a:t>
                      </a:r>
                      <a:endParaRPr lang="tr-TR" sz="400" dirty="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3824375214"/>
                  </a:ext>
                </a:extLst>
              </a:tr>
              <a:tr h="303301">
                <a:tc>
                  <a:txBody>
                    <a:bodyPr/>
                    <a:lstStyle/>
                    <a:p>
                      <a:pPr marL="76200" marR="0">
                        <a:lnSpc>
                          <a:spcPct val="115000"/>
                        </a:lnSpc>
                        <a:spcBef>
                          <a:spcPts val="1100"/>
                        </a:spcBef>
                        <a:spcAft>
                          <a:spcPts val="0"/>
                        </a:spcAft>
                      </a:pPr>
                      <a:r>
                        <a:rPr lang="tr-TR" sz="400" dirty="0">
                          <a:effectLst/>
                        </a:rPr>
                        <a:t>Sürüm Frekansı</a:t>
                      </a:r>
                    </a:p>
                    <a:p>
                      <a:pPr marL="76200" marR="0">
                        <a:lnSpc>
                          <a:spcPct val="115000"/>
                        </a:lnSpc>
                        <a:spcBef>
                          <a:spcPts val="1100"/>
                        </a:spcBef>
                        <a:spcAft>
                          <a:spcPts val="0"/>
                        </a:spcAft>
                      </a:pPr>
                      <a:r>
                        <a:rPr lang="tr-TR" sz="400" dirty="0">
                          <a:effectLst/>
                        </a:rPr>
                        <a:t>Release Frequency</a:t>
                      </a:r>
                      <a:endParaRPr lang="tr-TR" sz="400" dirty="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dirty="0">
                          <a:effectLst/>
                        </a:rPr>
                        <a:t>Zaman periyodu başına yayın sayısı, ör. sürekli, günlük, haftalık, aylık, üç aylık vb. Bu, yeni ve rekabetçi ürünlerle müşteriyi memnun etmek için gereken süreyi yansıtmaya yardımcı olur.</a:t>
                      </a:r>
                      <a:endParaRPr lang="tr-TR" sz="400" dirty="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2062586572"/>
                  </a:ext>
                </a:extLst>
              </a:tr>
              <a:tr h="449254">
                <a:tc>
                  <a:txBody>
                    <a:bodyPr/>
                    <a:lstStyle/>
                    <a:p>
                      <a:pPr marL="76200" marR="0">
                        <a:lnSpc>
                          <a:spcPct val="115000"/>
                        </a:lnSpc>
                        <a:spcBef>
                          <a:spcPts val="1100"/>
                        </a:spcBef>
                        <a:spcAft>
                          <a:spcPts val="0"/>
                        </a:spcAft>
                      </a:pPr>
                      <a:r>
                        <a:rPr lang="tr-TR" sz="400">
                          <a:effectLst/>
                        </a:rPr>
                        <a:t>Sürüm Dayanıklaştırma Periyodu</a:t>
                      </a:r>
                    </a:p>
                    <a:p>
                      <a:pPr marL="76200" marR="0">
                        <a:lnSpc>
                          <a:spcPct val="115000"/>
                        </a:lnSpc>
                        <a:spcBef>
                          <a:spcPts val="1100"/>
                        </a:spcBef>
                        <a:spcAft>
                          <a:spcPts val="0"/>
                        </a:spcAft>
                      </a:pPr>
                      <a:r>
                        <a:rPr lang="tr-TR" sz="400">
                          <a:effectLst/>
                        </a:rPr>
                        <a:t>Release Stabilization Period</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a:effectLst/>
                        </a:rPr>
                        <a:t>Geliştiricilerin ürünün piyasaya sürülmeye hazır olduğunu söylediği nokta ile müşterilere gerçekten sunulduğu nokta arasındaki ürün sorunlarını düzeltmek için harcanan zaman. Bu, kötü geliştirme pratikleri ve altında yatan tasarım ve kaynak kod etkisini temsil etmeye yardımcı olur.</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1246189742"/>
                  </a:ext>
                </a:extLst>
              </a:tr>
              <a:tr h="302770">
                <a:tc>
                  <a:txBody>
                    <a:bodyPr/>
                    <a:lstStyle/>
                    <a:p>
                      <a:pPr marL="76200" marR="0">
                        <a:lnSpc>
                          <a:spcPct val="115000"/>
                        </a:lnSpc>
                        <a:spcBef>
                          <a:spcPts val="1100"/>
                        </a:spcBef>
                        <a:spcAft>
                          <a:spcPts val="0"/>
                        </a:spcAft>
                      </a:pPr>
                      <a:r>
                        <a:rPr lang="tr-TR" sz="400" dirty="0">
                          <a:effectLst/>
                        </a:rPr>
                        <a:t>Ortalama Bakım Süresi</a:t>
                      </a:r>
                    </a:p>
                    <a:p>
                      <a:pPr marL="76200" marR="0">
                        <a:lnSpc>
                          <a:spcPct val="115000"/>
                        </a:lnSpc>
                        <a:spcBef>
                          <a:spcPts val="1100"/>
                        </a:spcBef>
                        <a:spcAft>
                          <a:spcPts val="0"/>
                        </a:spcAft>
                      </a:pPr>
                      <a:r>
                        <a:rPr lang="tr-TR" sz="400" dirty="0" err="1">
                          <a:effectLst/>
                        </a:rPr>
                        <a:t>Mean</a:t>
                      </a:r>
                      <a:r>
                        <a:rPr lang="tr-TR" sz="400" dirty="0">
                          <a:effectLst/>
                        </a:rPr>
                        <a:t> Time </a:t>
                      </a:r>
                      <a:r>
                        <a:rPr lang="tr-TR" sz="400" dirty="0" err="1">
                          <a:effectLst/>
                        </a:rPr>
                        <a:t>to</a:t>
                      </a:r>
                      <a:r>
                        <a:rPr lang="tr-TR" sz="400" dirty="0">
                          <a:effectLst/>
                        </a:rPr>
                        <a:t> </a:t>
                      </a:r>
                      <a:r>
                        <a:rPr lang="tr-TR" sz="400" dirty="0" err="1">
                          <a:effectLst/>
                        </a:rPr>
                        <a:t>Repair</a:t>
                      </a:r>
                      <a:endParaRPr lang="tr-TR" sz="400" dirty="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a:effectLst/>
                        </a:rPr>
                        <a:t>Bir hatanın tespit edildiği ve düzeltildiği andan itibaren geçen ortalama süre. Bu, organizasyonun bir hatayı düzeltme etkinliğini ortaya çıkarmaya yardımcı olur.</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2334845214"/>
                  </a:ext>
                </a:extLst>
              </a:tr>
              <a:tr h="302770">
                <a:tc>
                  <a:txBody>
                    <a:bodyPr/>
                    <a:lstStyle/>
                    <a:p>
                      <a:pPr marL="76200" marR="0">
                        <a:lnSpc>
                          <a:spcPct val="115000"/>
                        </a:lnSpc>
                        <a:spcBef>
                          <a:spcPts val="1100"/>
                        </a:spcBef>
                        <a:spcAft>
                          <a:spcPts val="0"/>
                        </a:spcAft>
                      </a:pPr>
                      <a:r>
                        <a:rPr lang="tr-TR" sz="400">
                          <a:effectLst/>
                        </a:rPr>
                        <a:t>Müşteri Döngü Süresi</a:t>
                      </a:r>
                    </a:p>
                    <a:p>
                      <a:pPr marL="76200" marR="0">
                        <a:lnSpc>
                          <a:spcPct val="115000"/>
                        </a:lnSpc>
                        <a:spcBef>
                          <a:spcPts val="1100"/>
                        </a:spcBef>
                        <a:spcAft>
                          <a:spcPts val="0"/>
                        </a:spcAft>
                      </a:pPr>
                      <a:r>
                        <a:rPr lang="tr-TR" sz="400">
                          <a:effectLst/>
                        </a:rPr>
                        <a:t>Customer Cycle Time</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dirty="0">
                          <a:effectLst/>
                        </a:rPr>
                        <a:t>Bir sürümde çalışmanın başladığı andan gerçekte yayınlandığı ana kadar geçen süre. Bu ölçü, organizasyonun müşterisine ulaşma yeteneğini yansıtmaya yardımcı olur.</a:t>
                      </a:r>
                      <a:endParaRPr lang="tr-TR" sz="400" dirty="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8060791"/>
                  </a:ext>
                </a:extLst>
              </a:tr>
              <a:tr h="303301">
                <a:tc>
                  <a:txBody>
                    <a:bodyPr/>
                    <a:lstStyle/>
                    <a:p>
                      <a:pPr marL="76200" marR="0">
                        <a:lnSpc>
                          <a:spcPct val="115000"/>
                        </a:lnSpc>
                        <a:spcBef>
                          <a:spcPts val="1100"/>
                        </a:spcBef>
                        <a:spcAft>
                          <a:spcPts val="0"/>
                        </a:spcAft>
                      </a:pPr>
                      <a:r>
                        <a:rPr lang="tr-TR" sz="400">
                          <a:effectLst/>
                        </a:rPr>
                        <a:t>Akış Süresi</a:t>
                      </a:r>
                    </a:p>
                    <a:p>
                      <a:pPr marL="76200" marR="0">
                        <a:lnSpc>
                          <a:spcPct val="115000"/>
                        </a:lnSpc>
                        <a:spcBef>
                          <a:spcPts val="1100"/>
                        </a:spcBef>
                        <a:spcAft>
                          <a:spcPts val="0"/>
                        </a:spcAft>
                      </a:pPr>
                      <a:r>
                        <a:rPr lang="tr-TR" sz="400">
                          <a:effectLst/>
                        </a:rPr>
                        <a:t>Lead Time </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a:effectLst/>
                        </a:rPr>
                        <a:t>Bir fikrin önerildiği veya bir hipotezin oluşturulduğu andan müşterinin bu fikirden yararlandığı ana kadar geçen süre. Bu ölçü, müşteri ve ürüne göre değişebilir. Müşteri memnuniyeti için katkıda bulunan bir faktördür.</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138067533"/>
                  </a:ext>
                </a:extLst>
              </a:tr>
              <a:tr h="376012">
                <a:tc>
                  <a:txBody>
                    <a:bodyPr/>
                    <a:lstStyle/>
                    <a:p>
                      <a:pPr marL="76200" marR="0">
                        <a:lnSpc>
                          <a:spcPct val="115000"/>
                        </a:lnSpc>
                        <a:spcBef>
                          <a:spcPts val="1100"/>
                        </a:spcBef>
                        <a:spcAft>
                          <a:spcPts val="0"/>
                        </a:spcAft>
                      </a:pPr>
                      <a:r>
                        <a:rPr lang="tr-TR" sz="400">
                          <a:effectLst/>
                        </a:rPr>
                        <a:t>Değişiklikler için Akış Süresi</a:t>
                      </a:r>
                    </a:p>
                    <a:p>
                      <a:pPr marL="76200" marR="0">
                        <a:lnSpc>
                          <a:spcPct val="115000"/>
                        </a:lnSpc>
                        <a:spcBef>
                          <a:spcPts val="1100"/>
                        </a:spcBef>
                        <a:spcAft>
                          <a:spcPts val="0"/>
                        </a:spcAft>
                      </a:pPr>
                      <a:r>
                        <a:rPr lang="tr-TR" sz="400">
                          <a:effectLst/>
                        </a:rPr>
                        <a:t>Lead Time for Changes</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0" marR="0">
                        <a:lnSpc>
                          <a:spcPct val="115000"/>
                        </a:lnSpc>
                        <a:spcBef>
                          <a:spcPts val="1200"/>
                        </a:spcBef>
                        <a:spcAft>
                          <a:spcPts val="1200"/>
                        </a:spcAft>
                      </a:pPr>
                      <a:r>
                        <a:rPr lang="tr-TR" sz="400">
                          <a:effectLst/>
                        </a:rPr>
                        <a:t>Kodun teslim edildiği andan canlı ortamda kodun başarıyla çalıştırılmasına kadar geçen süre. Daha fazla bilgi için bkz. </a:t>
                      </a:r>
                      <a:r>
                        <a:rPr lang="tr-TR" sz="400" u="sng">
                          <a:effectLst/>
                          <a:hlinkClick r:id="rId3"/>
                        </a:rPr>
                        <a:t>DORA 2019 report</a:t>
                      </a:r>
                      <a:r>
                        <a:rPr lang="tr-TR" sz="400">
                          <a:effectLst/>
                        </a:rPr>
                        <a:t>.</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928903446"/>
                  </a:ext>
                </a:extLst>
              </a:tr>
              <a:tr h="302770">
                <a:tc>
                  <a:txBody>
                    <a:bodyPr/>
                    <a:lstStyle/>
                    <a:p>
                      <a:pPr marL="76200" marR="0">
                        <a:lnSpc>
                          <a:spcPct val="115000"/>
                        </a:lnSpc>
                        <a:spcBef>
                          <a:spcPts val="1100"/>
                        </a:spcBef>
                        <a:spcAft>
                          <a:spcPts val="0"/>
                        </a:spcAft>
                      </a:pPr>
                      <a:r>
                        <a:rPr lang="tr-TR" sz="400">
                          <a:effectLst/>
                        </a:rPr>
                        <a:t>Dağıtım Sıklığı</a:t>
                      </a:r>
                    </a:p>
                    <a:p>
                      <a:pPr marL="76200" marR="0">
                        <a:lnSpc>
                          <a:spcPct val="115000"/>
                        </a:lnSpc>
                        <a:spcBef>
                          <a:spcPts val="1100"/>
                        </a:spcBef>
                        <a:spcAft>
                          <a:spcPts val="0"/>
                        </a:spcAft>
                      </a:pPr>
                      <a:r>
                        <a:rPr lang="tr-TR" sz="400">
                          <a:effectLst/>
                        </a:rPr>
                        <a:t>Deployment Frequency</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0" marR="0">
                        <a:lnSpc>
                          <a:spcPct val="115000"/>
                        </a:lnSpc>
                        <a:spcBef>
                          <a:spcPts val="1200"/>
                        </a:spcBef>
                        <a:spcAft>
                          <a:spcPts val="1200"/>
                        </a:spcAft>
                      </a:pPr>
                      <a:r>
                        <a:rPr lang="tr-TR" sz="400">
                          <a:effectLst/>
                        </a:rPr>
                        <a:t>Organizasyonun, ürünün yeni sürümünü müşterilere / kullanıcılara dağıtma (yayınlama) sayısı. Daha fazla bilgi için bkz. </a:t>
                      </a:r>
                      <a:r>
                        <a:rPr lang="tr-TR" sz="400" u="sng">
                          <a:effectLst/>
                          <a:hlinkClick r:id="rId3"/>
                        </a:rPr>
                        <a:t>DORA 2019 report</a:t>
                      </a:r>
                      <a:r>
                        <a:rPr lang="tr-TR" sz="400">
                          <a:effectLst/>
                        </a:rPr>
                        <a:t>.</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598123261"/>
                  </a:ext>
                </a:extLst>
              </a:tr>
              <a:tr h="376012">
                <a:tc>
                  <a:txBody>
                    <a:bodyPr/>
                    <a:lstStyle/>
                    <a:p>
                      <a:pPr marL="76200" marR="0">
                        <a:lnSpc>
                          <a:spcPct val="115000"/>
                        </a:lnSpc>
                        <a:spcBef>
                          <a:spcPts val="1100"/>
                        </a:spcBef>
                        <a:spcAft>
                          <a:spcPts val="0"/>
                        </a:spcAft>
                      </a:pPr>
                      <a:r>
                        <a:rPr lang="tr-TR" sz="400">
                          <a:effectLst/>
                        </a:rPr>
                        <a:t>Hizmeti Eski Haline Getirme Süresi</a:t>
                      </a:r>
                    </a:p>
                    <a:p>
                      <a:pPr marL="76200" marR="0">
                        <a:lnSpc>
                          <a:spcPct val="115000"/>
                        </a:lnSpc>
                        <a:spcBef>
                          <a:spcPts val="1100"/>
                        </a:spcBef>
                        <a:spcAft>
                          <a:spcPts val="0"/>
                        </a:spcAft>
                      </a:pPr>
                      <a:r>
                        <a:rPr lang="tr-TR" sz="400">
                          <a:effectLst/>
                        </a:rPr>
                        <a:t>Time to Restore Service</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0" marR="0">
                        <a:lnSpc>
                          <a:spcPct val="115000"/>
                        </a:lnSpc>
                        <a:spcBef>
                          <a:spcPts val="1200"/>
                        </a:spcBef>
                        <a:spcAft>
                          <a:spcPts val="1200"/>
                        </a:spcAft>
                      </a:pPr>
                      <a:r>
                        <a:rPr lang="tr-TR" sz="400">
                          <a:effectLst/>
                        </a:rPr>
                        <a:t>Hizmet kesintisinin başlaması ve hizmetin tekrar tamamen geri yüklenmesi arasındaki süre. Daha fazla bilgi için bkz. </a:t>
                      </a:r>
                      <a:r>
                        <a:rPr lang="tr-TR" sz="400" u="sng">
                          <a:effectLst/>
                          <a:hlinkClick r:id="rId3"/>
                        </a:rPr>
                        <a:t>DORA 2019 report</a:t>
                      </a:r>
                      <a:r>
                        <a:rPr lang="tr-TR" sz="400">
                          <a:effectLst/>
                        </a:rPr>
                        <a:t>.</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991317147"/>
                  </a:ext>
                </a:extLst>
              </a:tr>
              <a:tr h="302770">
                <a:tc>
                  <a:txBody>
                    <a:bodyPr/>
                    <a:lstStyle/>
                    <a:p>
                      <a:pPr marL="76200" marR="0">
                        <a:lnSpc>
                          <a:spcPct val="115000"/>
                        </a:lnSpc>
                        <a:spcBef>
                          <a:spcPts val="1100"/>
                        </a:spcBef>
                        <a:spcAft>
                          <a:spcPts val="0"/>
                        </a:spcAft>
                      </a:pPr>
                      <a:r>
                        <a:rPr lang="tr-TR" sz="400">
                          <a:effectLst/>
                        </a:rPr>
                        <a:t>Öğrenme Süresi</a:t>
                      </a:r>
                    </a:p>
                    <a:p>
                      <a:pPr marL="76200" marR="0">
                        <a:lnSpc>
                          <a:spcPct val="115000"/>
                        </a:lnSpc>
                        <a:spcBef>
                          <a:spcPts val="1100"/>
                        </a:spcBef>
                        <a:spcAft>
                          <a:spcPts val="0"/>
                        </a:spcAft>
                      </a:pPr>
                      <a:r>
                        <a:rPr lang="tr-TR" sz="400">
                          <a:effectLst/>
                        </a:rPr>
                        <a:t>Time-to-Learn</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a:effectLst/>
                        </a:rPr>
                        <a:t>Bir fikri veya iyileştirmeyi çizmek, geliştirmek, kullanıcılara sunmak ve kullanıcı deneyiminden öğrenmek için gereken toplam süre.</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1503399927"/>
                  </a:ext>
                </a:extLst>
              </a:tr>
              <a:tr h="376012">
                <a:tc>
                  <a:txBody>
                    <a:bodyPr/>
                    <a:lstStyle/>
                    <a:p>
                      <a:pPr marL="76200" marR="0">
                        <a:lnSpc>
                          <a:spcPct val="115000"/>
                        </a:lnSpc>
                        <a:spcBef>
                          <a:spcPts val="1100"/>
                        </a:spcBef>
                        <a:spcAft>
                          <a:spcPts val="0"/>
                        </a:spcAft>
                      </a:pPr>
                      <a:r>
                        <a:rPr lang="tr-TR" sz="400">
                          <a:effectLst/>
                        </a:rPr>
                        <a:t>Engel Kaldırma Süresi</a:t>
                      </a:r>
                    </a:p>
                    <a:p>
                      <a:pPr marL="76200" marR="0">
                        <a:lnSpc>
                          <a:spcPct val="115000"/>
                        </a:lnSpc>
                        <a:spcBef>
                          <a:spcPts val="1100"/>
                        </a:spcBef>
                        <a:spcAft>
                          <a:spcPts val="0"/>
                        </a:spcAft>
                      </a:pPr>
                      <a:r>
                        <a:rPr lang="tr-TR" sz="400">
                          <a:effectLst/>
                        </a:rPr>
                        <a:t>Time to Remove Impediment</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a:effectLst/>
                        </a:rPr>
                        <a:t>Engelin ortaya çıktığı andan çözüldüğü ana kadar geçen ortalama süre. Teslim süresine ve çalışan memnuniyetine katkıda sağlayan bir faktördür.</a:t>
                      </a:r>
                      <a:endParaRPr lang="tr-TR" sz="40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1932368685"/>
                  </a:ext>
                </a:extLst>
              </a:tr>
              <a:tr h="523027">
                <a:tc>
                  <a:txBody>
                    <a:bodyPr/>
                    <a:lstStyle/>
                    <a:p>
                      <a:pPr marL="76200" marR="0">
                        <a:lnSpc>
                          <a:spcPct val="115000"/>
                        </a:lnSpc>
                        <a:spcBef>
                          <a:spcPts val="1100"/>
                        </a:spcBef>
                        <a:spcAft>
                          <a:spcPts val="0"/>
                        </a:spcAft>
                      </a:pPr>
                      <a:r>
                        <a:rPr lang="tr-TR" sz="400">
                          <a:effectLst/>
                        </a:rPr>
                        <a:t>Pivot Süresi</a:t>
                      </a:r>
                    </a:p>
                    <a:p>
                      <a:pPr marL="76200" marR="0">
                        <a:lnSpc>
                          <a:spcPct val="115000"/>
                        </a:lnSpc>
                        <a:spcBef>
                          <a:spcPts val="1100"/>
                        </a:spcBef>
                        <a:spcAft>
                          <a:spcPts val="0"/>
                        </a:spcAft>
                      </a:pPr>
                      <a:r>
                        <a:rPr lang="tr-TR" sz="400">
                          <a:effectLst/>
                        </a:rPr>
                        <a:t>Time to Pivot</a:t>
                      </a:r>
                      <a:endParaRPr lang="tr-TR" sz="400">
                        <a:effectLst/>
                        <a:latin typeface="Arial" panose="020B0604020202020204" pitchFamily="34" charset="0"/>
                        <a:ea typeface="Arial" panose="020B0604020202020204" pitchFamily="34" charset="0"/>
                      </a:endParaRPr>
                    </a:p>
                  </a:txBody>
                  <a:tcPr marL="29669" marR="29669" marT="4945" marB="4945"/>
                </a:tc>
                <a:tc>
                  <a:txBody>
                    <a:bodyPr/>
                    <a:lstStyle/>
                    <a:p>
                      <a:pPr marL="76200" marR="0">
                        <a:lnSpc>
                          <a:spcPct val="115000"/>
                        </a:lnSpc>
                        <a:spcBef>
                          <a:spcPts val="1100"/>
                        </a:spcBef>
                        <a:spcAft>
                          <a:spcPts val="0"/>
                        </a:spcAft>
                      </a:pPr>
                      <a:r>
                        <a:rPr lang="tr-TR" sz="400" dirty="0">
                          <a:effectLst/>
                        </a:rPr>
                        <a:t>Organizasyonun geri bildirim veya yeni bilgi alması ile bu geri bildirime yanıt vermesi arasında geçen zamanı gösteren gerçek iş çevikliğinin bir ölçümü; örneğin, bir rakibin pazara kazandırdığı yeni bir özellik sunduğunu fark etmesi ile organizasyonun, müşteri deneyimini ölçülebilir şekilde iyileştiren yeni yeteneklerle eşleşen veya daha ileriye götüren yeni yeteneklerle yanıt vermesi arasındaki zaman.</a:t>
                      </a:r>
                      <a:endParaRPr lang="tr-TR" sz="400" dirty="0">
                        <a:effectLst/>
                        <a:latin typeface="Arial" panose="020B0604020202020204" pitchFamily="34" charset="0"/>
                        <a:ea typeface="Arial" panose="020B0604020202020204" pitchFamily="34" charset="0"/>
                      </a:endParaRPr>
                    </a:p>
                  </a:txBody>
                  <a:tcPr marL="29669" marR="29669" marT="4945" marB="4945"/>
                </a:tc>
                <a:extLst>
                  <a:ext uri="{0D108BD9-81ED-4DB2-BD59-A6C34878D82A}">
                    <a16:rowId xmlns:a16="http://schemas.microsoft.com/office/drawing/2014/main" val="3077887844"/>
                  </a:ext>
                </a:extLst>
              </a:tr>
            </a:tbl>
          </a:graphicData>
        </a:graphic>
      </p:graphicFrame>
      <p:sp>
        <p:nvSpPr>
          <p:cNvPr id="10" name="Rectangle 3"/>
          <p:cNvSpPr>
            <a:spLocks noChangeArrowheads="1"/>
          </p:cNvSpPr>
          <p:nvPr/>
        </p:nvSpPr>
        <p:spPr bwMode="auto">
          <a:xfrm>
            <a:off x="3108676" y="177304"/>
            <a:ext cx="2587083" cy="4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7744"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Pazara Çıkış Hızı: Time-to-Market (T2M) </a:t>
            </a:r>
            <a:endParaRPr kumimoji="0" lang="tr-TR" altLang="tr-TR" sz="600" b="0" i="0" u="none" strike="noStrike" cap="none" normalizeH="0" baseline="0" dirty="0" smtClean="0">
              <a:ln>
                <a:noFill/>
              </a:ln>
              <a:solidFill>
                <a:srgbClr val="43434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060535741"/>
              </p:ext>
            </p:extLst>
          </p:nvPr>
        </p:nvGraphicFramePr>
        <p:xfrm>
          <a:off x="5219590" y="511228"/>
          <a:ext cx="2237671" cy="4581594"/>
        </p:xfrm>
        <a:graphic>
          <a:graphicData uri="http://schemas.openxmlformats.org/drawingml/2006/table">
            <a:tbl>
              <a:tblPr>
                <a:tableStyleId>{5C22544A-7EE6-4342-B048-85BDC9FD1C3A}</a:tableStyleId>
              </a:tblPr>
              <a:tblGrid>
                <a:gridCol w="512954">
                  <a:extLst>
                    <a:ext uri="{9D8B030D-6E8A-4147-A177-3AD203B41FA5}">
                      <a16:colId xmlns:a16="http://schemas.microsoft.com/office/drawing/2014/main" val="3632901184"/>
                    </a:ext>
                  </a:extLst>
                </a:gridCol>
                <a:gridCol w="1724717">
                  <a:extLst>
                    <a:ext uri="{9D8B030D-6E8A-4147-A177-3AD203B41FA5}">
                      <a16:colId xmlns:a16="http://schemas.microsoft.com/office/drawing/2014/main" val="1353401393"/>
                    </a:ext>
                  </a:extLst>
                </a:gridCol>
              </a:tblGrid>
              <a:tr h="79266">
                <a:tc>
                  <a:txBody>
                    <a:bodyPr/>
                    <a:lstStyle/>
                    <a:p>
                      <a:pPr marL="76200" marR="0">
                        <a:lnSpc>
                          <a:spcPct val="115000"/>
                        </a:lnSpc>
                        <a:spcBef>
                          <a:spcPts val="0"/>
                        </a:spcBef>
                        <a:spcAft>
                          <a:spcPts val="0"/>
                        </a:spcAft>
                      </a:pPr>
                      <a:r>
                        <a:rPr lang="tr-TR" sz="400">
                          <a:effectLst/>
                        </a:rPr>
                        <a:t>KVM</a:t>
                      </a:r>
                      <a:endParaRPr lang="tr-TR" sz="400">
                        <a:effectLst/>
                        <a:latin typeface="Arial" panose="020B0604020202020204" pitchFamily="34" charset="0"/>
                        <a:ea typeface="Arial" panose="020B0604020202020204" pitchFamily="34" charset="0"/>
                      </a:endParaRPr>
                    </a:p>
                  </a:txBody>
                  <a:tcPr marL="26422" marR="26422" marT="4404" marB="4404"/>
                </a:tc>
                <a:tc>
                  <a:txBody>
                    <a:bodyPr/>
                    <a:lstStyle/>
                    <a:p>
                      <a:pPr marL="76200" marR="0">
                        <a:lnSpc>
                          <a:spcPct val="115000"/>
                        </a:lnSpc>
                        <a:spcBef>
                          <a:spcPts val="0"/>
                        </a:spcBef>
                        <a:spcAft>
                          <a:spcPts val="0"/>
                        </a:spcAft>
                      </a:pPr>
                      <a:r>
                        <a:rPr lang="tr-TR" sz="400">
                          <a:effectLst/>
                        </a:rPr>
                        <a:t>Measuring:</a:t>
                      </a:r>
                      <a:endParaRPr lang="tr-TR" sz="400">
                        <a:effectLst/>
                        <a:latin typeface="Arial" panose="020B0604020202020204" pitchFamily="34" charset="0"/>
                        <a:ea typeface="Arial" panose="020B0604020202020204" pitchFamily="34" charset="0"/>
                      </a:endParaRPr>
                    </a:p>
                  </a:txBody>
                  <a:tcPr marL="26422" marR="26422" marT="4404" marB="4404"/>
                </a:tc>
                <a:extLst>
                  <a:ext uri="{0D108BD9-81ED-4DB2-BD59-A6C34878D82A}">
                    <a16:rowId xmlns:a16="http://schemas.microsoft.com/office/drawing/2014/main" val="377066446"/>
                  </a:ext>
                </a:extLst>
              </a:tr>
              <a:tr h="228992">
                <a:tc>
                  <a:txBody>
                    <a:bodyPr/>
                    <a:lstStyle/>
                    <a:p>
                      <a:pPr marL="50800" marR="0">
                        <a:lnSpc>
                          <a:spcPct val="115000"/>
                        </a:lnSpc>
                        <a:spcBef>
                          <a:spcPts val="1100"/>
                        </a:spcBef>
                        <a:spcAft>
                          <a:spcPts val="0"/>
                        </a:spcAft>
                      </a:pPr>
                      <a:r>
                        <a:rPr lang="tr-TR" sz="400">
                          <a:effectLst/>
                        </a:rPr>
                        <a:t>İnovasyon Oranı</a:t>
                      </a:r>
                    </a:p>
                    <a:p>
                      <a:pPr marL="50800" marR="0">
                        <a:lnSpc>
                          <a:spcPct val="115000"/>
                        </a:lnSpc>
                        <a:spcBef>
                          <a:spcPts val="1100"/>
                        </a:spcBef>
                        <a:spcAft>
                          <a:spcPts val="0"/>
                        </a:spcAft>
                      </a:pPr>
                      <a:r>
                        <a:rPr lang="tr-TR" sz="400">
                          <a:effectLst/>
                        </a:rPr>
                        <a:t>Innovation Rate</a:t>
                      </a:r>
                      <a:endParaRPr lang="tr-TR" sz="40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a:effectLst/>
                        </a:rPr>
                        <a:t>Yeni ürün yeteneklerine harcanan çaba veya maliyetin toplam ürün eforuna veya maliyetine bölümüdür. Bu, organizasyonun yeni ürün yetenekleri sunma kapasitesi hakkında fikir verir.</a:t>
                      </a:r>
                      <a:endParaRPr lang="tr-TR" sz="40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820932945"/>
                  </a:ext>
                </a:extLst>
              </a:tr>
              <a:tr h="285139">
                <a:tc>
                  <a:txBody>
                    <a:bodyPr/>
                    <a:lstStyle/>
                    <a:p>
                      <a:pPr marL="50800" marR="0">
                        <a:lnSpc>
                          <a:spcPct val="115000"/>
                        </a:lnSpc>
                        <a:spcBef>
                          <a:spcPts val="1100"/>
                        </a:spcBef>
                        <a:spcAft>
                          <a:spcPts val="0"/>
                        </a:spcAft>
                      </a:pPr>
                      <a:r>
                        <a:rPr lang="tr-TR" sz="400">
                          <a:effectLst/>
                        </a:rPr>
                        <a:t>Arıza Trendi</a:t>
                      </a:r>
                    </a:p>
                    <a:p>
                      <a:pPr marL="50800" marR="0">
                        <a:lnSpc>
                          <a:spcPct val="115000"/>
                        </a:lnSpc>
                        <a:spcBef>
                          <a:spcPts val="1100"/>
                        </a:spcBef>
                        <a:spcAft>
                          <a:spcPts val="0"/>
                        </a:spcAft>
                      </a:pPr>
                      <a:r>
                        <a:rPr lang="tr-TR" sz="400">
                          <a:effectLst/>
                        </a:rPr>
                        <a:t>Defect Trends</a:t>
                      </a:r>
                      <a:endParaRPr lang="tr-TR" sz="40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dirty="0">
                          <a:effectLst/>
                        </a:rPr>
                        <a:t>Son ölçümden bu yana arızaların değişim ölçümü. Arıza, ürünün değerini bir müşteriye, kullanıcıya veya kuruluşun kendisine indirgeyen herhangi bir şeydir. Arızalar genellikle amaçlandığı gibi çalışmayan şeylerdir.</a:t>
                      </a:r>
                      <a:endParaRPr lang="tr-TR" sz="400" dirty="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2997206759"/>
                  </a:ext>
                </a:extLst>
              </a:tr>
              <a:tr h="280867">
                <a:tc>
                  <a:txBody>
                    <a:bodyPr/>
                    <a:lstStyle/>
                    <a:p>
                      <a:pPr marL="50800" marR="0">
                        <a:lnSpc>
                          <a:spcPct val="115000"/>
                        </a:lnSpc>
                        <a:spcBef>
                          <a:spcPts val="1100"/>
                        </a:spcBef>
                        <a:spcAft>
                          <a:spcPts val="0"/>
                        </a:spcAft>
                      </a:pPr>
                      <a:r>
                        <a:rPr lang="tr-TR" sz="400" dirty="0">
                          <a:effectLst/>
                        </a:rPr>
                        <a:t>Ürün Üzerinde Çalışma Endeksi</a:t>
                      </a:r>
                    </a:p>
                    <a:p>
                      <a:pPr marL="50800" marR="0">
                        <a:lnSpc>
                          <a:spcPct val="115000"/>
                        </a:lnSpc>
                        <a:spcBef>
                          <a:spcPts val="1100"/>
                        </a:spcBef>
                        <a:spcAft>
                          <a:spcPts val="0"/>
                        </a:spcAft>
                      </a:pPr>
                      <a:r>
                        <a:rPr lang="tr-TR" sz="400" dirty="0">
                          <a:effectLst/>
                        </a:rPr>
                        <a:t>On-Product Index</a:t>
                      </a:r>
                      <a:endParaRPr lang="tr-TR" sz="400" dirty="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a:effectLst/>
                        </a:rPr>
                        <a:t>Ekiplerin ürün ve değer üzerinde çalışmak için harcadığı sürenin yüzdesi.</a:t>
                      </a:r>
                      <a:endParaRPr lang="tr-TR" sz="40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2159107384"/>
                  </a:ext>
                </a:extLst>
              </a:tr>
              <a:tr h="335561">
                <a:tc>
                  <a:txBody>
                    <a:bodyPr/>
                    <a:lstStyle/>
                    <a:p>
                      <a:pPr marL="50800" marR="0">
                        <a:lnSpc>
                          <a:spcPct val="115000"/>
                        </a:lnSpc>
                        <a:spcBef>
                          <a:spcPts val="1100"/>
                        </a:spcBef>
                        <a:spcAft>
                          <a:spcPts val="0"/>
                        </a:spcAft>
                      </a:pPr>
                      <a:r>
                        <a:rPr lang="tr-TR" sz="400">
                          <a:effectLst/>
                        </a:rPr>
                        <a:t>Yüklü Version İndeksi</a:t>
                      </a:r>
                    </a:p>
                    <a:p>
                      <a:pPr marL="50800" marR="0">
                        <a:lnSpc>
                          <a:spcPct val="115000"/>
                        </a:lnSpc>
                        <a:spcBef>
                          <a:spcPts val="1100"/>
                        </a:spcBef>
                        <a:spcAft>
                          <a:spcPts val="0"/>
                        </a:spcAft>
                      </a:pPr>
                      <a:r>
                        <a:rPr lang="tr-TR" sz="400">
                          <a:effectLst/>
                        </a:rPr>
                        <a:t>Installed Version Index</a:t>
                      </a:r>
                      <a:endParaRPr lang="tr-TR" sz="40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a:effectLst/>
                        </a:rPr>
                        <a:t>Mevcutta destek verilen ürünün sürümlerinin sayısı. Bu, organizasyonun eski yazılım sürümlerini desteklemek ve sürdürmek için harcadığı çabayı yansıtır.</a:t>
                      </a:r>
                      <a:endParaRPr lang="tr-TR" sz="40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1581756466"/>
                  </a:ext>
                </a:extLst>
              </a:tr>
              <a:tr h="347892">
                <a:tc>
                  <a:txBody>
                    <a:bodyPr/>
                    <a:lstStyle/>
                    <a:p>
                      <a:pPr marL="50800" marR="0">
                        <a:lnSpc>
                          <a:spcPct val="115000"/>
                        </a:lnSpc>
                        <a:spcBef>
                          <a:spcPts val="1100"/>
                        </a:spcBef>
                        <a:spcAft>
                          <a:spcPts val="0"/>
                        </a:spcAft>
                      </a:pPr>
                      <a:r>
                        <a:rPr lang="tr-TR" sz="400" dirty="0">
                          <a:effectLst/>
                        </a:rPr>
                        <a:t>Teknik Borç</a:t>
                      </a:r>
                    </a:p>
                    <a:p>
                      <a:pPr marL="50800" marR="0">
                        <a:lnSpc>
                          <a:spcPct val="115000"/>
                        </a:lnSpc>
                        <a:spcBef>
                          <a:spcPts val="1100"/>
                        </a:spcBef>
                        <a:spcAft>
                          <a:spcPts val="0"/>
                        </a:spcAft>
                      </a:pPr>
                      <a:r>
                        <a:rPr lang="tr-TR" sz="400" dirty="0">
                          <a:effectLst/>
                        </a:rPr>
                        <a:t>Technical Debt</a:t>
                      </a:r>
                      <a:endParaRPr lang="tr-TR" sz="400" dirty="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a:effectLst/>
                        </a:rPr>
                        <a:t>"Hızlı ve kirli" çözümlerin daha sonra iyileştirmelere ihtiyaç duymasından kaynaklı ekstra geliştirme ve test çalışmalarını yansıtan bir programlama kavramı. Değer teslimi üzerinde istenmeyen bir etki ve atık ve riskte önlenebilir bir artış yaratır. Değer teslimi esnasında istenmeyen etkiler ve kaçınılmaz bir israf ve risk artışı oluşturur.</a:t>
                      </a:r>
                      <a:endParaRPr lang="tr-TR" sz="40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2546966374"/>
                  </a:ext>
                </a:extLst>
              </a:tr>
              <a:tr h="335561">
                <a:tc>
                  <a:txBody>
                    <a:bodyPr/>
                    <a:lstStyle/>
                    <a:p>
                      <a:pPr marL="50800" marR="0">
                        <a:lnSpc>
                          <a:spcPct val="115000"/>
                        </a:lnSpc>
                        <a:spcBef>
                          <a:spcPts val="1100"/>
                        </a:spcBef>
                        <a:spcAft>
                          <a:spcPts val="0"/>
                        </a:spcAft>
                      </a:pPr>
                      <a:r>
                        <a:rPr lang="tr-TR" sz="400" dirty="0">
                          <a:effectLst/>
                        </a:rPr>
                        <a:t>Üretim Hata Sayısı</a:t>
                      </a:r>
                    </a:p>
                    <a:p>
                      <a:pPr marL="50800" marR="0">
                        <a:lnSpc>
                          <a:spcPct val="115000"/>
                        </a:lnSpc>
                        <a:spcBef>
                          <a:spcPts val="1100"/>
                        </a:spcBef>
                        <a:spcAft>
                          <a:spcPts val="0"/>
                        </a:spcAft>
                      </a:pPr>
                      <a:r>
                        <a:rPr lang="tr-TR" sz="400" dirty="0">
                          <a:effectLst/>
                        </a:rPr>
                        <a:t>Production Incident Count</a:t>
                      </a:r>
                      <a:endParaRPr lang="tr-TR" sz="400" dirty="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dirty="0">
                          <a:effectLst/>
                        </a:rPr>
                        <a:t>Belirli bir dönem için, Geliştirme Ekibinin yayında olan üründeki bir sorunu düzeltmek için bölündüğü sayı. Üretim Hatalarının sayısı ve sıklığı, ürünün istikrarını göstermeye yardımcı olabilir.</a:t>
                      </a:r>
                      <a:endParaRPr lang="tr-TR" sz="400" dirty="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3993719222"/>
                  </a:ext>
                </a:extLst>
              </a:tr>
              <a:tr h="335561">
                <a:tc>
                  <a:txBody>
                    <a:bodyPr/>
                    <a:lstStyle/>
                    <a:p>
                      <a:pPr marL="50800" marR="0">
                        <a:lnSpc>
                          <a:spcPct val="115000"/>
                        </a:lnSpc>
                        <a:spcBef>
                          <a:spcPts val="1100"/>
                        </a:spcBef>
                        <a:spcAft>
                          <a:spcPts val="0"/>
                        </a:spcAft>
                      </a:pPr>
                      <a:r>
                        <a:rPr lang="tr-TR" sz="400">
                          <a:effectLst/>
                        </a:rPr>
                        <a:t>Aktif Ürün (Kod) Dallanmaları</a:t>
                      </a:r>
                    </a:p>
                    <a:p>
                      <a:pPr marL="50800" marR="0">
                        <a:lnSpc>
                          <a:spcPct val="115000"/>
                        </a:lnSpc>
                        <a:spcBef>
                          <a:spcPts val="1100"/>
                        </a:spcBef>
                        <a:spcAft>
                          <a:spcPts val="0"/>
                        </a:spcAft>
                      </a:pPr>
                      <a:r>
                        <a:rPr lang="tr-TR" sz="400">
                          <a:effectLst/>
                        </a:rPr>
                        <a:t>Active Product (Code) Branches</a:t>
                      </a:r>
                      <a:endParaRPr lang="tr-TR" sz="40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dirty="0">
                          <a:effectLst/>
                        </a:rPr>
                        <a:t>Bir ürün veya hizmetin farklı sürümlerinin (veya çeşitlerinin) sayısı. Değişimin potansiyel etkisine ve sonuçta ortaya çıkan işin karmaşıklığına ilişkin içgörü sağlar.</a:t>
                      </a:r>
                      <a:endParaRPr lang="tr-TR" sz="400" dirty="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3080173925"/>
                  </a:ext>
                </a:extLst>
              </a:tr>
              <a:tr h="457103">
                <a:tc>
                  <a:txBody>
                    <a:bodyPr/>
                    <a:lstStyle/>
                    <a:p>
                      <a:pPr marL="50800" marR="0">
                        <a:lnSpc>
                          <a:spcPct val="115000"/>
                        </a:lnSpc>
                        <a:spcBef>
                          <a:spcPts val="1100"/>
                        </a:spcBef>
                        <a:spcAft>
                          <a:spcPts val="0"/>
                        </a:spcAft>
                      </a:pPr>
                      <a:r>
                        <a:rPr lang="tr-TR" sz="400">
                          <a:effectLst/>
                        </a:rPr>
                        <a:t>Dallanmalar arası Kod Birleştirmede Harcanan Zaman</a:t>
                      </a:r>
                    </a:p>
                    <a:p>
                      <a:pPr marL="50800" marR="0">
                        <a:lnSpc>
                          <a:spcPct val="115000"/>
                        </a:lnSpc>
                        <a:spcBef>
                          <a:spcPts val="1100"/>
                        </a:spcBef>
                        <a:spcAft>
                          <a:spcPts val="0"/>
                        </a:spcAft>
                      </a:pPr>
                      <a:r>
                        <a:rPr lang="tr-TR" sz="400">
                          <a:effectLst/>
                        </a:rPr>
                        <a:t>Time Spent Merging Code Between Branches</a:t>
                      </a:r>
                      <a:endParaRPr lang="tr-TR" sz="40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a:effectLst/>
                        </a:rPr>
                        <a:t>Bir ürün veya hizmetin farklı sürümlerinde değişiklikleri uygulamak için harcanan süre. Değişimin potansiyel etkisine ve sonuçta ortaya çıkan işin karmaşıklığına ilişkin içgörü sağlar.</a:t>
                      </a:r>
                      <a:endParaRPr lang="tr-TR" sz="40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453074241"/>
                  </a:ext>
                </a:extLst>
              </a:tr>
              <a:tr h="402409">
                <a:tc>
                  <a:txBody>
                    <a:bodyPr/>
                    <a:lstStyle/>
                    <a:p>
                      <a:pPr marL="50800" marR="0">
                        <a:lnSpc>
                          <a:spcPct val="115000"/>
                        </a:lnSpc>
                        <a:spcBef>
                          <a:spcPts val="1100"/>
                        </a:spcBef>
                        <a:spcAft>
                          <a:spcPts val="0"/>
                        </a:spcAft>
                      </a:pPr>
                      <a:r>
                        <a:rPr lang="tr-TR" sz="400">
                          <a:effectLst/>
                        </a:rPr>
                        <a:t>Bağlam Değişimine Harcanan Süre</a:t>
                      </a:r>
                    </a:p>
                    <a:p>
                      <a:pPr marL="50800" marR="0">
                        <a:lnSpc>
                          <a:spcPct val="115000"/>
                        </a:lnSpc>
                        <a:spcBef>
                          <a:spcPts val="1100"/>
                        </a:spcBef>
                        <a:spcAft>
                          <a:spcPts val="0"/>
                        </a:spcAft>
                      </a:pPr>
                      <a:r>
                        <a:rPr lang="tr-TR" sz="400">
                          <a:effectLst/>
                        </a:rPr>
                        <a:t>Time Spent Context-Switching</a:t>
                      </a:r>
                      <a:endParaRPr lang="tr-TR" sz="40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a:effectLst/>
                        </a:rPr>
                        <a:t>Örnekler arasında; toplantılar veya aramaların neden olduğu kesintilerde kaybedilen zaman, görevler arasındaki geçişte harcanan zaman ve ekip dışındaki kişilerin sorunun büyüklüğüne dair basit bir fikir vermesine yardımcı olmak için ekip üyelerinin kesintiye uğradığı zaman kaybedilen süreden sayılabilir.</a:t>
                      </a:r>
                      <a:endParaRPr lang="tr-TR" sz="40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1326976245"/>
                  </a:ext>
                </a:extLst>
              </a:tr>
              <a:tr h="293022">
                <a:tc>
                  <a:txBody>
                    <a:bodyPr/>
                    <a:lstStyle/>
                    <a:p>
                      <a:pPr marL="50800" marR="0">
                        <a:lnSpc>
                          <a:spcPct val="115000"/>
                        </a:lnSpc>
                        <a:spcBef>
                          <a:spcPts val="1100"/>
                        </a:spcBef>
                        <a:spcAft>
                          <a:spcPts val="0"/>
                        </a:spcAft>
                      </a:pPr>
                      <a:r>
                        <a:rPr lang="tr-TR" sz="400">
                          <a:effectLst/>
                        </a:rPr>
                        <a:t>Hata Oran Değişimi</a:t>
                      </a:r>
                    </a:p>
                    <a:p>
                      <a:pPr marL="50800" marR="0">
                        <a:lnSpc>
                          <a:spcPct val="115000"/>
                        </a:lnSpc>
                        <a:spcBef>
                          <a:spcPts val="1100"/>
                        </a:spcBef>
                        <a:spcAft>
                          <a:spcPts val="0"/>
                        </a:spcAft>
                      </a:pPr>
                      <a:r>
                        <a:rPr lang="tr-TR" sz="400">
                          <a:effectLst/>
                        </a:rPr>
                        <a:t>Change Failure Rate </a:t>
                      </a:r>
                      <a:endParaRPr lang="tr-TR" sz="400">
                        <a:effectLst/>
                        <a:latin typeface="Arial" panose="020B0604020202020204" pitchFamily="34" charset="0"/>
                        <a:ea typeface="Arial" panose="020B0604020202020204" pitchFamily="34" charset="0"/>
                      </a:endParaRPr>
                    </a:p>
                  </a:txBody>
                  <a:tcPr marL="22018" marR="22018" marT="22018" marB="22018"/>
                </a:tc>
                <a:tc>
                  <a:txBody>
                    <a:bodyPr/>
                    <a:lstStyle/>
                    <a:p>
                      <a:pPr marL="50800" marR="0">
                        <a:lnSpc>
                          <a:spcPct val="115000"/>
                        </a:lnSpc>
                        <a:spcBef>
                          <a:spcPts val="1100"/>
                        </a:spcBef>
                        <a:spcAft>
                          <a:spcPts val="0"/>
                        </a:spcAft>
                      </a:pPr>
                      <a:r>
                        <a:rPr lang="tr-TR" sz="400" dirty="0">
                          <a:effectLst/>
                        </a:rPr>
                        <a:t>Hizmetin kalitesizliği ile sonuçlanan ve düzeltilmesi gereken (ör. Düzeltme, geri alma, yama) yayımlanan ürün değişikliklerinin yüzdesi. Daha fazla bilgi için bkz. </a:t>
                      </a:r>
                      <a:r>
                        <a:rPr lang="tr-TR" sz="400" u="sng" dirty="0">
                          <a:effectLst/>
                          <a:hlinkClick r:id="rId3"/>
                        </a:rPr>
                        <a:t>DORA 2019 report</a:t>
                      </a:r>
                      <a:r>
                        <a:rPr lang="tr-TR" sz="400" dirty="0">
                          <a:effectLst/>
                        </a:rPr>
                        <a:t>.</a:t>
                      </a:r>
                      <a:endParaRPr lang="tr-TR" sz="400" dirty="0">
                        <a:effectLst/>
                        <a:latin typeface="Arial" panose="020B0604020202020204" pitchFamily="34" charset="0"/>
                        <a:ea typeface="Arial" panose="020B0604020202020204" pitchFamily="34" charset="0"/>
                      </a:endParaRPr>
                    </a:p>
                  </a:txBody>
                  <a:tcPr marL="22018" marR="22018" marT="22018" marB="22018"/>
                </a:tc>
                <a:extLst>
                  <a:ext uri="{0D108BD9-81ED-4DB2-BD59-A6C34878D82A}">
                    <a16:rowId xmlns:a16="http://schemas.microsoft.com/office/drawing/2014/main" val="2326453074"/>
                  </a:ext>
                </a:extLst>
              </a:tr>
            </a:tbl>
          </a:graphicData>
        </a:graphic>
      </p:graphicFrame>
      <p:sp>
        <p:nvSpPr>
          <p:cNvPr id="12" name="Rectangle 4"/>
          <p:cNvSpPr>
            <a:spLocks noChangeArrowheads="1"/>
          </p:cNvSpPr>
          <p:nvPr/>
        </p:nvSpPr>
        <p:spPr bwMode="auto">
          <a:xfrm>
            <a:off x="5614886" y="174608"/>
            <a:ext cx="1644681" cy="4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İnovasyon Yeteneği: Ability to Innovate (A2I) </a:t>
            </a:r>
            <a:endParaRPr kumimoji="0" lang="tr-TR" altLang="tr-TR" sz="600" b="0" i="0" u="none" strike="noStrike" cap="none" normalizeH="0" baseline="0" dirty="0" smtClean="0">
              <a:ln>
                <a:noFill/>
              </a:ln>
              <a:solidFill>
                <a:srgbClr val="43434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7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906" name="Google Shape;906;p7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907" name="Google Shape;907;p7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08" name="Google Shape;908;p7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8"/>
          <p:cNvSpPr txBox="1">
            <a:spLocks noGrp="1"/>
          </p:cNvSpPr>
          <p:nvPr>
            <p:ph type="title"/>
          </p:nvPr>
        </p:nvSpPr>
        <p:spPr>
          <a:xfrm>
            <a:off x="519728" y="283649"/>
            <a:ext cx="6520220" cy="1029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18"/>
              <a:buFont typeface="Calibri"/>
              <a:buNone/>
            </a:pPr>
            <a:endParaRPr/>
          </a:p>
        </p:txBody>
      </p:sp>
      <p:sp>
        <p:nvSpPr>
          <p:cNvPr id="275" name="Google Shape;275;p8"/>
          <p:cNvSpPr txBox="1">
            <a:spLocks noGrp="1"/>
          </p:cNvSpPr>
          <p:nvPr>
            <p:ph type="body" idx="1"/>
          </p:nvPr>
        </p:nvSpPr>
        <p:spPr>
          <a:xfrm>
            <a:off x="519728" y="1418240"/>
            <a:ext cx="6520220" cy="3380345"/>
          </a:xfrm>
          <a:prstGeom prst="rect">
            <a:avLst/>
          </a:prstGeom>
          <a:noFill/>
          <a:ln>
            <a:noFill/>
          </a:ln>
        </p:spPr>
        <p:txBody>
          <a:bodyPr spcFirstLastPara="1" wrap="square" lIns="91425" tIns="45700" rIns="91425" bIns="45700" anchor="t" anchorCtr="0">
            <a:normAutofit/>
          </a:bodyPr>
          <a:lstStyle/>
          <a:p>
            <a:pPr marL="177599" lvl="0" indent="-39486" algn="l" rtl="0">
              <a:lnSpc>
                <a:spcPct val="90000"/>
              </a:lnSpc>
              <a:spcBef>
                <a:spcPts val="0"/>
              </a:spcBef>
              <a:spcAft>
                <a:spcPts val="0"/>
              </a:spcAft>
              <a:buClr>
                <a:schemeClr val="dk1"/>
              </a:buClr>
              <a:buSzPts val="2175"/>
              <a:buNone/>
            </a:pPr>
            <a:endParaRPr/>
          </a:p>
        </p:txBody>
      </p:sp>
      <p:sp>
        <p:nvSpPr>
          <p:cNvPr id="276" name="Google Shape;276;p8"/>
          <p:cNvSpPr/>
          <p:nvPr/>
        </p:nvSpPr>
        <p:spPr>
          <a:xfrm>
            <a:off x="0" y="0"/>
            <a:ext cx="7559675" cy="5327650"/>
          </a:xfrm>
          <a:prstGeom prst="roundRect">
            <a:avLst>
              <a:gd name="adj" fmla="val 0"/>
            </a:avLst>
          </a:prstGeom>
          <a:blipFill rotWithShape="1">
            <a:blip r:embed="rId3">
              <a:alphaModFix/>
            </a:blip>
            <a:stretch>
              <a:fillRect/>
            </a:stretch>
          </a:blip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7" name="Google Shape;277;p8" descr="A picture containing food, drawing&#10;&#10;Description automatically generated"/>
          <p:cNvPicPr preferRelativeResize="0"/>
          <p:nvPr/>
        </p:nvPicPr>
        <p:blipFill rotWithShape="1">
          <a:blip r:embed="rId4">
            <a:alphaModFix/>
          </a:blip>
          <a:srcRect/>
          <a:stretch/>
        </p:blipFill>
        <p:spPr>
          <a:xfrm>
            <a:off x="350837" y="-765175"/>
            <a:ext cx="6858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9"/>
          <p:cNvSpPr/>
          <p:nvPr/>
        </p:nvSpPr>
        <p:spPr>
          <a:xfrm>
            <a:off x="0" y="0"/>
            <a:ext cx="7559675" cy="5327650"/>
          </a:xfrm>
          <a:prstGeom prst="roundRect">
            <a:avLst>
              <a:gd name="adj" fmla="val 0"/>
            </a:avLst>
          </a:prstGeom>
          <a:solidFill>
            <a:srgbClr val="DE8445"/>
          </a:solidFill>
          <a:ln w="12700" cap="flat" cmpd="sng">
            <a:solidFill>
              <a:srgbClr val="DE844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9"/>
          <p:cNvSpPr/>
          <p:nvPr/>
        </p:nvSpPr>
        <p:spPr>
          <a:xfrm>
            <a:off x="654576" y="629685"/>
            <a:ext cx="6326488" cy="3992292"/>
          </a:xfrm>
          <a:prstGeom prst="rect">
            <a:avLst/>
          </a:prstGeom>
          <a:blipFill rotWithShape="1">
            <a:blip r:embed="rId3">
              <a:alphaModFix/>
            </a:blip>
            <a:stretch>
              <a:fillRect/>
            </a:stretch>
          </a:blip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a:solidFill>
                <a:schemeClr val="dk1"/>
              </a:solidFill>
              <a:latin typeface="Marvel"/>
              <a:ea typeface="Marvel"/>
              <a:cs typeface="Marvel"/>
              <a:sym typeface="Marvel"/>
            </a:endParaRPr>
          </a:p>
        </p:txBody>
      </p:sp>
      <p:grpSp>
        <p:nvGrpSpPr>
          <p:cNvPr id="284" name="Google Shape;284;p9"/>
          <p:cNvGrpSpPr/>
          <p:nvPr/>
        </p:nvGrpSpPr>
        <p:grpSpPr>
          <a:xfrm>
            <a:off x="-162865" y="898195"/>
            <a:ext cx="7885403" cy="3796066"/>
            <a:chOff x="-383344" y="1078927"/>
            <a:chExt cx="7857900" cy="3796066"/>
          </a:xfrm>
        </p:grpSpPr>
        <p:sp>
          <p:nvSpPr>
            <p:cNvPr id="285" name="Google Shape;285;p9"/>
            <p:cNvSpPr txBox="1"/>
            <p:nvPr/>
          </p:nvSpPr>
          <p:spPr>
            <a:xfrm>
              <a:off x="-383344" y="1078927"/>
              <a:ext cx="7857900" cy="2401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L" sz="7500" dirty="0">
                  <a:solidFill>
                    <a:schemeClr val="dk1"/>
                  </a:solidFill>
                  <a:latin typeface="Calibri" panose="020F0502020204030204" pitchFamily="34" charset="0"/>
                  <a:ea typeface="Marvel"/>
                  <a:cs typeface="Calibri" panose="020F0502020204030204" pitchFamily="34" charset="0"/>
                  <a:sym typeface="Marvel"/>
                </a:rPr>
                <a:t>İNOVASYON YETENEĞİ</a:t>
              </a:r>
              <a:endParaRPr sz="7500" dirty="0">
                <a:latin typeface="Calibri" panose="020F0502020204030204" pitchFamily="34" charset="0"/>
                <a:cs typeface="Calibri" panose="020F0502020204030204" pitchFamily="34" charset="0"/>
              </a:endParaRPr>
            </a:p>
          </p:txBody>
        </p:sp>
        <p:sp>
          <p:nvSpPr>
            <p:cNvPr id="286" name="Google Shape;286;p9"/>
            <p:cNvSpPr txBox="1"/>
            <p:nvPr/>
          </p:nvSpPr>
          <p:spPr>
            <a:xfrm>
              <a:off x="609598" y="2396953"/>
              <a:ext cx="6770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287" name="Google Shape;287;p9"/>
            <p:cNvSpPr txBox="1"/>
            <p:nvPr/>
          </p:nvSpPr>
          <p:spPr>
            <a:xfrm>
              <a:off x="1092076" y="3551392"/>
              <a:ext cx="50736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NL" sz="2000" dirty="0">
                  <a:solidFill>
                    <a:srgbClr val="7F7F7F"/>
                  </a:solidFill>
                  <a:latin typeface="Calibri" panose="020F0502020204030204" pitchFamily="34" charset="0"/>
                  <a:ea typeface="Marvel"/>
                  <a:cs typeface="Calibri" panose="020F0502020204030204" pitchFamily="34" charset="0"/>
                  <a:sym typeface="Marvel"/>
                </a:rPr>
                <a:t>Bir organizasyonun müşteri ihtiyaçlarını daha iyi karşılayabilecek </a:t>
              </a:r>
              <a:r>
                <a:rPr lang="en-NL" sz="2000" dirty="0" smtClean="0">
                  <a:solidFill>
                    <a:srgbClr val="7F7F7F"/>
                  </a:solidFill>
                  <a:latin typeface="Calibri" panose="020F0502020204030204" pitchFamily="34" charset="0"/>
                  <a:ea typeface="Marvel"/>
                  <a:cs typeface="Calibri" panose="020F0502020204030204" pitchFamily="34" charset="0"/>
                  <a:sym typeface="Marvel"/>
                </a:rPr>
                <a:t>yeni</a:t>
              </a:r>
              <a:r>
                <a:rPr lang="en-US" sz="2000" dirty="0" smtClean="0">
                  <a:solidFill>
                    <a:srgbClr val="7F7F7F"/>
                  </a:solidFill>
                  <a:latin typeface="Calibri" panose="020F0502020204030204" pitchFamily="34" charset="0"/>
                  <a:ea typeface="Marvel"/>
                  <a:cs typeface="Calibri" panose="020F0502020204030204" pitchFamily="34" charset="0"/>
                  <a:sym typeface="Marvel"/>
                </a:rPr>
                <a:t> </a:t>
              </a:r>
              <a:r>
                <a:rPr lang="en-NL" sz="2000" dirty="0" smtClean="0">
                  <a:solidFill>
                    <a:srgbClr val="7F7F7F"/>
                  </a:solidFill>
                  <a:latin typeface="Calibri" panose="020F0502020204030204" pitchFamily="34" charset="0"/>
                  <a:ea typeface="Marvel"/>
                  <a:cs typeface="Calibri" panose="020F0502020204030204" pitchFamily="34" charset="0"/>
                  <a:sym typeface="Marvel"/>
                </a:rPr>
                <a:t>özellikler </a:t>
              </a:r>
              <a:r>
                <a:rPr lang="en-NL" sz="2000" dirty="0">
                  <a:solidFill>
                    <a:srgbClr val="7F7F7F"/>
                  </a:solidFill>
                  <a:latin typeface="Calibri" panose="020F0502020204030204" pitchFamily="34" charset="0"/>
                  <a:ea typeface="Marvel"/>
                  <a:cs typeface="Calibri" panose="020F0502020204030204" pitchFamily="34" charset="0"/>
                  <a:sym typeface="Marvel"/>
                </a:rPr>
                <a:t>sunma etkililiği</a:t>
              </a:r>
              <a:endParaRPr sz="2000" dirty="0">
                <a:solidFill>
                  <a:srgbClr val="7F7F7F"/>
                </a:solidFill>
                <a:latin typeface="Calibri" panose="020F0502020204030204" pitchFamily="34" charset="0"/>
                <a:ea typeface="Marvel"/>
                <a:cs typeface="Calibri" panose="020F0502020204030204" pitchFamily="34" charset="0"/>
                <a:sym typeface="Marvel"/>
              </a:endParaRPr>
            </a:p>
            <a:p>
              <a:pPr marL="0" marR="0" lvl="0" indent="0" algn="ctr" rtl="0">
                <a:spcBef>
                  <a:spcPts val="0"/>
                </a:spcBef>
                <a:spcAft>
                  <a:spcPts val="0"/>
                </a:spcAft>
                <a:buNone/>
              </a:pPr>
              <a:endParaRPr sz="2000" dirty="0">
                <a:solidFill>
                  <a:srgbClr val="7F7F7F"/>
                </a:solidFill>
                <a:latin typeface="Calibri" panose="020F0502020204030204" pitchFamily="34" charset="0"/>
                <a:ea typeface="Marvel"/>
                <a:cs typeface="Calibri" panose="020F0502020204030204" pitchFamily="34" charset="0"/>
                <a:sym typeface="Marvel"/>
              </a:endParaRPr>
            </a:p>
          </p:txBody>
        </p:sp>
      </p:grpSp>
      <p:sp>
        <p:nvSpPr>
          <p:cNvPr id="288" name="Google Shape;288;p9"/>
          <p:cNvSpPr/>
          <p:nvPr/>
        </p:nvSpPr>
        <p:spPr>
          <a:xfrm>
            <a:off x="-310936" y="856291"/>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9"/>
          <p:cNvSpPr/>
          <p:nvPr/>
        </p:nvSpPr>
        <p:spPr>
          <a:xfrm>
            <a:off x="-310936" y="1481389"/>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9"/>
          <p:cNvSpPr/>
          <p:nvPr/>
        </p:nvSpPr>
        <p:spPr>
          <a:xfrm>
            <a:off x="-325465" y="2106487"/>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9"/>
          <p:cNvSpPr/>
          <p:nvPr/>
        </p:nvSpPr>
        <p:spPr>
          <a:xfrm>
            <a:off x="-325465" y="2731585"/>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9"/>
          <p:cNvSpPr/>
          <p:nvPr/>
        </p:nvSpPr>
        <p:spPr>
          <a:xfrm>
            <a:off x="-310936" y="3355363"/>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9"/>
          <p:cNvSpPr/>
          <p:nvPr/>
        </p:nvSpPr>
        <p:spPr>
          <a:xfrm>
            <a:off x="-310936" y="3980461"/>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9"/>
          <p:cNvSpPr/>
          <p:nvPr/>
        </p:nvSpPr>
        <p:spPr>
          <a:xfrm>
            <a:off x="7248741" y="856291"/>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9"/>
          <p:cNvSpPr/>
          <p:nvPr/>
        </p:nvSpPr>
        <p:spPr>
          <a:xfrm>
            <a:off x="7248741" y="1481389"/>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9"/>
          <p:cNvSpPr/>
          <p:nvPr/>
        </p:nvSpPr>
        <p:spPr>
          <a:xfrm>
            <a:off x="7234212" y="2106487"/>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9"/>
          <p:cNvSpPr/>
          <p:nvPr/>
        </p:nvSpPr>
        <p:spPr>
          <a:xfrm>
            <a:off x="7234212" y="2731585"/>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9"/>
          <p:cNvSpPr/>
          <p:nvPr/>
        </p:nvSpPr>
        <p:spPr>
          <a:xfrm>
            <a:off x="7248741" y="3355363"/>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9"/>
          <p:cNvSpPr/>
          <p:nvPr/>
        </p:nvSpPr>
        <p:spPr>
          <a:xfrm>
            <a:off x="7248741" y="3980461"/>
            <a:ext cx="621870" cy="480530"/>
          </a:xfrm>
          <a:prstGeom prst="triangle">
            <a:avLst>
              <a:gd name="adj" fmla="val 50000"/>
            </a:avLst>
          </a:prstGeom>
          <a:solidFill>
            <a:schemeClr val="lt2"/>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1701</Words>
  <Application>Microsoft Office PowerPoint</Application>
  <PresentationFormat>Custom</PresentationFormat>
  <Paragraphs>226</Paragraphs>
  <Slides>78</Slides>
  <Notes>78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78</vt:i4>
      </vt:variant>
    </vt:vector>
  </HeadingPairs>
  <TitlesOfParts>
    <vt:vector size="85" baseType="lpstr">
      <vt:lpstr>Ubuntu Light</vt:lpstr>
      <vt:lpstr>Calibri</vt:lpstr>
      <vt:lpstr>Marvel</vt:lpstr>
      <vt:lpstr>Ubuntu</vt: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Ilkay Polat</cp:lastModifiedBy>
  <cp:revision>21</cp:revision>
  <dcterms:created xsi:type="dcterms:W3CDTF">2020-03-02T18:23:14Z</dcterms:created>
  <dcterms:modified xsi:type="dcterms:W3CDTF">2021-03-15T15:50:50Z</dcterms:modified>
</cp:coreProperties>
</file>