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70"/>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37" r:id="rId44"/>
    <p:sldId id="338" r:id="rId45"/>
    <p:sldId id="339" r:id="rId46"/>
    <p:sldId id="340" r:id="rId47"/>
    <p:sldId id="341" r:id="rId48"/>
    <p:sldId id="342" r:id="rId49"/>
    <p:sldId id="343" r:id="rId50"/>
    <p:sldId id="344" r:id="rId51"/>
    <p:sldId id="352" r:id="rId52"/>
    <p:sldId id="353" r:id="rId53"/>
    <p:sldId id="354" r:id="rId54"/>
    <p:sldId id="355" r:id="rId55"/>
    <p:sldId id="357" r:id="rId56"/>
    <p:sldId id="358" r:id="rId57"/>
    <p:sldId id="345" r:id="rId58"/>
    <p:sldId id="346" r:id="rId59"/>
    <p:sldId id="347" r:id="rId60"/>
    <p:sldId id="348" r:id="rId61"/>
    <p:sldId id="328" r:id="rId62"/>
    <p:sldId id="329" r:id="rId63"/>
    <p:sldId id="334" r:id="rId64"/>
    <p:sldId id="331" r:id="rId65"/>
    <p:sldId id="335" r:id="rId66"/>
    <p:sldId id="333" r:id="rId67"/>
    <p:sldId id="359" r:id="rId68"/>
    <p:sldId id="351" r:id="rId69"/>
  </p:sldIdLst>
  <p:sldSz cx="7559675" cy="5327650"/>
  <p:notesSz cx="6858000" cy="9144000"/>
  <p:embeddedFontLst>
    <p:embeddedFont>
      <p:font typeface="Calibri" panose="020F0502020204030204" pitchFamily="34" charset="0"/>
      <p:regular r:id="rId71"/>
      <p:bold r:id="rId71"/>
      <p:italic r:id="rId71"/>
      <p:boldItalic r:id="rId71"/>
    </p:embeddedFont>
    <p:embeddedFont>
      <p:font typeface="Calibri Light" panose="020F0302020204030204" pitchFamily="34" charset="0"/>
      <p:regular r:id="rId71"/>
      <p:italic r:id="rId71"/>
    </p:embeddedFont>
    <p:embeddedFont>
      <p:font typeface="Marvel" pitchFamily="2" charset="0"/>
      <p:regular r:id="rId71"/>
    </p:embeddedFont>
    <p:embeddedFont>
      <p:font typeface="Ubuntu" panose="020B0504030602030204" pitchFamily="34" charset="0"/>
      <p:regular r:id="rId71"/>
      <p:bold r:id="rId71"/>
      <p:italic r:id="rId71"/>
      <p:boldItalic r:id="rId71"/>
    </p:embeddedFont>
    <p:embeddedFont>
      <p:font typeface="Ubuntu Light" panose="020B0304030602030204" pitchFamily="34" charset="0"/>
      <p:regular r:id="rId71"/>
      <p:italic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NUL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67</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a:solidFill>
                    <a:schemeClr val="bg1"/>
                  </a:solidFill>
                  <a:latin typeface="Ubuntu" panose="020B0504030602030204" pitchFamily="34" charset="0"/>
                </a:rPr>
                <a:t>Change </a:t>
              </a:r>
            </a:p>
            <a:p>
              <a:pPr algn="ctr"/>
              <a:r>
                <a:rPr lang="en-GB" sz="5000" b="1">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621</Words>
  <Application>Microsoft Macintosh PowerPoint</Application>
  <PresentationFormat>Custom</PresentationFormat>
  <Paragraphs>82</Paragraphs>
  <Slides>68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244</cp:revision>
  <dcterms:created xsi:type="dcterms:W3CDTF">2020-03-02T18:23:14Z</dcterms:created>
  <dcterms:modified xsi:type="dcterms:W3CDTF">2021-01-03T20:53:28Z</dcterms:modified>
</cp:coreProperties>
</file>