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>
        <p:scale>
          <a:sx n="100" d="100"/>
          <a:sy n="100" d="100"/>
        </p:scale>
        <p:origin x="-45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FCBE79-5E6B-42FD-94BB-03C3A75A1AD4}" type="datetime1">
              <a:rPr lang="pt-BR" smtClean="0"/>
              <a:t>11/04/2023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85710C-02FF-4D10-B04B-E760FF840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9C98-A035-4E70-B82A-A0386D7D8340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B5E4AF-373C-429A-8AD0-F68B6D2914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B5E4AF-373C-429A-8AD0-F68B6D2914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8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A45358C4-E736-4578-9F05-753564E8D880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B177C-E810-4317-A2EF-110B7B32E3CD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7C7478-5109-48B2-B32D-A7105EE4686C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C1744-5DBC-4C14-81CB-A8ACD3C9387E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C1E1-F04B-4AEF-890C-527E33BD3F31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EA6B7-5B50-4139-A4CB-E361A3253E63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9B98-F5A8-4CE6-B32D-27D96FBF66C8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7A473-07B4-40BB-A37F-0A3E1DAD72FF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0736D-1FDC-4244-8239-1EBA273C2F45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833235-0A3F-43B8-979E-057A9F3FA7F3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32FC3-FDC6-45AD-AECE-A7E1FFBD6A30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92626E45-BF35-4A92-A115-E8384B88F02C}" type="datetime1">
              <a:rPr lang="pt-BR" noProof="0" smtClean="0"/>
              <a:t>11/04/2023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F9A0000-2FB5-1244-39F1-2704E8F3B6A2}"/>
              </a:ext>
            </a:extLst>
          </p:cNvPr>
          <p:cNvGrpSpPr/>
          <p:nvPr/>
        </p:nvGrpSpPr>
        <p:grpSpPr>
          <a:xfrm>
            <a:off x="3280016" y="1120176"/>
            <a:ext cx="5973442" cy="5096414"/>
            <a:chOff x="3280016" y="1120176"/>
            <a:chExt cx="5973442" cy="5096414"/>
          </a:xfrm>
        </p:grpSpPr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905523DA-7E06-308F-52BF-3C111AFE7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80912" y="1130910"/>
              <a:ext cx="1980000" cy="198000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B499A665-440C-CAB8-562F-F3CD4541A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73458" y="2407767"/>
              <a:ext cx="1980000" cy="198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9" name="Oval 79">
              <a:extLst>
                <a:ext uri="{FF2B5EF4-FFF2-40B4-BE49-F238E27FC236}">
                  <a16:creationId xmlns:a16="http://schemas.microsoft.com/office/drawing/2014/main" id="{C5CA00BA-5C53-62BC-434B-3CC08BFF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80912" y="3793148"/>
              <a:ext cx="1980000" cy="1980000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" name="Oval 77">
              <a:extLst>
                <a:ext uri="{FF2B5EF4-FFF2-40B4-BE49-F238E27FC236}">
                  <a16:creationId xmlns:a16="http://schemas.microsoft.com/office/drawing/2014/main" id="{6A9DA280-F96D-64F4-FC2D-4C138AE74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1280" y="3604155"/>
              <a:ext cx="1980000" cy="198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3" name="Oval 79">
              <a:extLst>
                <a:ext uri="{FF2B5EF4-FFF2-40B4-BE49-F238E27FC236}">
                  <a16:creationId xmlns:a16="http://schemas.microsoft.com/office/drawing/2014/main" id="{EF78C689-39E5-E0D5-E251-5C3B583F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80016" y="2180076"/>
              <a:ext cx="1980000" cy="1980000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4" name="Oval 76">
              <a:extLst>
                <a:ext uri="{FF2B5EF4-FFF2-40B4-BE49-F238E27FC236}">
                  <a16:creationId xmlns:a16="http://schemas.microsoft.com/office/drawing/2014/main" id="{AFE9478C-DC56-AEF8-F266-286014C9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02390" y="1120176"/>
              <a:ext cx="1980000" cy="198000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2" name="Oval 76">
              <a:extLst>
                <a:ext uri="{FF2B5EF4-FFF2-40B4-BE49-F238E27FC236}">
                  <a16:creationId xmlns:a16="http://schemas.microsoft.com/office/drawing/2014/main" id="{9553222B-0A52-7BF5-76BD-AE48B27F7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96426" y="4236590"/>
              <a:ext cx="1980000" cy="198000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347750" y="163338"/>
            <a:ext cx="3451615" cy="91717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Organograma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F54EB30-D978-65A0-082C-22A2652E4749}"/>
              </a:ext>
            </a:extLst>
          </p:cNvPr>
          <p:cNvGrpSpPr/>
          <p:nvPr/>
        </p:nvGrpSpPr>
        <p:grpSpPr>
          <a:xfrm>
            <a:off x="3830165" y="1115122"/>
            <a:ext cx="4638675" cy="4638675"/>
            <a:chOff x="3830165" y="1115122"/>
            <a:chExt cx="4638675" cy="4638675"/>
          </a:xfrm>
        </p:grpSpPr>
        <p:sp>
          <p:nvSpPr>
            <p:cNvPr id="3" name="Oval 31">
              <a:extLst>
                <a:ext uri="{FF2B5EF4-FFF2-40B4-BE49-F238E27FC236}">
                  <a16:creationId xmlns:a16="http://schemas.microsoft.com/office/drawing/2014/main" id="{638A78A3-E405-EE0F-C43A-B9DEBCEB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30165" y="1115122"/>
              <a:ext cx="4638675" cy="4638675"/>
            </a:xfrm>
            <a:prstGeom prst="ellips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Oval 32">
              <a:extLst>
                <a:ext uri="{FF2B5EF4-FFF2-40B4-BE49-F238E27FC236}">
                  <a16:creationId xmlns:a16="http://schemas.microsoft.com/office/drawing/2014/main" id="{77A68C9B-AA61-A4CF-F720-9FD19EC9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9796" y="1974753"/>
              <a:ext cx="2919412" cy="29194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94" name="Oval 70">
            <a:extLst>
              <a:ext uri="{FF2B5EF4-FFF2-40B4-BE49-F238E27FC236}">
                <a16:creationId xmlns:a16="http://schemas.microsoft.com/office/drawing/2014/main" id="{BA1D768E-B640-6D09-B771-24304AEC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6489" y="1996847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5" name="Oval 72">
            <a:extLst>
              <a:ext uri="{FF2B5EF4-FFF2-40B4-BE49-F238E27FC236}">
                <a16:creationId xmlns:a16="http://schemas.microsoft.com/office/drawing/2014/main" id="{73101095-A084-9098-59E3-67C5B73CE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4560" y="2001477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6" name="Oval 73">
            <a:extLst>
              <a:ext uri="{FF2B5EF4-FFF2-40B4-BE49-F238E27FC236}">
                <a16:creationId xmlns:a16="http://schemas.microsoft.com/office/drawing/2014/main" id="{54AEDEED-56B7-CF5D-6CF3-8EA9200AA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5960" y="4380665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8" name="Oval 74">
            <a:extLst>
              <a:ext uri="{FF2B5EF4-FFF2-40B4-BE49-F238E27FC236}">
                <a16:creationId xmlns:a16="http://schemas.microsoft.com/office/drawing/2014/main" id="{A01DFBBA-70D7-3D17-883C-D099320D2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0265" y="3686403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9" name="Oval 71">
            <a:extLst>
              <a:ext uri="{FF2B5EF4-FFF2-40B4-BE49-F238E27FC236}">
                <a16:creationId xmlns:a16="http://schemas.microsoft.com/office/drawing/2014/main" id="{AE1FB2B9-20EC-3400-9329-BA503A32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0210" y="4425742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1" name="Oval 70">
            <a:extLst>
              <a:ext uri="{FF2B5EF4-FFF2-40B4-BE49-F238E27FC236}">
                <a16:creationId xmlns:a16="http://schemas.microsoft.com/office/drawing/2014/main" id="{AC792C67-DCA4-681D-3816-017BB2C07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9706" y="477497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2" name="Oval 73">
            <a:extLst>
              <a:ext uri="{FF2B5EF4-FFF2-40B4-BE49-F238E27FC236}">
                <a16:creationId xmlns:a16="http://schemas.microsoft.com/office/drawing/2014/main" id="{814D0066-7F99-2D6C-9668-517C65B1E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109" y="284493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4" name="Oval 74">
            <a:extLst>
              <a:ext uri="{FF2B5EF4-FFF2-40B4-BE49-F238E27FC236}">
                <a16:creationId xmlns:a16="http://schemas.microsoft.com/office/drawing/2014/main" id="{F4E8749D-A492-5403-05DA-EBEACD7BB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8919" y="3616547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5" name="Oval 71">
            <a:extLst>
              <a:ext uri="{FF2B5EF4-FFF2-40B4-BE49-F238E27FC236}">
                <a16:creationId xmlns:a16="http://schemas.microsoft.com/office/drawing/2014/main" id="{AF537595-6DE0-A0D9-7FA6-E3AFE966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9887" y="2865380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CCD027EE-853C-F832-F7D0-6ADD7A6D6A1B}"/>
              </a:ext>
            </a:extLst>
          </p:cNvPr>
          <p:cNvGrpSpPr/>
          <p:nvPr/>
        </p:nvGrpSpPr>
        <p:grpSpPr>
          <a:xfrm>
            <a:off x="2745096" y="977896"/>
            <a:ext cx="6977759" cy="5522451"/>
            <a:chOff x="2745096" y="977896"/>
            <a:chExt cx="6977759" cy="5522451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AA99DB29-695F-872E-BFA3-18679854ABCF}"/>
                </a:ext>
              </a:extLst>
            </p:cNvPr>
            <p:cNvGrpSpPr/>
            <p:nvPr/>
          </p:nvGrpSpPr>
          <p:grpSpPr>
            <a:xfrm>
              <a:off x="2745096" y="977896"/>
              <a:ext cx="6977759" cy="5522451"/>
              <a:chOff x="2745096" y="977896"/>
              <a:chExt cx="6977759" cy="5522451"/>
            </a:xfrm>
          </p:grpSpPr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2F4F52D4-003E-8A22-5D2B-0E101DB43D97}"/>
                  </a:ext>
                </a:extLst>
              </p:cNvPr>
              <p:cNvGrpSpPr/>
              <p:nvPr/>
            </p:nvGrpSpPr>
            <p:grpSpPr>
              <a:xfrm>
                <a:off x="2745096" y="977896"/>
                <a:ext cx="6977759" cy="5522451"/>
                <a:chOff x="2745096" y="977896"/>
                <a:chExt cx="6977759" cy="5522451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736F91A8-C870-0C6F-B336-67DB2842DD0B}"/>
                    </a:ext>
                  </a:extLst>
                </p:cNvPr>
                <p:cNvGrpSpPr/>
                <p:nvPr/>
              </p:nvGrpSpPr>
              <p:grpSpPr>
                <a:xfrm>
                  <a:off x="2745096" y="977896"/>
                  <a:ext cx="6977759" cy="5522451"/>
                  <a:chOff x="2745096" y="977896"/>
                  <a:chExt cx="6977759" cy="5522451"/>
                </a:xfrm>
              </p:grpSpPr>
              <p:grpSp>
                <p:nvGrpSpPr>
                  <p:cNvPr id="15" name="Agrupar 14">
                    <a:extLst>
                      <a:ext uri="{FF2B5EF4-FFF2-40B4-BE49-F238E27FC236}">
                        <a16:creationId xmlns:a16="http://schemas.microsoft.com/office/drawing/2014/main" id="{8363A82A-D6C2-ADF8-B716-0F292D9B8CEE}"/>
                      </a:ext>
                    </a:extLst>
                  </p:cNvPr>
                  <p:cNvGrpSpPr/>
                  <p:nvPr/>
                </p:nvGrpSpPr>
                <p:grpSpPr>
                  <a:xfrm>
                    <a:off x="2745096" y="977896"/>
                    <a:ext cx="6977759" cy="5522451"/>
                    <a:chOff x="2740964" y="1083609"/>
                    <a:chExt cx="6977759" cy="5522451"/>
                  </a:xfrm>
                </p:grpSpPr>
                <p:sp>
                  <p:nvSpPr>
                    <p:cNvPr id="16" name="Retângulo 15">
                      <a:extLst>
                        <a:ext uri="{FF2B5EF4-FFF2-40B4-BE49-F238E27FC236}">
                          <a16:creationId xmlns:a16="http://schemas.microsoft.com/office/drawing/2014/main" id="{992489E5-4AD8-BD2E-9023-D539D77D4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3227" y="3853596"/>
                      <a:ext cx="1668890" cy="68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rtlCol="0" anchor="ctr" anchorCtr="0">
                      <a:noAutofit/>
                    </a:bodyPr>
                    <a:lstStyle/>
                    <a:p>
                      <a:pPr marL="0" lvl="0" indent="0" algn="ctr" defTabSz="62230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pt-BR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Antônio Egydeo Graça</a:t>
                      </a:r>
                      <a:br>
                        <a: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 Owner</a:t>
                      </a:r>
                    </a:p>
                  </p:txBody>
                </p:sp>
                <p:grpSp>
                  <p:nvGrpSpPr>
                    <p:cNvPr id="17" name="Agrupar 16">
                      <a:extLst>
                        <a:ext uri="{FF2B5EF4-FFF2-40B4-BE49-F238E27FC236}">
                          <a16:creationId xmlns:a16="http://schemas.microsoft.com/office/drawing/2014/main" id="{83F6437D-F410-0F11-72FA-B4F757804A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40964" y="1083609"/>
                      <a:ext cx="6977759" cy="5522451"/>
                      <a:chOff x="2740964" y="1083609"/>
                      <a:chExt cx="6977759" cy="5522451"/>
                    </a:xfrm>
                  </p:grpSpPr>
                  <p:sp>
                    <p:nvSpPr>
                      <p:cNvPr id="19" name="Retângulo 18">
                        <a:extLst>
                          <a:ext uri="{FF2B5EF4-FFF2-40B4-BE49-F238E27FC236}">
                            <a16:creationId xmlns:a16="http://schemas.microsoft.com/office/drawing/2014/main" id="{915E815D-1DE7-51B2-EDB4-805EC4C8E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34658" y="2124007"/>
                        <a:ext cx="884065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lvl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FRANCIELE CHESERE</a:t>
                        </a:r>
                        <a:b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2" name="Retângulo 21">
                        <a:extLst>
                          <a:ext uri="{FF2B5EF4-FFF2-40B4-BE49-F238E27FC236}">
                            <a16:creationId xmlns:a16="http://schemas.microsoft.com/office/drawing/2014/main" id="{C94F6257-1C27-BB97-0821-48EB106BE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4578" y="1114565"/>
                        <a:ext cx="90392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MATHEUS SANTOS</a:t>
                        </a:r>
                        <a:b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Master Scrum</a:t>
                        </a:r>
                      </a:p>
                    </p:txBody>
                  </p:sp>
                  <p:sp>
                    <p:nvSpPr>
                      <p:cNvPr id="27" name="Retângulo 26">
                        <a:extLst>
                          <a:ext uri="{FF2B5EF4-FFF2-40B4-BE49-F238E27FC236}">
                            <a16:creationId xmlns:a16="http://schemas.microsoft.com/office/drawing/2014/main" id="{149FA1F5-4474-2481-40C2-1ACE622BD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241" y="4137721"/>
                        <a:ext cx="88406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NICOLAS LEMOMS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" name="Retângulo 28">
                        <a:extLst>
                          <a:ext uri="{FF2B5EF4-FFF2-40B4-BE49-F238E27FC236}">
                            <a16:creationId xmlns:a16="http://schemas.microsoft.com/office/drawing/2014/main" id="{4A052186-CDC4-6BA4-2C18-2C630A0A2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8141" y="5543364"/>
                        <a:ext cx="97240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algn="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THIAGO NATHAN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" name="Retângulo 30">
                        <a:extLst>
                          <a:ext uri="{FF2B5EF4-FFF2-40B4-BE49-F238E27FC236}">
                            <a16:creationId xmlns:a16="http://schemas.microsoft.com/office/drawing/2014/main" id="{35CF2FBF-F716-1575-A930-FF8EA3FA1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14" y="6066060"/>
                        <a:ext cx="108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lvl="0" algn="ct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JÉSSICA RILEY</a:t>
                        </a:r>
                        <a:b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</a:p>
                    </p:txBody>
                  </p:sp>
                  <p:sp>
                    <p:nvSpPr>
                      <p:cNvPr id="32" name="Retângulo 31">
                        <a:extLst>
                          <a:ext uri="{FF2B5EF4-FFF2-40B4-BE49-F238E27FC236}">
                            <a16:creationId xmlns:a16="http://schemas.microsoft.com/office/drawing/2014/main" id="{E83F0174-ABF4-D8AE-6733-23A91663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83051" y="4095495"/>
                        <a:ext cx="972409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algn="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LARISSA CANDIDO</a:t>
                        </a:r>
                        <a:b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Retângulo 33">
                        <a:extLst>
                          <a:ext uri="{FF2B5EF4-FFF2-40B4-BE49-F238E27FC236}">
                            <a16:creationId xmlns:a16="http://schemas.microsoft.com/office/drawing/2014/main" id="{7A7E3973-53B3-FAFC-754F-58860B0FC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92248" y="5543364"/>
                        <a:ext cx="804864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CLAUDIA NUNES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cxnSp>
                    <p:nvCxnSpPr>
                      <p:cNvPr id="35" name="Conector: Ângulo 121">
                        <a:extLst>
                          <a:ext uri="{FF2B5EF4-FFF2-40B4-BE49-F238E27FC236}">
                            <a16:creationId xmlns:a16="http://schemas.microsoft.com/office/drawing/2014/main" id="{DF7E68C5-F243-C09C-90EF-98B2CA2040ED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6" idx="4"/>
                        <a:endCxn id="29" idx="0"/>
                      </p:cNvCxnSpPr>
                      <p:nvPr/>
                    </p:nvCxnSpPr>
                    <p:spPr>
                      <a:xfrm rot="5400000">
                        <a:off x="4037047" y="4726818"/>
                        <a:ext cx="243845" cy="1389246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ector: Ângulo 134">
                        <a:extLst>
                          <a:ext uri="{FF2B5EF4-FFF2-40B4-BE49-F238E27FC236}">
                            <a16:creationId xmlns:a16="http://schemas.microsoft.com/office/drawing/2014/main" id="{8ED6FBE8-4DA9-B4F9-F122-326EDA37176D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1" idx="4"/>
                        <a:endCxn id="34" idx="0"/>
                      </p:cNvCxnSpPr>
                      <p:nvPr/>
                    </p:nvCxnSpPr>
                    <p:spPr>
                      <a:xfrm rot="16200000" flipH="1">
                        <a:off x="7810946" y="4859629"/>
                        <a:ext cx="299543" cy="1067925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ector: Ângulo 121">
                        <a:extLst>
                          <a:ext uri="{FF2B5EF4-FFF2-40B4-BE49-F238E27FC236}">
                            <a16:creationId xmlns:a16="http://schemas.microsoft.com/office/drawing/2014/main" id="{57AEE70B-BD16-4E48-890F-A611AE929518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48" idx="2"/>
                        <a:endCxn id="32" idx="0"/>
                      </p:cNvCxnSpPr>
                      <p:nvPr/>
                    </p:nvCxnSpPr>
                    <p:spPr>
                      <a:xfrm rot="10800000" flipV="1">
                        <a:off x="3269257" y="3945107"/>
                        <a:ext cx="654119" cy="150388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4"/>
                      </a:lnRef>
                      <a:fillRef idx="0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Agrupar 37">
                        <a:extLst>
                          <a:ext uri="{FF2B5EF4-FFF2-40B4-BE49-F238E27FC236}">
                            <a16:creationId xmlns:a16="http://schemas.microsoft.com/office/drawing/2014/main" id="{A92158C5-F054-6B72-8723-18E3B8F6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40964" y="1083609"/>
                        <a:ext cx="5588244" cy="4694498"/>
                        <a:chOff x="2740964" y="1083609"/>
                        <a:chExt cx="5588244" cy="4694498"/>
                      </a:xfrm>
                    </p:grpSpPr>
                    <p:sp>
                      <p:nvSpPr>
                        <p:cNvPr id="45" name="Retângulo 44">
                          <a:extLst>
                            <a:ext uri="{FF2B5EF4-FFF2-40B4-BE49-F238E27FC236}">
                              <a16:creationId xmlns:a16="http://schemas.microsoft.com/office/drawing/2014/main" id="{7F7C4015-8D51-4446-5503-848F2B5EEC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0964" y="2033203"/>
                          <a:ext cx="972408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0" tIns="0" rIns="0" bIns="0" numCol="1" spcCol="1270" rtlCol="0" anchor="ctr" anchorCtr="0">
                          <a:noAutofit/>
                        </a:bodyPr>
                        <a:lstStyle/>
                        <a:p>
                          <a:pPr marL="0" lvl="0" indent="0"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  <a:buNone/>
                          </a:pPr>
                          <a:r>
                            <a:rPr lang="pt-BR" sz="1300" b="1" kern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FERNANDO FERREIRA</a:t>
                          </a:r>
                          <a:br>
                            <a:rPr lang="pt-BR" sz="1200" kern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Dev Team</a:t>
                          </a:r>
                          <a:endPara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Retângulo 45">
                          <a:extLst>
                            <a:ext uri="{FF2B5EF4-FFF2-40B4-BE49-F238E27FC236}">
                              <a16:creationId xmlns:a16="http://schemas.microsoft.com/office/drawing/2014/main" id="{4C4A45A6-B907-482F-1C9A-6EA69DFBE7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1845" y="1083609"/>
                          <a:ext cx="97240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0" tIns="0" rIns="0" bIns="0" numCol="1" spcCol="1270" rtlCol="0" anchor="ctr" anchorCtr="0">
                          <a:noAutofit/>
                        </a:bodyPr>
                        <a:lstStyle/>
                        <a:p>
                          <a:pPr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pt-BR" sz="13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DANIELLE</a:t>
                          </a:r>
                        </a:p>
                        <a:p>
                          <a:pPr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pt-BR" sz="13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SISMON</a:t>
                          </a:r>
                          <a:b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PO</a:t>
                          </a:r>
                        </a:p>
                      </p:txBody>
                    </p:sp>
                    <p:pic>
                      <p:nvPicPr>
                        <p:cNvPr id="47" name="Imagem 46">
                          <a:extLst>
                            <a:ext uri="{FF2B5EF4-FFF2-40B4-BE49-F238E27FC236}">
                              <a16:creationId xmlns:a16="http://schemas.microsoft.com/office/drawing/2014/main" id="{A2BA01CC-11F4-3824-D6DF-0A7A33E3C2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rcRect t="12750" b="12750"/>
                        <a:stretch/>
                      </p:blipFill>
                      <p:spPr>
                        <a:xfrm>
                          <a:off x="4871145" y="1466055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48" name="Imagem 47">
                          <a:extLst>
                            <a:ext uri="{FF2B5EF4-FFF2-40B4-BE49-F238E27FC236}">
                              <a16:creationId xmlns:a16="http://schemas.microsoft.com/office/drawing/2014/main" id="{21584741-C6FF-32C3-FD39-B49EA8B6A0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 l="1172" r="1172"/>
                        <a:stretch/>
                      </p:blipFill>
                      <p:spPr>
                        <a:xfrm>
                          <a:off x="3923375" y="358510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49" name="Imagem 48">
                          <a:extLst>
                            <a:ext uri="{FF2B5EF4-FFF2-40B4-BE49-F238E27FC236}">
                              <a16:creationId xmlns:a16="http://schemas.microsoft.com/office/drawing/2014/main" id="{1B12CD45-34B5-20E0-1471-774AF33495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 t="3093" b="3093"/>
                        <a:stretch/>
                      </p:blipFill>
                      <p:spPr>
                        <a:xfrm>
                          <a:off x="6759170" y="153885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0" name="Imagem 49">
                          <a:extLst>
                            <a:ext uri="{FF2B5EF4-FFF2-40B4-BE49-F238E27FC236}">
                              <a16:creationId xmlns:a16="http://schemas.microsoft.com/office/drawing/2014/main" id="{2C38961E-F31A-3F2D-A575-18E7F24D7B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 t="5325" b="5325"/>
                        <a:stretch/>
                      </p:blipFill>
                      <p:spPr>
                        <a:xfrm>
                          <a:off x="7609208" y="3588664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1" name="Imagem 50">
                          <a:extLst>
                            <a:ext uri="{FF2B5EF4-FFF2-40B4-BE49-F238E27FC236}">
                              <a16:creationId xmlns:a16="http://schemas.microsoft.com/office/drawing/2014/main" id="{503C12D2-4101-43BE-BD30-35EF51CAAC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/>
                        <a:stretch/>
                      </p:blipFill>
                      <p:spPr>
                        <a:xfrm flipH="1">
                          <a:off x="7066755" y="4523821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2" name="Imagem 51">
                          <a:extLst>
                            <a:ext uri="{FF2B5EF4-FFF2-40B4-BE49-F238E27FC236}">
                              <a16:creationId xmlns:a16="http://schemas.microsoft.com/office/drawing/2014/main" id="{1B204C79-7116-6F4C-841E-C8C19F94EB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rcRect t="13766" b="13766"/>
                        <a:stretch/>
                      </p:blipFill>
                      <p:spPr>
                        <a:xfrm>
                          <a:off x="7582472" y="2546426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3" name="Imagem 52">
                          <a:extLst>
                            <a:ext uri="{FF2B5EF4-FFF2-40B4-BE49-F238E27FC236}">
                              <a16:creationId xmlns:a16="http://schemas.microsoft.com/office/drawing/2014/main" id="{F0512FA7-A085-8557-6529-98356B47EB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 t="15897" b="15897"/>
                        <a:stretch/>
                      </p:blipFill>
                      <p:spPr>
                        <a:xfrm>
                          <a:off x="4011514" y="2513318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cxnSp>
                      <p:nvCxnSpPr>
                        <p:cNvPr id="54" name="Conector: Ângulo 112">
                          <a:extLst>
                            <a:ext uri="{FF2B5EF4-FFF2-40B4-BE49-F238E27FC236}">
                              <a16:creationId xmlns:a16="http://schemas.microsoft.com/office/drawing/2014/main" id="{706C3FD8-176D-B5FC-ACB3-A3D084176F80}"/>
                            </a:ext>
                            <a:ext uri="{C183D7F6-B498-43B3-948B-1728B52AA6E4}">
                              <adec:decorative xmlns:adec="http://schemas.microsoft.com/office/drawing/2017/decorative" val="1"/>
                            </a:ext>
                          </a:extLst>
                        </p:cNvPr>
                        <p:cNvCxnSpPr>
                          <a:cxnSpLocks/>
                          <a:stCxn id="53" idx="2"/>
                          <a:endCxn id="45" idx="2"/>
                        </p:cNvCxnSpPr>
                        <p:nvPr/>
                      </p:nvCxnSpPr>
                      <p:spPr>
                        <a:xfrm rot="10800000">
                          <a:off x="3227168" y="2717204"/>
                          <a:ext cx="784346" cy="156115"/>
                        </a:xfrm>
                        <a:prstGeom prst="bentConnector2">
                          <a:avLst/>
                        </a:prstGeom>
                        <a:ln/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55" name="Imagem 54">
                          <a:extLst>
                            <a:ext uri="{FF2B5EF4-FFF2-40B4-BE49-F238E27FC236}">
                              <a16:creationId xmlns:a16="http://schemas.microsoft.com/office/drawing/2014/main" id="{4683F1ED-B0BA-F3C1-B84F-579EB5F2144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rcRect l="3846" r="3846"/>
                        <a:stretch/>
                      </p:blipFill>
                      <p:spPr>
                        <a:xfrm>
                          <a:off x="5623977" y="2907293"/>
                          <a:ext cx="1054152" cy="1054152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6" name="Imagem 55">
                          <a:extLst>
                            <a:ext uri="{FF2B5EF4-FFF2-40B4-BE49-F238E27FC236}">
                              <a16:creationId xmlns:a16="http://schemas.microsoft.com/office/drawing/2014/main" id="{D04B75D0-D08E-3DE0-F80D-98CA893204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rcRect t="1653" b="1653"/>
                        <a:stretch/>
                      </p:blipFill>
                      <p:spPr>
                        <a:xfrm>
                          <a:off x="4493592" y="4579519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7" name="Imagem 56">
                          <a:extLst>
                            <a:ext uri="{FF2B5EF4-FFF2-40B4-BE49-F238E27FC236}">
                              <a16:creationId xmlns:a16="http://schemas.microsoft.com/office/drawing/2014/main" id="{4573A8A3-9C08-5C08-0B76-33E6D1BF9B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rcRect/>
                        <a:stretch/>
                      </p:blipFill>
                      <p:spPr>
                        <a:xfrm>
                          <a:off x="5813901" y="505810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</p:grpSp>
                  <p:cxnSp>
                    <p:nvCxnSpPr>
                      <p:cNvPr id="39" name="Conector: Ângulo 121">
                        <a:extLst>
                          <a:ext uri="{FF2B5EF4-FFF2-40B4-BE49-F238E27FC236}">
                            <a16:creationId xmlns:a16="http://schemas.microsoft.com/office/drawing/2014/main" id="{D1A84406-2758-598E-1EB0-4231E95EE06A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27" idx="0"/>
                        <a:endCxn id="50" idx="6"/>
                      </p:cNvCxnSpPr>
                      <p:nvPr/>
                    </p:nvCxnSpPr>
                    <p:spPr>
                      <a:xfrm rot="16200000" flipV="1">
                        <a:off x="8696713" y="3581160"/>
                        <a:ext cx="189057" cy="924066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ector: Ângulo 112">
                        <a:extLst>
                          <a:ext uri="{FF2B5EF4-FFF2-40B4-BE49-F238E27FC236}">
                            <a16:creationId xmlns:a16="http://schemas.microsoft.com/office/drawing/2014/main" id="{0A9A90C3-1F1D-E132-2188-F9E1CDA44BF9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22" idx="2"/>
                        <a:endCxn id="49" idx="6"/>
                      </p:cNvCxnSpPr>
                      <p:nvPr/>
                    </p:nvCxnSpPr>
                    <p:spPr>
                      <a:xfrm rot="5400000">
                        <a:off x="8045710" y="1088025"/>
                        <a:ext cx="244292" cy="1377372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: Ângulo 121">
                        <a:extLst>
                          <a:ext uri="{FF2B5EF4-FFF2-40B4-BE49-F238E27FC236}">
                            <a16:creationId xmlns:a16="http://schemas.microsoft.com/office/drawing/2014/main" id="{A1B6466A-D14D-50B2-7DB2-98CA3DA7B0A1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7" idx="4"/>
                        <a:endCxn id="31" idx="0"/>
                      </p:cNvCxnSpPr>
                      <p:nvPr/>
                    </p:nvCxnSpPr>
                    <p:spPr>
                      <a:xfrm rot="16200000" flipH="1">
                        <a:off x="6031831" y="5920176"/>
                        <a:ext cx="287953" cy="3813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/>
                    </p:spPr>
                    <p:style>
                      <a:lnRef idx="1">
                        <a:schemeClr val="accent5"/>
                      </a:lnRef>
                      <a:fillRef idx="0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Oval 107">
                        <a:extLst>
                          <a:ext uri="{FF2B5EF4-FFF2-40B4-BE49-F238E27FC236}">
                            <a16:creationId xmlns:a16="http://schemas.microsoft.com/office/drawing/2014/main" id="{077378F2-F5DC-FB70-0334-E2D9C3CFBE9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35535" y="2765938"/>
                        <a:ext cx="82310" cy="82310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endParaRPr lang="pt-BR"/>
                      </a:p>
                    </p:txBody>
                  </p:sp>
                </p:grpSp>
              </p:grpSp>
              <p:cxnSp>
                <p:nvCxnSpPr>
                  <p:cNvPr id="70" name="Conector: Ângulo 129">
                    <a:extLst>
                      <a:ext uri="{FF2B5EF4-FFF2-40B4-BE49-F238E27FC236}">
                        <a16:creationId xmlns:a16="http://schemas.microsoft.com/office/drawing/2014/main" id="{65CFC93D-39EF-27FA-CDC7-A030CB885FE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endCxn id="43" idx="4"/>
                  </p:cNvCxnSpPr>
                  <p:nvPr/>
                </p:nvCxnSpPr>
                <p:spPr>
                  <a:xfrm flipV="1">
                    <a:off x="8333340" y="2742535"/>
                    <a:ext cx="947482" cy="59045"/>
                  </a:xfrm>
                  <a:prstGeom prst="bentConnector2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Conector: Ângulo 112">
                  <a:extLst>
                    <a:ext uri="{FF2B5EF4-FFF2-40B4-BE49-F238E27FC236}">
                      <a16:creationId xmlns:a16="http://schemas.microsoft.com/office/drawing/2014/main" id="{5EE11965-1C1A-0982-1212-E45716CEE3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7" idx="2"/>
                  <a:endCxn id="46" idx="2"/>
                </p:cNvCxnSpPr>
                <p:nvPr/>
              </p:nvCxnSpPr>
              <p:spPr>
                <a:xfrm rot="10800000">
                  <a:off x="3582181" y="1517896"/>
                  <a:ext cx="1293096" cy="202446"/>
                </a:xfrm>
                <a:prstGeom prst="bentConnector2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Oval 133">
                <a:extLst>
                  <a:ext uri="{FF2B5EF4-FFF2-40B4-BE49-F238E27FC236}">
                    <a16:creationId xmlns:a16="http://schemas.microsoft.com/office/drawing/2014/main" id="{69F19F14-E4B4-C081-CCD1-B994BCAC9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457657" y="5370931"/>
                <a:ext cx="82310" cy="8231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sp>
          <p:nvSpPr>
            <p:cNvPr id="116" name="Oval 107">
              <a:extLst>
                <a:ext uri="{FF2B5EF4-FFF2-40B4-BE49-F238E27FC236}">
                  <a16:creationId xmlns:a16="http://schemas.microsoft.com/office/drawing/2014/main" id="{73991F14-48DD-6A52-9C4E-0F28ABEC8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41162" y="1483814"/>
              <a:ext cx="82310" cy="823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17" name="Oval 109">
              <a:extLst>
                <a:ext uri="{FF2B5EF4-FFF2-40B4-BE49-F238E27FC236}">
                  <a16:creationId xmlns:a16="http://schemas.microsoft.com/office/drawing/2014/main" id="{9D8337A9-D9E3-E8D2-0070-2A2B8200D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26188" y="5368075"/>
              <a:ext cx="82310" cy="823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18" name="Oval 133">
              <a:extLst>
                <a:ext uri="{FF2B5EF4-FFF2-40B4-BE49-F238E27FC236}">
                  <a16:creationId xmlns:a16="http://schemas.microsoft.com/office/drawing/2014/main" id="{2BF940ED-11B3-2047-BD8A-E3946D4CC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25127" y="3948627"/>
              <a:ext cx="82310" cy="823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20" name="Oval 133">
              <a:extLst>
                <a:ext uri="{FF2B5EF4-FFF2-40B4-BE49-F238E27FC236}">
                  <a16:creationId xmlns:a16="http://schemas.microsoft.com/office/drawing/2014/main" id="{31451B65-56F3-60DE-8617-A0727744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91078" y="2589683"/>
              <a:ext cx="82310" cy="823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sp>
        <p:nvSpPr>
          <p:cNvPr id="124" name="Oval 107">
            <a:extLst>
              <a:ext uri="{FF2B5EF4-FFF2-40B4-BE49-F238E27FC236}">
                <a16:creationId xmlns:a16="http://schemas.microsoft.com/office/drawing/2014/main" id="{ACD5D363-A900-0292-D47F-DA17F46F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5786" y="394862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86C2A666-0447-7002-FAB3-4B2889D03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6878" y="5885225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C2388D41-6CB8-5883-3F16-3F935583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20272" y="1536809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1200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345_TF33828058_Win32" id="{180FA8D1-3072-4BA4-AACD-8256734A66E1}" vid="{FB98AA85-93B9-4065-9FA9-A3500925DD4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Organograma da equipe</Template>
  <TotalTime>98</TotalTime>
  <Words>52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Base</vt:lpstr>
      <vt:lpstr>Organograma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Organograma</dc:title>
  <dc:creator>CLAUDIA DARLEI DOS SANTOS NUNES FERREIRA</dc:creator>
  <cp:lastModifiedBy>Claudia</cp:lastModifiedBy>
  <cp:revision>5</cp:revision>
  <dcterms:created xsi:type="dcterms:W3CDTF">2023-03-25T17:52:40Z</dcterms:created>
  <dcterms:modified xsi:type="dcterms:W3CDTF">2023-04-11T22:58:12Z</dcterms:modified>
</cp:coreProperties>
</file>