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9B90-E051-2AD6-05C5-BB05B0A0D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3DAF3-399E-3A5B-B41E-6EB70EE99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990-2286-88EA-78EA-F4800C1D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9AC2-59CB-8309-A6EC-4E5C5DDE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3DB0-284D-CFA5-EF95-92A4EA1F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82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CB10-1A5E-2C0B-01B6-C15A2B93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2E251-7A3D-C8C4-8525-F87A81B8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D00C-DA77-8A75-2603-2E1A6E11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DBD4-6C12-4045-1E0F-5387F28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5874-DE92-1982-FB52-866BB87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66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9C36-C732-51D5-D768-7384BF652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0807-3FAD-0692-7F4A-48DAF657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0F3-FE6B-BE53-E220-6435E821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F4E4-167B-29DC-3B8F-F773E4B4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06DE-E17B-5EC0-9445-96E37553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321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D151-18EB-B53F-E9B4-1D2D4C00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EC85-E26E-4B5B-05BA-7236BBBD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C6BA-1AFF-F06D-7F26-EE25CDBC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4B83-BC31-B722-B9BB-4A876D3E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9552-A27A-D9EB-9657-7329C3F9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90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8FC0-29C8-FC49-AD1A-75ACA2BB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AE5B-6FE5-8792-4A5D-62CBE5D1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1C7F-18A1-B618-F1E8-9D90C009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9DB1-8BE3-2C3D-683D-CB28D468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F45E-A7B5-6627-0CA3-1AEF3AA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189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C683-5513-6C7B-A64C-319F15B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A566-2378-71B2-ABFA-5E5E9CEF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CB6B-1A66-5600-8885-7E4E4F85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AC79-E8D8-07DA-3A9C-7BA5AB51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3267-75B1-E90A-DCF2-A1BBF995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08F0F-4FD3-CA60-ABC9-FD31AB02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849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CBD9-2431-5456-46DC-4A00704A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98B6-C2B6-AAC9-A6B1-9A617121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E558-9773-EAB0-F431-C92D32F9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B444D-7392-6392-2762-C04D11EE1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7D26B-9613-6B75-E56F-AFDF8C46C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15762-ECAD-CF70-FE6C-EB4D090F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CBD3F-3D02-5FA7-9744-7C46DC19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E451D-A011-4794-C3FA-2014AED1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6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CEB4-CC18-8C52-4761-5F8C987B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E35F6-B6FA-E15C-FC19-B3C36E29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4D17-6917-AB56-B7B3-75673C3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02EB1-C306-B25D-3683-A44F49DA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130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72A5F-06AF-04B9-506E-AD32CC61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9DAD8-043A-F89F-8A23-CB9E840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D67F2-A56B-E1CF-2359-66A46912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8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21EE-60DF-E184-E971-16D889A1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3AB3-BA64-B9DF-E5C2-188AA71A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ABEDA-2ACB-7BAE-6B5D-3BD917C3E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C55C-5B9F-7BAA-DB25-569B7F80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DBBF-882E-8823-F8AA-EFFADFD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F8E0-C0AB-8272-A74B-60A6AD3F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2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8352-E2BC-04E7-D9C6-6C2BFBE9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740CE-1457-2800-29E0-2B374372B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6CE7-EA14-223B-FE4C-4C9A0CAC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41CD-6852-B16F-872C-78D799BE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3E52-0F56-E1D5-A215-BEFC1369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B43BE-365A-9C32-7C61-0780CA17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58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256E-9BC8-3931-04E7-0C7F89F6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0823A-35F9-5901-77E8-BFB4099C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C510-B127-8245-16A6-D1A1C9D1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9A42-BDA3-A64E-96C3-CC6FAE5AC525}" type="datetimeFigureOut">
              <a:rPr lang="en-IL" smtClean="0"/>
              <a:t>21/12/2023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D30B-FBF8-1B33-6C11-C3309E41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94E4-908B-19FA-19ED-1D2DFEFA1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5D8A-B7BD-D24D-85A1-6E04C7895A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09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E75A75F1-2850-E2CC-CE64-C5152D44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" y="0"/>
            <a:ext cx="11788996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3ECF1-A87F-67DD-F26E-49D34160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850"/>
            <a:ext cx="12132410" cy="68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3BC9083-AF10-2B12-5D78-26C8329E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04"/>
            <a:ext cx="12080258" cy="66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9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Melnikov</dc:creator>
  <cp:lastModifiedBy>Amir Melnikov</cp:lastModifiedBy>
  <cp:revision>1</cp:revision>
  <dcterms:created xsi:type="dcterms:W3CDTF">2023-12-21T21:09:56Z</dcterms:created>
  <dcterms:modified xsi:type="dcterms:W3CDTF">2023-12-21T21:13:01Z</dcterms:modified>
</cp:coreProperties>
</file>